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Share Tech Mono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6419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5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8ebcaf43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8ebcaf43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4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8ebcaf43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8ebcaf43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8ebcaf43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8ebcaf43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399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8ebcaf43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8ebcaf43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029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8ebcaf43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8ebcaf43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55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8ebcaf43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8ebcaf43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1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8ebcaf43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8ebcaf43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2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8ebcaf43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8ebcaf43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3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8ebcaf43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8ebcaf43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3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8ebcaf43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8ebcaf43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47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8ebcaf43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8ebcaf43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54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8ebcaf43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8ebcaf43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86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8ebcaf43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8ebcaf43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27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Challenges and Concerns with Face Recognition</a:t>
            </a:r>
            <a:endParaRPr sz="340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Despite its potential benefits, face recognition technology also raises several concerns related to privacy, bias, and accuracy.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There have been instances where the technology has misidentified individuals, particularly people of color and women, leading to false accusations and wrongful arrests.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Applications of Face Recognition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801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Face recognition technology has a wide range of potential applications, from security and law enforcement to marketing and entertainment.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In security, it can be used for access control, border control, and surveillance. In marketing, it can be used for targeted advertising and customer analysis.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27" y="1307850"/>
            <a:ext cx="2011295" cy="2701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Future Developments in Face Recognition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face recognition technology continues to evolve, researchers are exploring new ways to improve its accuracy and address its limitations.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includes developing more sophisticated algorithms, incorporating additional biometric data such as voice and gait recognition, and implementing stricter regulations and ethical guidelines.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latin typeface="Lato"/>
                <a:ea typeface="Lato"/>
                <a:cs typeface="Lato"/>
                <a:sym typeface="Lato"/>
              </a:rPr>
              <a:t>Conclusion</a:t>
            </a:r>
            <a:endParaRPr sz="3300"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Face recognition technology has the potential to revolutionize the way we interact with the world around us, but it also comes with significant challenges and concerns.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As we continue to develop and refine this technology, it is important to consider its implications for privacy, fairness, and social justice.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198" name="Google Shape;198;p24"/>
          <p:cNvSpPr txBox="1"/>
          <p:nvPr/>
        </p:nvSpPr>
        <p:spPr>
          <a:xfrm>
            <a:off x="5652675" y="521600"/>
            <a:ext cx="10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ctrTitle"/>
          </p:nvPr>
        </p:nvSpPr>
        <p:spPr>
          <a:xfrm>
            <a:off x="3123200" y="253725"/>
            <a:ext cx="5017500" cy="4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TEAM MEMBERS :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33" dirty="0"/>
              <a:t>      	</a:t>
            </a:r>
            <a:r>
              <a:rPr lang="en" sz="2033" dirty="0"/>
              <a:t>Chintan Solanke</a:t>
            </a:r>
            <a:endParaRPr sz="20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 dirty="0"/>
              <a:t> 	Harshal Dhawad</a:t>
            </a:r>
            <a:endParaRPr sz="20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 dirty="0"/>
              <a:t> 	Ishwari Matkar</a:t>
            </a:r>
            <a:endParaRPr sz="20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 dirty="0"/>
              <a:t> 	Priyanshu Kalambe</a:t>
            </a:r>
            <a:endParaRPr sz="20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 dirty="0"/>
              <a:t>				</a:t>
            </a:r>
            <a:endParaRPr sz="20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33" dirty="0"/>
              <a:t>GUIDED BY :</a:t>
            </a:r>
            <a:endParaRPr sz="30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33" dirty="0"/>
              <a:t>     	</a:t>
            </a:r>
            <a:r>
              <a:rPr lang="en" sz="2033" dirty="0"/>
              <a:t>Dr. Jaishri Waghmare Mam</a:t>
            </a:r>
            <a:endParaRPr sz="20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 dirty="0"/>
              <a:t>	Prof. Gaurav Malande Sir</a:t>
            </a:r>
            <a:endParaRPr sz="2033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Content :</a:t>
            </a:r>
            <a:endParaRPr sz="3600"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Introduction to Face Recognition.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How Face Recognition Works.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Code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Applications of Face Recognition.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Challenges and Concerns with Face Recognition.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Future Developments in Face Recognition.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Conclusion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Introduction to Face Recognition</a:t>
            </a:r>
            <a:endParaRPr sz="4200"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072702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Face recognition is a biometric technology that uses mathematical algorithms to identify and verify a person's identity based on their facial features.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/>
              <a:t>The technology has become increasingly popular in recent years due to its convenience, accuracy, and potential applications in security, surveillance, and marketing.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latin typeface="Lato"/>
                <a:ea typeface="Lato"/>
                <a:cs typeface="Lato"/>
                <a:sym typeface="Lato"/>
              </a:rPr>
              <a:t>How Face Recognition Works</a:t>
            </a:r>
            <a:endParaRPr sz="4200"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5605189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Face recognition works by analyzing specific facial features such as the distance between the eyes, the shape of the nose, and the contours of the jawline.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/>
              <a:t>These features are then converted into a mathematical representation called a faceprint, which is compared to a database of known faces to determine a match.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1432025" y="1225325"/>
            <a:ext cx="7038900" cy="3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import cv2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import numpy as np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import face_recognition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import os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from datetime import datetime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path = 'Training_images'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images = []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classNames = []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myList = os.listdir(path)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print(myList)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for cl in myList: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curImg = cv2.imread(f'{path}/{cl}')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images.append(curImg)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classNames.append(os.path.splitext(cl)[0])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print(classNames)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Code</a:t>
            </a:r>
            <a:r>
              <a:rPr lang="en" sz="3100">
                <a:latin typeface="Lato"/>
                <a:ea typeface="Lato"/>
                <a:cs typeface="Lato"/>
                <a:sym typeface="Lato"/>
              </a:rPr>
              <a:t> :</a:t>
            </a:r>
            <a:endParaRPr sz="4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1411325" y="274200"/>
            <a:ext cx="7038900" cy="45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def findEncodings(images):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encodeList = []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for img in images: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img = cv2.cvtColor(img, cv2.COLOR_BGR2RGB)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encode = face_recognition.face_encodings(img)[0]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encodeList.append(encode)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return encodeList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def markAttendance(name):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with open('Attendance.csv', 'r+') as f: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myDataList = f.readlines()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nameList = []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for line in myDataList: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    entry = line.split(',')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    nameList.append(entry[0])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    if name not in nameList: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        now = datetime.now()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        dtString = now.strftime('%H:%M:%S')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hare Tech Mono"/>
                <a:ea typeface="Share Tech Mono"/>
                <a:cs typeface="Share Tech Mono"/>
                <a:sym typeface="Share Tech Mono"/>
              </a:rPr>
              <a:t>                f.writelines(f'\n{name},{dtString}')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61050" y="273225"/>
            <a:ext cx="8283000" cy="4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while True: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success, img = cap.read()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imgS = cv2.resize(img, (0, 0), None, 0.25, 0.25)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imgS = cv2.cvtColor(imgS, cv2.COLOR_BGR2RGB)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facesCurFrame = face_recognition.face_locations(imgS)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encodesCurFrame = face_recognition.face_encodings(imgS, facesCurFrame)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for encodeFace, faceLoc in zip(encodesCurFrame, facesCurFrame):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matches = face_recognition.compare_faces(encodeListKnown, encodeFace)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faceDis = face_recognition.face_distance(encodeListKnown, encodeFace)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matchIndex = np.argmin(faceDis)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if matches[matchIndex]: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    name = classNames[matchIndex].upper()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    y1, x2, y2, x1 = faceLoc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    y1, x2, y2, x1 = y1 * 4, x2 * 4, y2 * 4, x1 * 4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    cv2.rectangle(img, (x1, y1), (x2, y2), (0, 255, 0), 2)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    cv2.rectangle(img, (x1, y2 - 35), (x2, y2), (0, 255, 0), cv2.FILLED)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    cv2.putText(img, name, (x1 + 6, y2 - 6), cv2.FONT_HERSHEY_COMPLEX, 1, 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914400" lvl="0" indent="45720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(255, 255, 255), 2)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        markAttendance(name)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cv2.imshow('Webcam', img)</a:t>
            </a: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hare Tech Mono"/>
                <a:ea typeface="Share Tech Mono"/>
                <a:cs typeface="Share Tech Mono"/>
                <a:sym typeface="Share Tech Mono"/>
              </a:rPr>
              <a:t>    cv2.waitKey(1)</a:t>
            </a:r>
            <a:endParaRPr sz="15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61050" y="273225"/>
            <a:ext cx="8283000" cy="4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>
                <a:latin typeface="Share Tech Mono"/>
                <a:ea typeface="Share Tech Mono"/>
                <a:cs typeface="Share Tech Mono"/>
                <a:sym typeface="Share Tech Mono"/>
              </a:rPr>
              <a:t>Output:-</a:t>
            </a:r>
            <a:endParaRPr sz="1400" dirty="0"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F5D1D-A420-62E5-D101-81D3AF83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53" y="779655"/>
            <a:ext cx="6794811" cy="38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49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930</Words>
  <Application>Microsoft Office PowerPoint</Application>
  <PresentationFormat>On-screen Show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Montserrat</vt:lpstr>
      <vt:lpstr>Lato</vt:lpstr>
      <vt:lpstr>Arial</vt:lpstr>
      <vt:lpstr>Share Tech Mono</vt:lpstr>
      <vt:lpstr>Focus</vt:lpstr>
      <vt:lpstr>FACE RECOGNITION</vt:lpstr>
      <vt:lpstr>TEAM MEMBERS :        Chintan Solanke   Harshal Dhawad   Ishwari Matkar   Priyanshu Kalambe       GUIDED BY :       Dr. Jaishri Waghmare Mam  Prof. Gaurav Malande Sir</vt:lpstr>
      <vt:lpstr>Content :</vt:lpstr>
      <vt:lpstr>Introduction to Face Recognition</vt:lpstr>
      <vt:lpstr>How Face Recognition Works</vt:lpstr>
      <vt:lpstr>Code :</vt:lpstr>
      <vt:lpstr>PowerPoint Presentation</vt:lpstr>
      <vt:lpstr>PowerPoint Presentation</vt:lpstr>
      <vt:lpstr>PowerPoint Presentation</vt:lpstr>
      <vt:lpstr>Challenges and Concerns with Face Recognition</vt:lpstr>
      <vt:lpstr>Applications of Face Recognition </vt:lpstr>
      <vt:lpstr>Future Developments in Face Recognition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PC World</dc:creator>
  <cp:lastModifiedBy>harshal dhawa</cp:lastModifiedBy>
  <cp:revision>3</cp:revision>
  <dcterms:modified xsi:type="dcterms:W3CDTF">2023-04-11T06:48:26Z</dcterms:modified>
</cp:coreProperties>
</file>