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65" r:id="rId7"/>
    <p:sldId id="267" r:id="rId8"/>
    <p:sldId id="269" r:id="rId9"/>
    <p:sldId id="266" r:id="rId10"/>
    <p:sldId id="271" r:id="rId11"/>
    <p:sldId id="272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87E90-DB4D-4AB9-A3BE-8D12381E9306}" type="datetime1">
              <a:rPr lang="hu-HU" smtClean="0"/>
              <a:t>2024. 02. 22.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hu-HU" smtClean="0"/>
              <a:pPr algn="r" rtl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63A96AB-C498-4426-9BEB-D3065E4EA84C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44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7" name="Téglalap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B932FA-3D5B-490A-91E6-C5401EB65707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A809B6-C9BE-46EB-8778-AD38FB37E99D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39B665-8F0B-4FDC-9E99-50D219D141C1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FA703B-9160-469B-833E-70BFD13EECD1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1B663D-591C-4AC3-9885-B1388EE4E8B4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FAFBE6-4330-478A-B2C1-7C1019038ABD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D78EBC-FA22-460B-AA45-F0DD86F0BA22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ADF2AB-14F7-495A-918A-F9A026390C0A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98EA3C-B895-4B3E-A7CB-26C208A4C9A7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6601B1B-F761-4653-BEBD-490CE75DF860}" type="datetime1">
              <a:rPr lang="hu-HU" smtClean="0"/>
              <a:pPr/>
              <a:t>2024. 02. 22.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Expedíció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Készítette: Jáger Kristóf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7E1280-D8EA-7B2E-9E2E-4B604AFB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619472"/>
          </a:xfrm>
        </p:spPr>
        <p:txBody>
          <a:bodyPr/>
          <a:lstStyle/>
          <a:p>
            <a:pPr algn="ctr"/>
            <a:r>
              <a:rPr lang="hu-HU" dirty="0"/>
              <a:t>Txt fájlban lévő adatok deklarálása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C55676E-495B-4AFF-B1C7-FF19863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31935"/>
            <a:ext cx="4585353" cy="237626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F7C6170-75E9-567E-EFA4-3FC3F626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23" y="4869160"/>
            <a:ext cx="6192114" cy="7144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A4F8430-76FC-D1D5-494D-FA790A948BEB}"/>
              </a:ext>
            </a:extLst>
          </p:cNvPr>
          <p:cNvSpPr txBox="1"/>
          <p:nvPr/>
        </p:nvSpPr>
        <p:spPr>
          <a:xfrm>
            <a:off x="7968208" y="429309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Példaüzenet:</a:t>
            </a:r>
          </a:p>
        </p:txBody>
      </p:sp>
    </p:spTree>
    <p:extLst>
      <p:ext uri="{BB962C8B-B14F-4D97-AF65-F5344CB8AC3E}">
        <p14:creationId xmlns:p14="http://schemas.microsoft.com/office/powerpoint/2010/main" val="29871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hu-HU" dirty="0"/>
              <a:t>Beolvasás</a:t>
            </a:r>
          </a:p>
        </p:txBody>
      </p:sp>
      <p:pic>
        <p:nvPicPr>
          <p:cNvPr id="3" name="Kép 2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734DDE40-0FAB-04E0-7991-97BD21E1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49" y="1828800"/>
            <a:ext cx="5203902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18E09C4-73EB-0020-5342-8DD26D04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algn="ctr"/>
            <a:r>
              <a:rPr lang="hu-HU" dirty="0"/>
              <a:t># karakterek kifejtése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BF2B1F8-85B8-C4D7-7098-E13D0736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88" y="1828800"/>
            <a:ext cx="7902223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9456" y="620688"/>
            <a:ext cx="9144000" cy="638944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hu-HU" dirty="0"/>
              <a:t>Kódolt szöveg megfejtése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739AC48-29D9-BA55-B69C-C7A58E0D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70236"/>
            <a:ext cx="5944430" cy="362953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8C1B689-9539-5168-08AC-486D1849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5099768"/>
            <a:ext cx="10370412" cy="135356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557C772-2F25-FC78-367E-96EA7B4E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1454264"/>
            <a:ext cx="482655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hu-HU" dirty="0"/>
              <a:t>Statisztika kiírása egy .txt fájlba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A178378-7C26-2C3D-BE34-313876F4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56792"/>
            <a:ext cx="5001323" cy="111458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E1522DE-D8F4-8B33-AD29-D49F2798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4" y="2671373"/>
            <a:ext cx="9144000" cy="362000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7B4CDE7-BE3D-01D5-5D4F-5B6D72DFE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456" y="1556792"/>
            <a:ext cx="164805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ADBBA9-49CC-B41F-003D-D254984A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1143000"/>
          </a:xfrm>
        </p:spPr>
        <p:txBody>
          <a:bodyPr/>
          <a:lstStyle/>
          <a:p>
            <a:pPr algn="ctr"/>
            <a:r>
              <a:rPr lang="hu-HU" dirty="0"/>
              <a:t>Program osztályban lévő kiírások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2F3AC5-C9F6-86DC-65FF-B0557A91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39" y="2624864"/>
            <a:ext cx="8194521" cy="16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F07F9-C967-279C-7CE2-BFD8E462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80928"/>
            <a:ext cx="8964488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hu-HU" sz="4400" dirty="0"/>
              <a:t>Köszönöm a figyelmet!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2340FAB-696E-8D02-BC64-67E980AB8EBE}"/>
              </a:ext>
            </a:extLst>
          </p:cNvPr>
          <p:cNvSpPr txBox="1"/>
          <p:nvPr/>
        </p:nvSpPr>
        <p:spPr>
          <a:xfrm>
            <a:off x="5111700" y="3444573"/>
            <a:ext cx="1968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6000" dirty="0"/>
              <a:t>👨‍💻</a:t>
            </a:r>
          </a:p>
        </p:txBody>
      </p:sp>
    </p:spTree>
    <p:extLst>
      <p:ext uri="{BB962C8B-B14F-4D97-AF65-F5344CB8AC3E}">
        <p14:creationId xmlns:p14="http://schemas.microsoft.com/office/powerpoint/2010/main" val="1598711560"/>
      </p:ext>
    </p:extLst>
  </p:cSld>
  <p:clrMapOvr>
    <a:masterClrMapping/>
  </p:clrMapOvr>
</p:sld>
</file>

<file path=ppt/theme/theme1.xml><?xml version="1.0" encoding="utf-8"?>
<a:theme xmlns:a="http://schemas.openxmlformats.org/drawingml/2006/main" name="Számítógépes technológi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6_TF02901026_TF02901026.potx" id="{564A31B6-16CB-4D80-9004-6A6AD8F5FE0C}" vid="{1EF8D9C0-D9A1-4861-B119-1265E35248D0}"/>
    </a:ext>
  </a:extLst>
</a:theme>
</file>

<file path=ppt/theme/theme2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Üzleti technológia, áramköri lapos mintázatú bemutató (szélesvásznú)</Template>
  <TotalTime>54</TotalTime>
  <Words>35</Words>
  <Application>Microsoft Office PowerPoint</Application>
  <PresentationFormat>Szélesvásznú</PresentationFormat>
  <Paragraphs>12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Számítógépes technológia 16x9</vt:lpstr>
      <vt:lpstr>Expedíció</vt:lpstr>
      <vt:lpstr>Txt fájlban lévő adatok deklarálása</vt:lpstr>
      <vt:lpstr>Beolvasás</vt:lpstr>
      <vt:lpstr># karakterek kifejtése</vt:lpstr>
      <vt:lpstr>Kódolt szöveg megfejtése</vt:lpstr>
      <vt:lpstr>Statisztika kiírása egy .txt fájlba</vt:lpstr>
      <vt:lpstr>Program osztályban lévő kiírások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Expedíció</dc:title>
  <dc:creator>Kristóf Jáger</dc:creator>
  <cp:lastModifiedBy>Kristóf Jáger</cp:lastModifiedBy>
  <cp:revision>1</cp:revision>
  <dcterms:created xsi:type="dcterms:W3CDTF">2024-02-22T16:37:51Z</dcterms:created>
  <dcterms:modified xsi:type="dcterms:W3CDTF">2024-02-22T17:32:42Z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