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705" r:id="rId3"/>
    <p:sldMasterId id="2147483723" r:id="rId4"/>
  </p:sldMasterIdLst>
  <p:notesMasterIdLst>
    <p:notesMasterId r:id="rId6"/>
  </p:notesMasterIdLst>
  <p:sldIdLst>
    <p:sldId id="257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</p14:sldIdLst>
        </p14:section>
        <p14:section name="Group Member 1" id="{0860697E-8C4A-43F9-A7C0-C435911657B2}">
          <p14:sldIdLst/>
        </p14:section>
        <p14:section name="Group Member 2" id="{ED02CA79-8112-418E-8BC2-0FD9B68AECB3}">
          <p14:sldIdLst/>
        </p14:section>
        <p14:section name="Group Member 3" id="{0DAD77B1-60C5-4EB2-933E-C56E97A5B2A7}">
          <p14:sldIdLst/>
        </p14:section>
        <p14:section name="General Closing" id="{4AB6C702-EE4D-4283-ACB0-770710E41AE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AA8BF-B023-4B7D-983C-BFFFABEDB824}" v="67" dt="2022-04-15T14:24:47.770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865" autoAdjust="0"/>
  </p:normalViewPr>
  <p:slideViewPr>
    <p:cSldViewPr snapToGrid="0">
      <p:cViewPr varScale="1">
        <p:scale>
          <a:sx n="104" d="100"/>
          <a:sy n="104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designed this template so that each member of the project team has a set of slides with its own theme. Members, here’s how you add a new slide to just your set: </a:t>
            </a:r>
          </a:p>
          <a:p>
            <a:br>
              <a:rPr lang="en-US" dirty="0"/>
            </a:br>
            <a:r>
              <a:rPr lang="en-US" dirty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/>
          </a:p>
          <a:p>
            <a:r>
              <a:rPr lang="en-US" dirty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7286568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269" y="4243845"/>
            <a:ext cx="2500150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7286569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403269" y="2590078"/>
            <a:ext cx="2500151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62" y="2733709"/>
            <a:ext cx="6617109" cy="1373070"/>
          </a:xfrm>
        </p:spPr>
        <p:txBody>
          <a:bodyPr anchor="b">
            <a:noAutofit/>
          </a:bodyPr>
          <a:lstStyle>
            <a:lvl1pPr algn="r">
              <a:defRPr sz="43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762" y="4394040"/>
            <a:ext cx="6617109" cy="1117687"/>
          </a:xfrm>
        </p:spPr>
        <p:txBody>
          <a:bodyPr>
            <a:normAutofit/>
          </a:bodyPr>
          <a:lstStyle>
            <a:lvl1pPr marL="0" indent="0" algn="r">
              <a:buNone/>
              <a:defRPr sz="1625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19969" y="2750337"/>
            <a:ext cx="952159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848072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5929622"/>
            <a:ext cx="1302435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600985" y="4567988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62" y="4711617"/>
            <a:ext cx="7811260" cy="453051"/>
          </a:xfrm>
        </p:spPr>
        <p:txBody>
          <a:bodyPr anchor="b">
            <a:normAutofit/>
          </a:bodyPr>
          <a:lstStyle>
            <a:lvl1pPr>
              <a:defRPr sz="1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762" y="609598"/>
            <a:ext cx="7811260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759" y="5169584"/>
            <a:ext cx="7811263" cy="622971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7682" y="4711310"/>
            <a:ext cx="937748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848072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5929622"/>
            <a:ext cx="1302435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600985" y="4567988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61" y="609597"/>
            <a:ext cx="7811260" cy="3592750"/>
          </a:xfrm>
        </p:spPr>
        <p:txBody>
          <a:bodyPr anchor="ctr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762" y="4711616"/>
            <a:ext cx="7811260" cy="1090789"/>
          </a:xfrm>
        </p:spPr>
        <p:txBody>
          <a:bodyPr anchor="ctr"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7682" y="4711616"/>
            <a:ext cx="937748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848072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5929622"/>
            <a:ext cx="1302435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600985" y="4567988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83" y="609599"/>
            <a:ext cx="7084088" cy="3036061"/>
          </a:xfrm>
        </p:spPr>
        <p:txBody>
          <a:bodyPr anchor="ctr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39360" y="3653379"/>
            <a:ext cx="66272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762" y="4711616"/>
            <a:ext cx="7811260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7682" y="4709926"/>
            <a:ext cx="937748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4152" y="748116"/>
            <a:ext cx="495300" cy="584776"/>
          </a:xfrm>
          <a:prstGeom prst="rect">
            <a:avLst/>
          </a:prstGeom>
        </p:spPr>
        <p:txBody>
          <a:bodyPr vert="horz" lIns="74295" tIns="37148" rIns="74295" bIns="3714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85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51032" y="3033524"/>
            <a:ext cx="495300" cy="584776"/>
          </a:xfrm>
          <a:prstGeom prst="rect">
            <a:avLst/>
          </a:prstGeom>
        </p:spPr>
        <p:txBody>
          <a:bodyPr vert="horz" lIns="74295" tIns="37148" rIns="74295" bIns="3714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85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848072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5929622"/>
            <a:ext cx="1302435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600985" y="4567988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59" y="4711616"/>
            <a:ext cx="7811263" cy="588535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760" y="5300150"/>
            <a:ext cx="7811263" cy="502255"/>
          </a:xfrm>
        </p:spPr>
        <p:txBody>
          <a:bodyPr anchor="t"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7682" y="4709926"/>
            <a:ext cx="937748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43743" y="753228"/>
            <a:ext cx="782028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7018" y="2336873"/>
            <a:ext cx="2494403" cy="576262"/>
          </a:xfrm>
        </p:spPr>
        <p:txBody>
          <a:bodyPr anchor="b">
            <a:noAutofit/>
          </a:bodyPr>
          <a:lstStyle>
            <a:lvl1pPr marL="0" indent="0">
              <a:buNone/>
              <a:defRPr sz="1950" b="0">
                <a:solidFill>
                  <a:schemeClr val="tx1"/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52762" y="3022674"/>
            <a:ext cx="2477883" cy="2913513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4270" y="2336873"/>
            <a:ext cx="2488883" cy="576262"/>
          </a:xfrm>
        </p:spPr>
        <p:txBody>
          <a:bodyPr anchor="b">
            <a:noAutofit/>
          </a:bodyPr>
          <a:lstStyle>
            <a:lvl1pPr marL="0" indent="0">
              <a:buNone/>
              <a:defRPr sz="1950" b="0">
                <a:solidFill>
                  <a:schemeClr val="tx1"/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5694" y="3022674"/>
            <a:ext cx="2488883" cy="2913513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69627" y="2336873"/>
            <a:ext cx="2494395" cy="576262"/>
          </a:xfrm>
        </p:spPr>
        <p:txBody>
          <a:bodyPr anchor="b">
            <a:noAutofit/>
          </a:bodyPr>
          <a:lstStyle>
            <a:lvl1pPr marL="0" indent="0">
              <a:buNone/>
              <a:defRPr sz="1950" b="0">
                <a:solidFill>
                  <a:schemeClr val="tx1"/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69627" y="3022674"/>
            <a:ext cx="249439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52762" y="753228"/>
            <a:ext cx="7811261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52759" y="4297503"/>
            <a:ext cx="2477885" cy="576262"/>
          </a:xfrm>
        </p:spPr>
        <p:txBody>
          <a:bodyPr anchor="b">
            <a:noAutofit/>
          </a:bodyPr>
          <a:lstStyle>
            <a:lvl1pPr marL="0" indent="0">
              <a:buNone/>
              <a:defRPr sz="1950" b="0">
                <a:solidFill>
                  <a:schemeClr val="tx1"/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52759" y="2336873"/>
            <a:ext cx="247788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00"/>
            </a:lvl1pPr>
            <a:lvl2pPr marL="371475" indent="0">
              <a:buNone/>
              <a:defRPr sz="1300"/>
            </a:lvl2pPr>
            <a:lvl3pPr marL="742950" indent="0">
              <a:buNone/>
              <a:defRPr sz="1300"/>
            </a:lvl3pPr>
            <a:lvl4pPr marL="1114425" indent="0">
              <a:buNone/>
              <a:defRPr sz="1300"/>
            </a:lvl4pPr>
            <a:lvl5pPr marL="1485900" indent="0">
              <a:buNone/>
              <a:defRPr sz="1300"/>
            </a:lvl5pPr>
            <a:lvl6pPr marL="1857375" indent="0">
              <a:buNone/>
              <a:defRPr sz="1300"/>
            </a:lvl6pPr>
            <a:lvl7pPr marL="2228850" indent="0">
              <a:buNone/>
              <a:defRPr sz="1300"/>
            </a:lvl7pPr>
            <a:lvl8pPr marL="2600325" indent="0">
              <a:buNone/>
              <a:defRPr sz="1300"/>
            </a:lvl8pPr>
            <a:lvl9pPr marL="297180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52759" y="4873765"/>
            <a:ext cx="247788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5695" y="4297503"/>
            <a:ext cx="2488883" cy="576262"/>
          </a:xfrm>
        </p:spPr>
        <p:txBody>
          <a:bodyPr anchor="b">
            <a:noAutofit/>
          </a:bodyPr>
          <a:lstStyle>
            <a:lvl1pPr marL="0" indent="0">
              <a:buNone/>
              <a:defRPr sz="1950" b="0">
                <a:solidFill>
                  <a:schemeClr val="tx1"/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05694" y="2336873"/>
            <a:ext cx="24888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00"/>
            </a:lvl1pPr>
            <a:lvl2pPr marL="371475" indent="0">
              <a:buNone/>
              <a:defRPr sz="1300"/>
            </a:lvl2pPr>
            <a:lvl3pPr marL="742950" indent="0">
              <a:buNone/>
              <a:defRPr sz="1300"/>
            </a:lvl3pPr>
            <a:lvl4pPr marL="1114425" indent="0">
              <a:buNone/>
              <a:defRPr sz="1300"/>
            </a:lvl4pPr>
            <a:lvl5pPr marL="1485900" indent="0">
              <a:buNone/>
              <a:defRPr sz="1300"/>
            </a:lvl5pPr>
            <a:lvl6pPr marL="1857375" indent="0">
              <a:buNone/>
              <a:defRPr sz="1300"/>
            </a:lvl6pPr>
            <a:lvl7pPr marL="2228850" indent="0">
              <a:buNone/>
              <a:defRPr sz="1300"/>
            </a:lvl7pPr>
            <a:lvl8pPr marL="2600325" indent="0">
              <a:buNone/>
              <a:defRPr sz="1300"/>
            </a:lvl8pPr>
            <a:lvl9pPr marL="297180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04595" y="4873764"/>
            <a:ext cx="24921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4926" y="4297503"/>
            <a:ext cx="2489098" cy="576262"/>
          </a:xfrm>
        </p:spPr>
        <p:txBody>
          <a:bodyPr anchor="b">
            <a:noAutofit/>
          </a:bodyPr>
          <a:lstStyle>
            <a:lvl1pPr marL="0" indent="0">
              <a:buNone/>
              <a:defRPr sz="1950" b="0">
                <a:solidFill>
                  <a:schemeClr val="tx1"/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74925" y="2336873"/>
            <a:ext cx="248909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00"/>
            </a:lvl1pPr>
            <a:lvl2pPr marL="371475" indent="0">
              <a:buNone/>
              <a:defRPr sz="1300"/>
            </a:lvl2pPr>
            <a:lvl3pPr marL="742950" indent="0">
              <a:buNone/>
              <a:defRPr sz="1300"/>
            </a:lvl3pPr>
            <a:lvl4pPr marL="1114425" indent="0">
              <a:buNone/>
              <a:defRPr sz="1300"/>
            </a:lvl4pPr>
            <a:lvl5pPr marL="1485900" indent="0">
              <a:buNone/>
              <a:defRPr sz="1300"/>
            </a:lvl5pPr>
            <a:lvl6pPr marL="1857375" indent="0">
              <a:buNone/>
              <a:defRPr sz="1300"/>
            </a:lvl6pPr>
            <a:lvl7pPr marL="2228850" indent="0">
              <a:buNone/>
              <a:defRPr sz="1300"/>
            </a:lvl7pPr>
            <a:lvl8pPr marL="2600325" indent="0">
              <a:buNone/>
              <a:defRPr sz="1300"/>
            </a:lvl8pPr>
            <a:lvl9pPr marL="297180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74825" y="4873762"/>
            <a:ext cx="249239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6115638" y="1997664"/>
            <a:ext cx="5106988" cy="111166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867634" y="5500672"/>
            <a:ext cx="1602997" cy="11116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0000" y="609597"/>
            <a:ext cx="872464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2762" y="609598"/>
            <a:ext cx="7206878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30790" y="5936188"/>
            <a:ext cx="222885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2761" y="5936189"/>
            <a:ext cx="497802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260" y="5398634"/>
            <a:ext cx="937748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7286568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269" y="4243845"/>
            <a:ext cx="2500150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7286569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403269" y="2590078"/>
            <a:ext cx="2500151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62" y="2733709"/>
            <a:ext cx="6617109" cy="1373070"/>
          </a:xfrm>
        </p:spPr>
        <p:txBody>
          <a:bodyPr anchor="b">
            <a:noAutofit/>
          </a:bodyPr>
          <a:lstStyle>
            <a:lvl1pPr algn="r">
              <a:defRPr sz="43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762" y="4394040"/>
            <a:ext cx="6617109" cy="1117687"/>
          </a:xfrm>
        </p:spPr>
        <p:txBody>
          <a:bodyPr>
            <a:normAutofit/>
          </a:bodyPr>
          <a:lstStyle>
            <a:lvl1pPr marL="0" indent="0" algn="r">
              <a:buNone/>
              <a:defRPr sz="1625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19969" y="2750337"/>
            <a:ext cx="952159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848072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2" y="4087901"/>
            <a:ext cx="1302435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600983" y="2726267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62" y="2869895"/>
            <a:ext cx="7811261" cy="1090788"/>
          </a:xfrm>
        </p:spPr>
        <p:txBody>
          <a:bodyPr anchor="ctr">
            <a:normAutofit/>
          </a:bodyPr>
          <a:lstStyle>
            <a:lvl1pPr algn="r">
              <a:defRPr sz="29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762" y="4232172"/>
            <a:ext cx="7811261" cy="1704017"/>
          </a:xfrm>
        </p:spPr>
        <p:txBody>
          <a:bodyPr>
            <a:normAutofit/>
          </a:bodyPr>
          <a:lstStyle>
            <a:lvl1pPr marL="0" indent="0" algn="r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7682" y="2869896"/>
            <a:ext cx="937748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2760" y="2336873"/>
            <a:ext cx="3817416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5225" y="2336873"/>
            <a:ext cx="3818797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59" y="753230"/>
            <a:ext cx="781126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10" y="2336874"/>
            <a:ext cx="3633766" cy="693135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762" y="3030009"/>
            <a:ext cx="3817413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8875" y="2336873"/>
            <a:ext cx="3635148" cy="692076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5225" y="3030009"/>
            <a:ext cx="3818798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61" y="753227"/>
            <a:ext cx="7811260" cy="1080940"/>
          </a:xfrm>
        </p:spPr>
        <p:txBody>
          <a:bodyPr anchor="ctr">
            <a:normAutofit/>
          </a:bodyPr>
          <a:lstStyle>
            <a:lvl1pPr>
              <a:defRPr sz="29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250" y="2336874"/>
            <a:ext cx="4556773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762" y="2336873"/>
            <a:ext cx="3079438" cy="3599317"/>
          </a:xfrm>
        </p:spPr>
        <p:txBody>
          <a:bodyPr anchor="ctr"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63" y="753228"/>
            <a:ext cx="7811259" cy="1080938"/>
          </a:xfrm>
        </p:spPr>
        <p:txBody>
          <a:bodyPr anchor="ctr">
            <a:normAutofit/>
          </a:bodyPr>
          <a:lstStyle>
            <a:lvl1pPr>
              <a:defRPr sz="29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5521" y="2336874"/>
            <a:ext cx="4408502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762" y="2336874"/>
            <a:ext cx="3149458" cy="3599315"/>
          </a:xfrm>
        </p:spPr>
        <p:txBody>
          <a:bodyPr anchor="ctr"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848072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5929622"/>
            <a:ext cx="1302435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600985" y="4567988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62" y="4711617"/>
            <a:ext cx="7811260" cy="453051"/>
          </a:xfrm>
        </p:spPr>
        <p:txBody>
          <a:bodyPr anchor="b">
            <a:normAutofit/>
          </a:bodyPr>
          <a:lstStyle>
            <a:lvl1pPr>
              <a:defRPr sz="1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762" y="609598"/>
            <a:ext cx="7811260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759" y="5169584"/>
            <a:ext cx="7811263" cy="622971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7682" y="4711310"/>
            <a:ext cx="937748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848072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5929622"/>
            <a:ext cx="1302435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600985" y="4567988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61" y="609597"/>
            <a:ext cx="7811260" cy="3592750"/>
          </a:xfrm>
        </p:spPr>
        <p:txBody>
          <a:bodyPr anchor="ctr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762" y="4711616"/>
            <a:ext cx="7811260" cy="1090789"/>
          </a:xfrm>
        </p:spPr>
        <p:txBody>
          <a:bodyPr anchor="ctr"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7682" y="4711616"/>
            <a:ext cx="937748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848072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5929622"/>
            <a:ext cx="1302435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600985" y="4567988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83" y="609599"/>
            <a:ext cx="7084088" cy="3036061"/>
          </a:xfrm>
        </p:spPr>
        <p:txBody>
          <a:bodyPr anchor="ctr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39360" y="3653379"/>
            <a:ext cx="66272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762" y="4711616"/>
            <a:ext cx="7811260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7682" y="4709926"/>
            <a:ext cx="937748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4152" y="748116"/>
            <a:ext cx="495300" cy="584776"/>
          </a:xfrm>
          <a:prstGeom prst="rect">
            <a:avLst/>
          </a:prstGeom>
        </p:spPr>
        <p:txBody>
          <a:bodyPr vert="horz" lIns="74295" tIns="37148" rIns="74295" bIns="3714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85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51032" y="3033524"/>
            <a:ext cx="495300" cy="584776"/>
          </a:xfrm>
          <a:prstGeom prst="rect">
            <a:avLst/>
          </a:prstGeom>
        </p:spPr>
        <p:txBody>
          <a:bodyPr vert="horz" lIns="74295" tIns="37148" rIns="74295" bIns="3714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85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848072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2" y="4087901"/>
            <a:ext cx="1302435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600983" y="2726267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62" y="2869895"/>
            <a:ext cx="7811261" cy="1090788"/>
          </a:xfrm>
        </p:spPr>
        <p:txBody>
          <a:bodyPr anchor="ctr">
            <a:normAutofit/>
          </a:bodyPr>
          <a:lstStyle>
            <a:lvl1pPr algn="r">
              <a:defRPr sz="29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762" y="4232172"/>
            <a:ext cx="7811261" cy="1704017"/>
          </a:xfrm>
        </p:spPr>
        <p:txBody>
          <a:bodyPr>
            <a:normAutofit/>
          </a:bodyPr>
          <a:lstStyle>
            <a:lvl1pPr marL="0" indent="0" algn="r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7682" y="2869896"/>
            <a:ext cx="937748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848072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5929622"/>
            <a:ext cx="1302435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600985" y="4567988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59" y="4711616"/>
            <a:ext cx="7811263" cy="588535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760" y="5300150"/>
            <a:ext cx="7811263" cy="502255"/>
          </a:xfrm>
        </p:spPr>
        <p:txBody>
          <a:bodyPr anchor="t"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7682" y="4709926"/>
            <a:ext cx="937748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43743" y="753228"/>
            <a:ext cx="782028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7018" y="2336873"/>
            <a:ext cx="2494403" cy="576262"/>
          </a:xfrm>
        </p:spPr>
        <p:txBody>
          <a:bodyPr anchor="b">
            <a:noAutofit/>
          </a:bodyPr>
          <a:lstStyle>
            <a:lvl1pPr marL="0" indent="0">
              <a:buNone/>
              <a:defRPr sz="1950" b="0">
                <a:solidFill>
                  <a:schemeClr val="tx1"/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52762" y="3022674"/>
            <a:ext cx="2477883" cy="2913513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4270" y="2336873"/>
            <a:ext cx="2488883" cy="576262"/>
          </a:xfrm>
        </p:spPr>
        <p:txBody>
          <a:bodyPr anchor="b">
            <a:noAutofit/>
          </a:bodyPr>
          <a:lstStyle>
            <a:lvl1pPr marL="0" indent="0">
              <a:buNone/>
              <a:defRPr sz="1950" b="0">
                <a:solidFill>
                  <a:schemeClr val="tx1"/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5694" y="3022674"/>
            <a:ext cx="2488883" cy="2913513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69627" y="2336873"/>
            <a:ext cx="2494395" cy="576262"/>
          </a:xfrm>
        </p:spPr>
        <p:txBody>
          <a:bodyPr anchor="b">
            <a:noAutofit/>
          </a:bodyPr>
          <a:lstStyle>
            <a:lvl1pPr marL="0" indent="0">
              <a:buNone/>
              <a:defRPr sz="1950" b="0">
                <a:solidFill>
                  <a:schemeClr val="tx1"/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69627" y="3022674"/>
            <a:ext cx="249439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52762" y="753228"/>
            <a:ext cx="7811261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52759" y="4297503"/>
            <a:ext cx="2477885" cy="576262"/>
          </a:xfrm>
        </p:spPr>
        <p:txBody>
          <a:bodyPr anchor="b">
            <a:noAutofit/>
          </a:bodyPr>
          <a:lstStyle>
            <a:lvl1pPr marL="0" indent="0">
              <a:buNone/>
              <a:defRPr sz="1950" b="0">
                <a:solidFill>
                  <a:schemeClr val="tx1"/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52759" y="2336873"/>
            <a:ext cx="247788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00"/>
            </a:lvl1pPr>
            <a:lvl2pPr marL="371475" indent="0">
              <a:buNone/>
              <a:defRPr sz="1300"/>
            </a:lvl2pPr>
            <a:lvl3pPr marL="742950" indent="0">
              <a:buNone/>
              <a:defRPr sz="1300"/>
            </a:lvl3pPr>
            <a:lvl4pPr marL="1114425" indent="0">
              <a:buNone/>
              <a:defRPr sz="1300"/>
            </a:lvl4pPr>
            <a:lvl5pPr marL="1485900" indent="0">
              <a:buNone/>
              <a:defRPr sz="1300"/>
            </a:lvl5pPr>
            <a:lvl6pPr marL="1857375" indent="0">
              <a:buNone/>
              <a:defRPr sz="1300"/>
            </a:lvl6pPr>
            <a:lvl7pPr marL="2228850" indent="0">
              <a:buNone/>
              <a:defRPr sz="1300"/>
            </a:lvl7pPr>
            <a:lvl8pPr marL="2600325" indent="0">
              <a:buNone/>
              <a:defRPr sz="1300"/>
            </a:lvl8pPr>
            <a:lvl9pPr marL="297180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52759" y="4873765"/>
            <a:ext cx="247788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5695" y="4297503"/>
            <a:ext cx="2488883" cy="576262"/>
          </a:xfrm>
        </p:spPr>
        <p:txBody>
          <a:bodyPr anchor="b">
            <a:noAutofit/>
          </a:bodyPr>
          <a:lstStyle>
            <a:lvl1pPr marL="0" indent="0">
              <a:buNone/>
              <a:defRPr sz="1950" b="0">
                <a:solidFill>
                  <a:schemeClr val="tx1"/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05694" y="2336873"/>
            <a:ext cx="24888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00"/>
            </a:lvl1pPr>
            <a:lvl2pPr marL="371475" indent="0">
              <a:buNone/>
              <a:defRPr sz="1300"/>
            </a:lvl2pPr>
            <a:lvl3pPr marL="742950" indent="0">
              <a:buNone/>
              <a:defRPr sz="1300"/>
            </a:lvl3pPr>
            <a:lvl4pPr marL="1114425" indent="0">
              <a:buNone/>
              <a:defRPr sz="1300"/>
            </a:lvl4pPr>
            <a:lvl5pPr marL="1485900" indent="0">
              <a:buNone/>
              <a:defRPr sz="1300"/>
            </a:lvl5pPr>
            <a:lvl6pPr marL="1857375" indent="0">
              <a:buNone/>
              <a:defRPr sz="1300"/>
            </a:lvl6pPr>
            <a:lvl7pPr marL="2228850" indent="0">
              <a:buNone/>
              <a:defRPr sz="1300"/>
            </a:lvl7pPr>
            <a:lvl8pPr marL="2600325" indent="0">
              <a:buNone/>
              <a:defRPr sz="1300"/>
            </a:lvl8pPr>
            <a:lvl9pPr marL="297180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04595" y="4873764"/>
            <a:ext cx="24921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4926" y="4297503"/>
            <a:ext cx="2489098" cy="576262"/>
          </a:xfrm>
        </p:spPr>
        <p:txBody>
          <a:bodyPr anchor="b">
            <a:noAutofit/>
          </a:bodyPr>
          <a:lstStyle>
            <a:lvl1pPr marL="0" indent="0">
              <a:buNone/>
              <a:defRPr sz="1950" b="0">
                <a:solidFill>
                  <a:schemeClr val="tx1"/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74925" y="2336873"/>
            <a:ext cx="248909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00"/>
            </a:lvl1pPr>
            <a:lvl2pPr marL="371475" indent="0">
              <a:buNone/>
              <a:defRPr sz="1300"/>
            </a:lvl2pPr>
            <a:lvl3pPr marL="742950" indent="0">
              <a:buNone/>
              <a:defRPr sz="1300"/>
            </a:lvl3pPr>
            <a:lvl4pPr marL="1114425" indent="0">
              <a:buNone/>
              <a:defRPr sz="1300"/>
            </a:lvl4pPr>
            <a:lvl5pPr marL="1485900" indent="0">
              <a:buNone/>
              <a:defRPr sz="1300"/>
            </a:lvl5pPr>
            <a:lvl6pPr marL="1857375" indent="0">
              <a:buNone/>
              <a:defRPr sz="1300"/>
            </a:lvl6pPr>
            <a:lvl7pPr marL="2228850" indent="0">
              <a:buNone/>
              <a:defRPr sz="1300"/>
            </a:lvl7pPr>
            <a:lvl8pPr marL="2600325" indent="0">
              <a:buNone/>
              <a:defRPr sz="1300"/>
            </a:lvl8pPr>
            <a:lvl9pPr marL="297180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74825" y="4873762"/>
            <a:ext cx="249239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6115638" y="1997664"/>
            <a:ext cx="5106988" cy="111166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867634" y="5500672"/>
            <a:ext cx="1602997" cy="11116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0000" y="609597"/>
            <a:ext cx="872464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2762" y="609598"/>
            <a:ext cx="7206878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30790" y="5936188"/>
            <a:ext cx="222885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2761" y="5936189"/>
            <a:ext cx="497802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260" y="5398634"/>
            <a:ext cx="937748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7286568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269" y="4243845"/>
            <a:ext cx="2500150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7286569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403269" y="2590078"/>
            <a:ext cx="2500151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62" y="2733709"/>
            <a:ext cx="6617109" cy="1373070"/>
          </a:xfrm>
        </p:spPr>
        <p:txBody>
          <a:bodyPr anchor="b">
            <a:noAutofit/>
          </a:bodyPr>
          <a:lstStyle>
            <a:lvl1pPr algn="r">
              <a:defRPr sz="43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762" y="4394040"/>
            <a:ext cx="6617109" cy="1117687"/>
          </a:xfrm>
        </p:spPr>
        <p:txBody>
          <a:bodyPr>
            <a:normAutofit/>
          </a:bodyPr>
          <a:lstStyle>
            <a:lvl1pPr marL="0" indent="0" algn="r">
              <a:buNone/>
              <a:defRPr sz="1625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19969" y="2750337"/>
            <a:ext cx="952159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848072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2" y="4087901"/>
            <a:ext cx="1302435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600983" y="2726267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62" y="2869895"/>
            <a:ext cx="7811261" cy="1090788"/>
          </a:xfrm>
        </p:spPr>
        <p:txBody>
          <a:bodyPr anchor="ctr">
            <a:normAutofit/>
          </a:bodyPr>
          <a:lstStyle>
            <a:lvl1pPr algn="r">
              <a:defRPr sz="29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762" y="4232172"/>
            <a:ext cx="7811261" cy="1704017"/>
          </a:xfrm>
        </p:spPr>
        <p:txBody>
          <a:bodyPr>
            <a:normAutofit/>
          </a:bodyPr>
          <a:lstStyle>
            <a:lvl1pPr marL="0" indent="0" algn="r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7682" y="2869896"/>
            <a:ext cx="937748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2760" y="2336873"/>
            <a:ext cx="3817416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5225" y="2336873"/>
            <a:ext cx="3818797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59" y="753230"/>
            <a:ext cx="781126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10" y="2336874"/>
            <a:ext cx="3633766" cy="693135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762" y="3030009"/>
            <a:ext cx="3817413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8875" y="2336873"/>
            <a:ext cx="3635148" cy="692076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5225" y="3030009"/>
            <a:ext cx="3818798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2760" y="2336873"/>
            <a:ext cx="3817416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5225" y="2336873"/>
            <a:ext cx="3818797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61" y="753227"/>
            <a:ext cx="7811260" cy="1080940"/>
          </a:xfrm>
        </p:spPr>
        <p:txBody>
          <a:bodyPr anchor="ctr">
            <a:normAutofit/>
          </a:bodyPr>
          <a:lstStyle>
            <a:lvl1pPr>
              <a:defRPr sz="29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250" y="2336874"/>
            <a:ext cx="4556773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762" y="2336873"/>
            <a:ext cx="3079438" cy="3599317"/>
          </a:xfrm>
        </p:spPr>
        <p:txBody>
          <a:bodyPr anchor="ctr"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63" y="753228"/>
            <a:ext cx="7811259" cy="1080938"/>
          </a:xfrm>
        </p:spPr>
        <p:txBody>
          <a:bodyPr anchor="ctr">
            <a:normAutofit/>
          </a:bodyPr>
          <a:lstStyle>
            <a:lvl1pPr>
              <a:defRPr sz="29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5521" y="2336874"/>
            <a:ext cx="4408502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762" y="2336874"/>
            <a:ext cx="3149458" cy="3599315"/>
          </a:xfrm>
        </p:spPr>
        <p:txBody>
          <a:bodyPr anchor="ctr"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848072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5929622"/>
            <a:ext cx="1302435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600985" y="4567988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62" y="4711617"/>
            <a:ext cx="7811260" cy="453051"/>
          </a:xfrm>
        </p:spPr>
        <p:txBody>
          <a:bodyPr anchor="b">
            <a:normAutofit/>
          </a:bodyPr>
          <a:lstStyle>
            <a:lvl1pPr>
              <a:defRPr sz="1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762" y="609598"/>
            <a:ext cx="7811260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759" y="5169584"/>
            <a:ext cx="7811263" cy="622971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7682" y="4711310"/>
            <a:ext cx="937748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848072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5929622"/>
            <a:ext cx="1302435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600985" y="4567988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61" y="609597"/>
            <a:ext cx="7811260" cy="3592750"/>
          </a:xfrm>
        </p:spPr>
        <p:txBody>
          <a:bodyPr anchor="ctr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762" y="4711616"/>
            <a:ext cx="7811260" cy="1090789"/>
          </a:xfrm>
        </p:spPr>
        <p:txBody>
          <a:bodyPr anchor="ctr"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7682" y="4711616"/>
            <a:ext cx="937748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848072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5929622"/>
            <a:ext cx="1302435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600985" y="4567988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83" y="609599"/>
            <a:ext cx="7084088" cy="3036061"/>
          </a:xfrm>
        </p:spPr>
        <p:txBody>
          <a:bodyPr anchor="ctr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39360" y="3653379"/>
            <a:ext cx="66272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762" y="4711616"/>
            <a:ext cx="7811260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7682" y="4709926"/>
            <a:ext cx="937748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4152" y="748116"/>
            <a:ext cx="495300" cy="584776"/>
          </a:xfrm>
          <a:prstGeom prst="rect">
            <a:avLst/>
          </a:prstGeom>
        </p:spPr>
        <p:txBody>
          <a:bodyPr vert="horz" lIns="74295" tIns="37148" rIns="74295" bIns="3714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85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51032" y="3033524"/>
            <a:ext cx="495300" cy="584776"/>
          </a:xfrm>
          <a:prstGeom prst="rect">
            <a:avLst/>
          </a:prstGeom>
        </p:spPr>
        <p:txBody>
          <a:bodyPr vert="horz" lIns="74295" tIns="37148" rIns="74295" bIns="3714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85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848072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5929622"/>
            <a:ext cx="1302435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600985" y="4567988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59" y="4711616"/>
            <a:ext cx="7811263" cy="588535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760" y="5300150"/>
            <a:ext cx="7811263" cy="502255"/>
          </a:xfrm>
        </p:spPr>
        <p:txBody>
          <a:bodyPr anchor="t"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7682" y="4709926"/>
            <a:ext cx="937748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43743" y="753228"/>
            <a:ext cx="782028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7018" y="2336873"/>
            <a:ext cx="2494403" cy="576262"/>
          </a:xfrm>
        </p:spPr>
        <p:txBody>
          <a:bodyPr anchor="b">
            <a:noAutofit/>
          </a:bodyPr>
          <a:lstStyle>
            <a:lvl1pPr marL="0" indent="0">
              <a:buNone/>
              <a:defRPr sz="1950" b="0">
                <a:solidFill>
                  <a:schemeClr val="tx1"/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52762" y="3022674"/>
            <a:ext cx="2477883" cy="2913513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4270" y="2336873"/>
            <a:ext cx="2488883" cy="576262"/>
          </a:xfrm>
        </p:spPr>
        <p:txBody>
          <a:bodyPr anchor="b">
            <a:noAutofit/>
          </a:bodyPr>
          <a:lstStyle>
            <a:lvl1pPr marL="0" indent="0">
              <a:buNone/>
              <a:defRPr sz="1950" b="0">
                <a:solidFill>
                  <a:schemeClr val="tx1"/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5694" y="3022674"/>
            <a:ext cx="2488883" cy="2913513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69627" y="2336873"/>
            <a:ext cx="2494395" cy="576262"/>
          </a:xfrm>
        </p:spPr>
        <p:txBody>
          <a:bodyPr anchor="b">
            <a:noAutofit/>
          </a:bodyPr>
          <a:lstStyle>
            <a:lvl1pPr marL="0" indent="0">
              <a:buNone/>
              <a:defRPr sz="1950" b="0">
                <a:solidFill>
                  <a:schemeClr val="tx1"/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69627" y="3022674"/>
            <a:ext cx="249439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52762" y="753228"/>
            <a:ext cx="7811261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52759" y="4297503"/>
            <a:ext cx="2477885" cy="576262"/>
          </a:xfrm>
        </p:spPr>
        <p:txBody>
          <a:bodyPr anchor="b">
            <a:noAutofit/>
          </a:bodyPr>
          <a:lstStyle>
            <a:lvl1pPr marL="0" indent="0">
              <a:buNone/>
              <a:defRPr sz="1950" b="0">
                <a:solidFill>
                  <a:schemeClr val="tx1"/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52759" y="2336873"/>
            <a:ext cx="247788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00"/>
            </a:lvl1pPr>
            <a:lvl2pPr marL="371475" indent="0">
              <a:buNone/>
              <a:defRPr sz="1300"/>
            </a:lvl2pPr>
            <a:lvl3pPr marL="742950" indent="0">
              <a:buNone/>
              <a:defRPr sz="1300"/>
            </a:lvl3pPr>
            <a:lvl4pPr marL="1114425" indent="0">
              <a:buNone/>
              <a:defRPr sz="1300"/>
            </a:lvl4pPr>
            <a:lvl5pPr marL="1485900" indent="0">
              <a:buNone/>
              <a:defRPr sz="1300"/>
            </a:lvl5pPr>
            <a:lvl6pPr marL="1857375" indent="0">
              <a:buNone/>
              <a:defRPr sz="1300"/>
            </a:lvl6pPr>
            <a:lvl7pPr marL="2228850" indent="0">
              <a:buNone/>
              <a:defRPr sz="1300"/>
            </a:lvl7pPr>
            <a:lvl8pPr marL="2600325" indent="0">
              <a:buNone/>
              <a:defRPr sz="1300"/>
            </a:lvl8pPr>
            <a:lvl9pPr marL="297180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52759" y="4873765"/>
            <a:ext cx="247788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5695" y="4297503"/>
            <a:ext cx="2488883" cy="576262"/>
          </a:xfrm>
        </p:spPr>
        <p:txBody>
          <a:bodyPr anchor="b">
            <a:noAutofit/>
          </a:bodyPr>
          <a:lstStyle>
            <a:lvl1pPr marL="0" indent="0">
              <a:buNone/>
              <a:defRPr sz="1950" b="0">
                <a:solidFill>
                  <a:schemeClr val="tx1"/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05694" y="2336873"/>
            <a:ext cx="24888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00"/>
            </a:lvl1pPr>
            <a:lvl2pPr marL="371475" indent="0">
              <a:buNone/>
              <a:defRPr sz="1300"/>
            </a:lvl2pPr>
            <a:lvl3pPr marL="742950" indent="0">
              <a:buNone/>
              <a:defRPr sz="1300"/>
            </a:lvl3pPr>
            <a:lvl4pPr marL="1114425" indent="0">
              <a:buNone/>
              <a:defRPr sz="1300"/>
            </a:lvl4pPr>
            <a:lvl5pPr marL="1485900" indent="0">
              <a:buNone/>
              <a:defRPr sz="1300"/>
            </a:lvl5pPr>
            <a:lvl6pPr marL="1857375" indent="0">
              <a:buNone/>
              <a:defRPr sz="1300"/>
            </a:lvl6pPr>
            <a:lvl7pPr marL="2228850" indent="0">
              <a:buNone/>
              <a:defRPr sz="1300"/>
            </a:lvl7pPr>
            <a:lvl8pPr marL="2600325" indent="0">
              <a:buNone/>
              <a:defRPr sz="1300"/>
            </a:lvl8pPr>
            <a:lvl9pPr marL="297180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04595" y="4873764"/>
            <a:ext cx="24921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4926" y="4297503"/>
            <a:ext cx="2489098" cy="576262"/>
          </a:xfrm>
        </p:spPr>
        <p:txBody>
          <a:bodyPr anchor="b">
            <a:noAutofit/>
          </a:bodyPr>
          <a:lstStyle>
            <a:lvl1pPr marL="0" indent="0">
              <a:buNone/>
              <a:defRPr sz="1950" b="0">
                <a:solidFill>
                  <a:schemeClr val="tx1"/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74925" y="2336873"/>
            <a:ext cx="248909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00"/>
            </a:lvl1pPr>
            <a:lvl2pPr marL="371475" indent="0">
              <a:buNone/>
              <a:defRPr sz="1300"/>
            </a:lvl2pPr>
            <a:lvl3pPr marL="742950" indent="0">
              <a:buNone/>
              <a:defRPr sz="1300"/>
            </a:lvl3pPr>
            <a:lvl4pPr marL="1114425" indent="0">
              <a:buNone/>
              <a:defRPr sz="1300"/>
            </a:lvl4pPr>
            <a:lvl5pPr marL="1485900" indent="0">
              <a:buNone/>
              <a:defRPr sz="1300"/>
            </a:lvl5pPr>
            <a:lvl6pPr marL="1857375" indent="0">
              <a:buNone/>
              <a:defRPr sz="1300"/>
            </a:lvl6pPr>
            <a:lvl7pPr marL="2228850" indent="0">
              <a:buNone/>
              <a:defRPr sz="1300"/>
            </a:lvl7pPr>
            <a:lvl8pPr marL="2600325" indent="0">
              <a:buNone/>
              <a:defRPr sz="1300"/>
            </a:lvl8pPr>
            <a:lvl9pPr marL="297180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74825" y="4873762"/>
            <a:ext cx="249239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59" y="753230"/>
            <a:ext cx="781126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10" y="2336874"/>
            <a:ext cx="3633766" cy="693135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762" y="3030009"/>
            <a:ext cx="3817413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8875" y="2336873"/>
            <a:ext cx="3635148" cy="692076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5225" y="3030009"/>
            <a:ext cx="3818798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6115638" y="1997664"/>
            <a:ext cx="5106988" cy="111166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867634" y="5500672"/>
            <a:ext cx="1602997" cy="11116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0000" y="609597"/>
            <a:ext cx="872464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2762" y="609598"/>
            <a:ext cx="7206878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30790" y="5936188"/>
            <a:ext cx="222885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2761" y="5936189"/>
            <a:ext cx="497802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260" y="5398634"/>
            <a:ext cx="937748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7286568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269" y="4243845"/>
            <a:ext cx="2500150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7286569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403269" y="2590078"/>
            <a:ext cx="2500151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62" y="2733709"/>
            <a:ext cx="6617109" cy="1373070"/>
          </a:xfrm>
        </p:spPr>
        <p:txBody>
          <a:bodyPr anchor="b">
            <a:noAutofit/>
          </a:bodyPr>
          <a:lstStyle>
            <a:lvl1pPr algn="r">
              <a:defRPr sz="43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762" y="4394040"/>
            <a:ext cx="6617109" cy="1117687"/>
          </a:xfrm>
        </p:spPr>
        <p:txBody>
          <a:bodyPr>
            <a:normAutofit/>
          </a:bodyPr>
          <a:lstStyle>
            <a:lvl1pPr marL="0" indent="0" algn="r">
              <a:buNone/>
              <a:defRPr sz="1625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19969" y="2750337"/>
            <a:ext cx="952159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848072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2" y="4087901"/>
            <a:ext cx="1302435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600983" y="2726267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62" y="2869895"/>
            <a:ext cx="7811261" cy="1090788"/>
          </a:xfrm>
        </p:spPr>
        <p:txBody>
          <a:bodyPr anchor="ctr">
            <a:normAutofit/>
          </a:bodyPr>
          <a:lstStyle>
            <a:lvl1pPr algn="r">
              <a:defRPr sz="29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762" y="4232172"/>
            <a:ext cx="7811261" cy="1704017"/>
          </a:xfrm>
        </p:spPr>
        <p:txBody>
          <a:bodyPr>
            <a:normAutofit/>
          </a:bodyPr>
          <a:lstStyle>
            <a:lvl1pPr marL="0" indent="0" algn="r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7682" y="2869896"/>
            <a:ext cx="937748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2760" y="2336873"/>
            <a:ext cx="3817416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5225" y="2336873"/>
            <a:ext cx="3818797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59" y="753230"/>
            <a:ext cx="781126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10" y="2336874"/>
            <a:ext cx="3633766" cy="693135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762" y="3030009"/>
            <a:ext cx="3817413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8875" y="2336873"/>
            <a:ext cx="3635148" cy="692076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5225" y="3030009"/>
            <a:ext cx="3818798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61" y="753227"/>
            <a:ext cx="7811260" cy="1080940"/>
          </a:xfrm>
        </p:spPr>
        <p:txBody>
          <a:bodyPr anchor="ctr">
            <a:normAutofit/>
          </a:bodyPr>
          <a:lstStyle>
            <a:lvl1pPr>
              <a:defRPr sz="29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250" y="2336874"/>
            <a:ext cx="4556773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762" y="2336873"/>
            <a:ext cx="3079438" cy="3599317"/>
          </a:xfrm>
        </p:spPr>
        <p:txBody>
          <a:bodyPr anchor="ctr"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63" y="753228"/>
            <a:ext cx="7811259" cy="1080938"/>
          </a:xfrm>
        </p:spPr>
        <p:txBody>
          <a:bodyPr anchor="ctr">
            <a:normAutofit/>
          </a:bodyPr>
          <a:lstStyle>
            <a:lvl1pPr>
              <a:defRPr sz="29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5521" y="2336874"/>
            <a:ext cx="4408502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762" y="2336874"/>
            <a:ext cx="3149458" cy="3599315"/>
          </a:xfrm>
        </p:spPr>
        <p:txBody>
          <a:bodyPr anchor="ctr"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848072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5929622"/>
            <a:ext cx="1302435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600985" y="4567988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62" y="4711617"/>
            <a:ext cx="7811260" cy="453051"/>
          </a:xfrm>
        </p:spPr>
        <p:txBody>
          <a:bodyPr anchor="b">
            <a:normAutofit/>
          </a:bodyPr>
          <a:lstStyle>
            <a:lvl1pPr>
              <a:defRPr sz="1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762" y="609598"/>
            <a:ext cx="7811260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759" y="5169584"/>
            <a:ext cx="7811263" cy="622971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7682" y="4711310"/>
            <a:ext cx="937748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848072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5929622"/>
            <a:ext cx="1302435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600985" y="4567988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61" y="609597"/>
            <a:ext cx="7811260" cy="3592750"/>
          </a:xfrm>
        </p:spPr>
        <p:txBody>
          <a:bodyPr anchor="ctr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762" y="4711616"/>
            <a:ext cx="7811260" cy="1090789"/>
          </a:xfrm>
        </p:spPr>
        <p:txBody>
          <a:bodyPr anchor="ctr"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7682" y="4711616"/>
            <a:ext cx="937748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848072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5929622"/>
            <a:ext cx="1302435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600985" y="4567988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83" y="609599"/>
            <a:ext cx="7084088" cy="3036061"/>
          </a:xfrm>
        </p:spPr>
        <p:txBody>
          <a:bodyPr anchor="ctr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39360" y="3653379"/>
            <a:ext cx="66272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762" y="4711616"/>
            <a:ext cx="7811260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7682" y="4709926"/>
            <a:ext cx="937748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4152" y="748116"/>
            <a:ext cx="495300" cy="584776"/>
          </a:xfrm>
          <a:prstGeom prst="rect">
            <a:avLst/>
          </a:prstGeom>
        </p:spPr>
        <p:txBody>
          <a:bodyPr vert="horz" lIns="74295" tIns="37148" rIns="74295" bIns="3714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85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51032" y="3033524"/>
            <a:ext cx="495300" cy="584776"/>
          </a:xfrm>
          <a:prstGeom prst="rect">
            <a:avLst/>
          </a:prstGeom>
        </p:spPr>
        <p:txBody>
          <a:bodyPr vert="horz" lIns="74295" tIns="37148" rIns="74295" bIns="3714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85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848072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5929622"/>
            <a:ext cx="1302435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600985" y="4567988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59" y="4711616"/>
            <a:ext cx="7811263" cy="588535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760" y="5300150"/>
            <a:ext cx="7811263" cy="502255"/>
          </a:xfrm>
        </p:spPr>
        <p:txBody>
          <a:bodyPr anchor="t"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7682" y="4709926"/>
            <a:ext cx="937748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43743" y="753228"/>
            <a:ext cx="782028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7018" y="2336873"/>
            <a:ext cx="2494403" cy="576262"/>
          </a:xfrm>
        </p:spPr>
        <p:txBody>
          <a:bodyPr anchor="b">
            <a:noAutofit/>
          </a:bodyPr>
          <a:lstStyle>
            <a:lvl1pPr marL="0" indent="0">
              <a:buNone/>
              <a:defRPr sz="1950" b="0">
                <a:solidFill>
                  <a:schemeClr val="tx1"/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52762" y="3022674"/>
            <a:ext cx="2477883" cy="2913513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4270" y="2336873"/>
            <a:ext cx="2488883" cy="576262"/>
          </a:xfrm>
        </p:spPr>
        <p:txBody>
          <a:bodyPr anchor="b">
            <a:noAutofit/>
          </a:bodyPr>
          <a:lstStyle>
            <a:lvl1pPr marL="0" indent="0">
              <a:buNone/>
              <a:defRPr sz="1950" b="0">
                <a:solidFill>
                  <a:schemeClr val="tx1"/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5694" y="3022674"/>
            <a:ext cx="2488883" cy="2913513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69627" y="2336873"/>
            <a:ext cx="2494395" cy="576262"/>
          </a:xfrm>
        </p:spPr>
        <p:txBody>
          <a:bodyPr anchor="b">
            <a:noAutofit/>
          </a:bodyPr>
          <a:lstStyle>
            <a:lvl1pPr marL="0" indent="0">
              <a:buNone/>
              <a:defRPr sz="1950" b="0">
                <a:solidFill>
                  <a:schemeClr val="tx1"/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69627" y="3022674"/>
            <a:ext cx="249439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52762" y="753228"/>
            <a:ext cx="7811261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52759" y="4297503"/>
            <a:ext cx="2477885" cy="576262"/>
          </a:xfrm>
        </p:spPr>
        <p:txBody>
          <a:bodyPr anchor="b">
            <a:noAutofit/>
          </a:bodyPr>
          <a:lstStyle>
            <a:lvl1pPr marL="0" indent="0">
              <a:buNone/>
              <a:defRPr sz="1950" b="0">
                <a:solidFill>
                  <a:schemeClr val="tx1"/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52759" y="2336873"/>
            <a:ext cx="247788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00"/>
            </a:lvl1pPr>
            <a:lvl2pPr marL="371475" indent="0">
              <a:buNone/>
              <a:defRPr sz="1300"/>
            </a:lvl2pPr>
            <a:lvl3pPr marL="742950" indent="0">
              <a:buNone/>
              <a:defRPr sz="1300"/>
            </a:lvl3pPr>
            <a:lvl4pPr marL="1114425" indent="0">
              <a:buNone/>
              <a:defRPr sz="1300"/>
            </a:lvl4pPr>
            <a:lvl5pPr marL="1485900" indent="0">
              <a:buNone/>
              <a:defRPr sz="1300"/>
            </a:lvl5pPr>
            <a:lvl6pPr marL="1857375" indent="0">
              <a:buNone/>
              <a:defRPr sz="1300"/>
            </a:lvl6pPr>
            <a:lvl7pPr marL="2228850" indent="0">
              <a:buNone/>
              <a:defRPr sz="1300"/>
            </a:lvl7pPr>
            <a:lvl8pPr marL="2600325" indent="0">
              <a:buNone/>
              <a:defRPr sz="1300"/>
            </a:lvl8pPr>
            <a:lvl9pPr marL="297180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52759" y="4873765"/>
            <a:ext cx="247788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5695" y="4297503"/>
            <a:ext cx="2488883" cy="576262"/>
          </a:xfrm>
        </p:spPr>
        <p:txBody>
          <a:bodyPr anchor="b">
            <a:noAutofit/>
          </a:bodyPr>
          <a:lstStyle>
            <a:lvl1pPr marL="0" indent="0">
              <a:buNone/>
              <a:defRPr sz="1950" b="0">
                <a:solidFill>
                  <a:schemeClr val="tx1"/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05694" y="2336873"/>
            <a:ext cx="24888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00"/>
            </a:lvl1pPr>
            <a:lvl2pPr marL="371475" indent="0">
              <a:buNone/>
              <a:defRPr sz="1300"/>
            </a:lvl2pPr>
            <a:lvl3pPr marL="742950" indent="0">
              <a:buNone/>
              <a:defRPr sz="1300"/>
            </a:lvl3pPr>
            <a:lvl4pPr marL="1114425" indent="0">
              <a:buNone/>
              <a:defRPr sz="1300"/>
            </a:lvl4pPr>
            <a:lvl5pPr marL="1485900" indent="0">
              <a:buNone/>
              <a:defRPr sz="1300"/>
            </a:lvl5pPr>
            <a:lvl6pPr marL="1857375" indent="0">
              <a:buNone/>
              <a:defRPr sz="1300"/>
            </a:lvl6pPr>
            <a:lvl7pPr marL="2228850" indent="0">
              <a:buNone/>
              <a:defRPr sz="1300"/>
            </a:lvl7pPr>
            <a:lvl8pPr marL="2600325" indent="0">
              <a:buNone/>
              <a:defRPr sz="1300"/>
            </a:lvl8pPr>
            <a:lvl9pPr marL="297180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04595" y="4873764"/>
            <a:ext cx="24921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4926" y="4297503"/>
            <a:ext cx="2489098" cy="576262"/>
          </a:xfrm>
        </p:spPr>
        <p:txBody>
          <a:bodyPr anchor="b">
            <a:noAutofit/>
          </a:bodyPr>
          <a:lstStyle>
            <a:lvl1pPr marL="0" indent="0">
              <a:buNone/>
              <a:defRPr sz="1950" b="0">
                <a:solidFill>
                  <a:schemeClr val="tx1"/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74925" y="2336873"/>
            <a:ext cx="248909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00"/>
            </a:lvl1pPr>
            <a:lvl2pPr marL="371475" indent="0">
              <a:buNone/>
              <a:defRPr sz="1300"/>
            </a:lvl2pPr>
            <a:lvl3pPr marL="742950" indent="0">
              <a:buNone/>
              <a:defRPr sz="1300"/>
            </a:lvl3pPr>
            <a:lvl4pPr marL="1114425" indent="0">
              <a:buNone/>
              <a:defRPr sz="1300"/>
            </a:lvl4pPr>
            <a:lvl5pPr marL="1485900" indent="0">
              <a:buNone/>
              <a:defRPr sz="1300"/>
            </a:lvl5pPr>
            <a:lvl6pPr marL="1857375" indent="0">
              <a:buNone/>
              <a:defRPr sz="1300"/>
            </a:lvl6pPr>
            <a:lvl7pPr marL="2228850" indent="0">
              <a:buNone/>
              <a:defRPr sz="1300"/>
            </a:lvl7pPr>
            <a:lvl8pPr marL="2600325" indent="0">
              <a:buNone/>
              <a:defRPr sz="1300"/>
            </a:lvl8pPr>
            <a:lvl9pPr marL="297180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74825" y="4873762"/>
            <a:ext cx="249239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6115638" y="1997664"/>
            <a:ext cx="5106988" cy="111166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867634" y="5500672"/>
            <a:ext cx="1602997" cy="11116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0000" y="609597"/>
            <a:ext cx="872464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2762" y="609598"/>
            <a:ext cx="7206878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30790" y="5936188"/>
            <a:ext cx="222885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2761" y="5936189"/>
            <a:ext cx="497802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260" y="5398634"/>
            <a:ext cx="937748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61" y="753227"/>
            <a:ext cx="7811260" cy="1080940"/>
          </a:xfrm>
        </p:spPr>
        <p:txBody>
          <a:bodyPr anchor="ctr">
            <a:normAutofit/>
          </a:bodyPr>
          <a:lstStyle>
            <a:lvl1pPr>
              <a:defRPr sz="29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250" y="2336874"/>
            <a:ext cx="4556773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762" y="2336873"/>
            <a:ext cx="3079438" cy="3599317"/>
          </a:xfrm>
        </p:spPr>
        <p:txBody>
          <a:bodyPr anchor="ctr"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848072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84" y="1971234"/>
            <a:ext cx="1302435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848072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600985" y="609600"/>
            <a:ext cx="1302435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63" y="753228"/>
            <a:ext cx="7811259" cy="1080938"/>
          </a:xfrm>
        </p:spPr>
        <p:txBody>
          <a:bodyPr anchor="ctr">
            <a:normAutofit/>
          </a:bodyPr>
          <a:lstStyle>
            <a:lvl1pPr>
              <a:defRPr sz="29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5521" y="2336874"/>
            <a:ext cx="4408502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762" y="2336874"/>
            <a:ext cx="3149458" cy="3599315"/>
          </a:xfrm>
        </p:spPr>
        <p:txBody>
          <a:bodyPr anchor="ctr"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761" y="753228"/>
            <a:ext cx="781126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761" y="2336873"/>
            <a:ext cx="7811262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35172" y="5936188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761" y="5936189"/>
            <a:ext cx="55824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7682" y="753228"/>
            <a:ext cx="937748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761" y="753228"/>
            <a:ext cx="781126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761" y="2336873"/>
            <a:ext cx="7811262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35172" y="5936188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761" y="5936189"/>
            <a:ext cx="55824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7682" y="753228"/>
            <a:ext cx="937748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761" y="753228"/>
            <a:ext cx="781126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761" y="2336873"/>
            <a:ext cx="7811262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35172" y="5936188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761" y="5936189"/>
            <a:ext cx="55824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7682" y="753228"/>
            <a:ext cx="937748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761" y="753228"/>
            <a:ext cx="781126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761" y="2336873"/>
            <a:ext cx="7811262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35172" y="5936188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761" y="5936189"/>
            <a:ext cx="55824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7682" y="753228"/>
            <a:ext cx="937748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Nuage</a:t>
            </a:r>
            <a:r>
              <a:rPr lang="en-US" dirty="0"/>
              <a:t> de Points / </a:t>
            </a:r>
            <a:r>
              <a:rPr lang="en-US" dirty="0" err="1"/>
              <a:t>OptiX</a:t>
            </a:r>
            <a:endParaRPr lang="fr-FR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74295" tIns="37148" rIns="74295" bIns="37148" rtlCol="0" anchor="t">
            <a:normAutofit/>
          </a:bodyPr>
          <a:lstStyle/>
          <a:p>
            <a:r>
              <a:rPr lang="en-US" dirty="0" err="1"/>
              <a:t>Projet</a:t>
            </a:r>
            <a:r>
              <a:rPr lang="en-US" dirty="0"/>
              <a:t> de Master 2 CHPS - URCA</a:t>
            </a:r>
          </a:p>
          <a:p>
            <a:r>
              <a:rPr lang="en-US" dirty="0"/>
              <a:t>Raphaël Frantz - </a:t>
            </a:r>
            <a:r>
              <a:rPr lang="en-US" dirty="0" err="1"/>
              <a:t>Encadrant</a:t>
            </a:r>
            <a:r>
              <a:rPr lang="en-US" dirty="0"/>
              <a:t> : Céline Loscos</a:t>
            </a:r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</Words>
  <Application>Microsoft Office PowerPoint</Application>
  <PresentationFormat>Format A4 (210 x 297 mm)</PresentationFormat>
  <Paragraphs>129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Berlin</vt:lpstr>
      <vt:lpstr>1_Berlin</vt:lpstr>
      <vt:lpstr>2_Berlin</vt:lpstr>
      <vt:lpstr>3_Berlin</vt:lpstr>
      <vt:lpstr>Nuage de Points / OptiX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14</cp:revision>
  <dcterms:created xsi:type="dcterms:W3CDTF">2022-04-15T14:14:37Z</dcterms:created>
  <dcterms:modified xsi:type="dcterms:W3CDTF">2022-04-15T14:24:55Z</dcterms:modified>
</cp:coreProperties>
</file>