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34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0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1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7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6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73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28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1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9B81-F90F-49D3-ABF8-727EF30B7080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B2F1-0A3C-42FA-A750-C3274B0306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8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9" y="1178680"/>
            <a:ext cx="4975512" cy="38906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65" y="1329843"/>
            <a:ext cx="5950702" cy="32581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45" y="5254542"/>
            <a:ext cx="417253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06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Microsoft hesabı</cp:lastModifiedBy>
  <cp:revision>2</cp:revision>
  <dcterms:created xsi:type="dcterms:W3CDTF">2023-12-20T16:16:00Z</dcterms:created>
  <dcterms:modified xsi:type="dcterms:W3CDTF">2023-12-20T16:32:48Z</dcterms:modified>
</cp:coreProperties>
</file>