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4512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1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4027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1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0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9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D1BD23-6E54-4D9D-AD88-A2813C73CC25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48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1A834-4F3C-4AF9-9C74-05EC35A0F292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022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55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1B099-072F-EF97-EE84-9EA5985C9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TRAINVAGO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3DAA4D-8C44-48AB-2649-3FE2CCBAB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HALASSA Samy et JUSSEAUME Jonathan</a:t>
            </a:r>
          </a:p>
        </p:txBody>
      </p:sp>
    </p:spTree>
    <p:extLst>
      <p:ext uri="{BB962C8B-B14F-4D97-AF65-F5344CB8AC3E}">
        <p14:creationId xmlns:p14="http://schemas.microsoft.com/office/powerpoint/2010/main" val="96098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Faire une réservation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3478458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1464689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4124634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2093339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674321" y="1534668"/>
            <a:ext cx="2257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 avec: id des trains, la classe, le nombre de places, la compagnie du train et JWT TOKEN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5- Réponse SOAP pour confirmer la réservation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989B717-8F6E-D78F-98E2-66DB2D277FD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98463" y="2171700"/>
            <a:ext cx="1027177" cy="1065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F6AD033-5D14-E92F-E7B6-EB7C09475822}"/>
              </a:ext>
            </a:extLst>
          </p:cNvPr>
          <p:cNvSpPr txBox="1"/>
          <p:nvPr/>
        </p:nvSpPr>
        <p:spPr>
          <a:xfrm rot="18815412">
            <a:off x="5501890" y="1694595"/>
            <a:ext cx="162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Requête REST pour la réservation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8CC18D-06CB-5EF7-AC38-6F44A2D397D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12616" y="2046857"/>
            <a:ext cx="1814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AAAFAE7-4CBA-D9DC-3D28-857689B1E69F}"/>
              </a:ext>
            </a:extLst>
          </p:cNvPr>
          <p:cNvSpPr txBox="1"/>
          <p:nvPr/>
        </p:nvSpPr>
        <p:spPr>
          <a:xfrm>
            <a:off x="8642911" y="1631043"/>
            <a:ext cx="203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 Ajout en base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6F101AF-E280-60E6-EB07-55166611331E}"/>
              </a:ext>
            </a:extLst>
          </p:cNvPr>
          <p:cNvCxnSpPr>
            <a:cxnSpLocks/>
          </p:cNvCxnSpPr>
          <p:nvPr/>
        </p:nvCxnSpPr>
        <p:spPr>
          <a:xfrm>
            <a:off x="5317795" y="4200144"/>
            <a:ext cx="0" cy="1002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21F0DA8-9910-631D-B45C-B87DE867710F}"/>
              </a:ext>
            </a:extLst>
          </p:cNvPr>
          <p:cNvSpPr txBox="1"/>
          <p:nvPr/>
        </p:nvSpPr>
        <p:spPr>
          <a:xfrm>
            <a:off x="5374213" y="4040815"/>
            <a:ext cx="203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4- Stocke les ID des réservations en les associant au client et à la compagnie</a:t>
            </a:r>
          </a:p>
        </p:txBody>
      </p:sp>
    </p:spTree>
    <p:extLst>
      <p:ext uri="{BB962C8B-B14F-4D97-AF65-F5344CB8AC3E}">
        <p14:creationId xmlns:p14="http://schemas.microsoft.com/office/powerpoint/2010/main" val="59097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453" y="206918"/>
            <a:ext cx="5916167" cy="1485900"/>
          </a:xfrm>
        </p:spPr>
        <p:txBody>
          <a:bodyPr/>
          <a:lstStyle/>
          <a:p>
            <a:r>
              <a:rPr lang="fr-FR" dirty="0"/>
              <a:t>Obtenir toutes mes réservations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1772" y="3548140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3478458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1464689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4124634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2093339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899" y="3381536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8311603" y="3095506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77" y="4034678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655632" y="2560320"/>
            <a:ext cx="20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 avec: JWT TOKEN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7- Réponse SOAP avec toutes les réservations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989B717-8F6E-D78F-98E2-66DB2D277FD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31676" y="4166802"/>
            <a:ext cx="57188" cy="1158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F6AD033-5D14-E92F-E7B6-EB7C09475822}"/>
              </a:ext>
            </a:extLst>
          </p:cNvPr>
          <p:cNvSpPr txBox="1"/>
          <p:nvPr/>
        </p:nvSpPr>
        <p:spPr>
          <a:xfrm rot="21329070">
            <a:off x="5385447" y="4226286"/>
            <a:ext cx="1730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2-Récupère les ID des réservations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8CC18D-06CB-5EF7-AC38-6F44A2D397D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12616" y="2046857"/>
            <a:ext cx="1814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AAAFAE7-4CBA-D9DC-3D28-857689B1E69F}"/>
              </a:ext>
            </a:extLst>
          </p:cNvPr>
          <p:cNvSpPr txBox="1"/>
          <p:nvPr/>
        </p:nvSpPr>
        <p:spPr>
          <a:xfrm>
            <a:off x="8602126" y="1340259"/>
            <a:ext cx="20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4- Recherche en bases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99D26E7-452A-CD95-F53A-BD7F7ADC721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98463" y="2171700"/>
            <a:ext cx="1027177" cy="1033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751B203-0BAE-23B3-4B08-447DE2DDF7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39772" y="3627120"/>
            <a:ext cx="1992000" cy="558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D6E749C-6855-1F9B-B959-CDA3BF389B88}"/>
              </a:ext>
            </a:extLst>
          </p:cNvPr>
          <p:cNvSpPr txBox="1"/>
          <p:nvPr/>
        </p:nvSpPr>
        <p:spPr>
          <a:xfrm rot="18993821">
            <a:off x="5526007" y="1535898"/>
            <a:ext cx="203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 Demande le détail des ID de réservations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3EC117-9D0F-E86E-FA96-5BC0E03ADD8C}"/>
              </a:ext>
            </a:extLst>
          </p:cNvPr>
          <p:cNvSpPr txBox="1"/>
          <p:nvPr/>
        </p:nvSpPr>
        <p:spPr>
          <a:xfrm rot="983244">
            <a:off x="6370212" y="3128348"/>
            <a:ext cx="203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5- Demande le détail des ID de réservations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402C856-23AF-5961-EE05-B7A4F91F47CE}"/>
              </a:ext>
            </a:extLst>
          </p:cNvPr>
          <p:cNvCxnSpPr>
            <a:cxnSpLocks/>
          </p:cNvCxnSpPr>
          <p:nvPr/>
        </p:nvCxnSpPr>
        <p:spPr>
          <a:xfrm>
            <a:off x="9402835" y="4152020"/>
            <a:ext cx="1814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CAF8E95-2E6C-EA79-234A-6B37D375D868}"/>
              </a:ext>
            </a:extLst>
          </p:cNvPr>
          <p:cNvSpPr txBox="1"/>
          <p:nvPr/>
        </p:nvSpPr>
        <p:spPr>
          <a:xfrm>
            <a:off x="9292345" y="3445422"/>
            <a:ext cx="1497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6- Recherche </a:t>
            </a:r>
          </a:p>
          <a:p>
            <a:r>
              <a:rPr lang="fr-FR" dirty="0"/>
              <a:t>en bases</a:t>
            </a:r>
          </a:p>
        </p:txBody>
      </p:sp>
    </p:spTree>
    <p:extLst>
      <p:ext uri="{BB962C8B-B14F-4D97-AF65-F5344CB8AC3E}">
        <p14:creationId xmlns:p14="http://schemas.microsoft.com/office/powerpoint/2010/main" val="295462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2224" y="3483864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6860" y="1543050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28" y="413004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4" y="217170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F74814B-78E3-89E2-308E-FE2793F6D7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317022" y="2125218"/>
            <a:ext cx="112983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D678F58-1C61-D69D-9B81-A2A7C0F64BAC}"/>
              </a:ext>
            </a:extLst>
          </p:cNvPr>
          <p:cNvCxnSpPr>
            <a:cxnSpLocks/>
          </p:cNvCxnSpPr>
          <p:nvPr/>
        </p:nvCxnSpPr>
        <p:spPr>
          <a:xfrm>
            <a:off x="8387126" y="4085082"/>
            <a:ext cx="112983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8E58CC6-61C9-736D-74E4-67A838B19013}"/>
              </a:ext>
            </a:extLst>
          </p:cNvPr>
          <p:cNvCxnSpPr>
            <a:cxnSpLocks/>
          </p:cNvCxnSpPr>
          <p:nvPr/>
        </p:nvCxnSpPr>
        <p:spPr>
          <a:xfrm>
            <a:off x="5388864" y="4200144"/>
            <a:ext cx="0" cy="9936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4A9AF73-9D0F-8639-80D8-F4A5BBE57DDA}"/>
              </a:ext>
            </a:extLst>
          </p:cNvPr>
          <p:cNvCxnSpPr>
            <a:cxnSpLocks/>
          </p:cNvCxnSpPr>
          <p:nvPr/>
        </p:nvCxnSpPr>
        <p:spPr>
          <a:xfrm flipV="1">
            <a:off x="2733086" y="3326404"/>
            <a:ext cx="1912066" cy="1725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9FF1C9D-A49D-63A8-61AC-B4CCA170849F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13118" y="2171700"/>
            <a:ext cx="1112522" cy="11968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80ABEF2-1771-50A9-7453-B970FC8A735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935493" y="3401080"/>
            <a:ext cx="1090147" cy="72896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9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2572B-F870-F670-627A-1565729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Scénario authentification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451F2E-60F1-7F65-565C-0D6B2DE14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CLIENT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2224" y="3483864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6860" y="1543050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28" y="413004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4" y="217170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694432" y="2832086"/>
            <a:ext cx="18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AF9432-2EC8-C65F-9C21-2B5821B0DCB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88864" y="4130040"/>
            <a:ext cx="0" cy="1194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BED6FDE-FF45-C9E9-6E3C-400BC4CDD88D}"/>
              </a:ext>
            </a:extLst>
          </p:cNvPr>
          <p:cNvSpPr txBox="1"/>
          <p:nvPr/>
        </p:nvSpPr>
        <p:spPr>
          <a:xfrm>
            <a:off x="5384365" y="4304270"/>
            <a:ext cx="164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Ajout à la BDD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 Réponse SOAP</a:t>
            </a:r>
          </a:p>
        </p:txBody>
      </p:sp>
    </p:spTree>
    <p:extLst>
      <p:ext uri="{BB962C8B-B14F-4D97-AF65-F5344CB8AC3E}">
        <p14:creationId xmlns:p14="http://schemas.microsoft.com/office/powerpoint/2010/main" val="189573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CLIENT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2224" y="3483864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6860" y="1543050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28" y="413004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4" y="217170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694432" y="2832086"/>
            <a:ext cx="189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AF9432-2EC8-C65F-9C21-2B5821B0DCB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388864" y="4130040"/>
            <a:ext cx="0" cy="1194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6BED6FDE-FF45-C9E9-6E3C-400BC4CDD88D}"/>
              </a:ext>
            </a:extLst>
          </p:cNvPr>
          <p:cNvSpPr txBox="1"/>
          <p:nvPr/>
        </p:nvSpPr>
        <p:spPr>
          <a:xfrm>
            <a:off x="5384365" y="4304270"/>
            <a:ext cx="164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Vérification</a:t>
            </a:r>
          </a:p>
          <a:p>
            <a:r>
              <a:rPr lang="fr-FR" dirty="0"/>
              <a:t>du login/mot de passe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 Réponse SOAP avec token JWT</a:t>
            </a:r>
          </a:p>
        </p:txBody>
      </p:sp>
    </p:spTree>
    <p:extLst>
      <p:ext uri="{BB962C8B-B14F-4D97-AF65-F5344CB8AC3E}">
        <p14:creationId xmlns:p14="http://schemas.microsoft.com/office/powerpoint/2010/main" val="306700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TOKEN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2224" y="3483864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6860" y="1543050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28" y="413004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4" y="2171700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738630" y="2599589"/>
            <a:ext cx="189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 avec JWT Token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Réponse SOAP true/false si le token est valide</a:t>
            </a:r>
          </a:p>
        </p:txBody>
      </p:sp>
    </p:spTree>
    <p:extLst>
      <p:ext uri="{BB962C8B-B14F-4D97-AF65-F5344CB8AC3E}">
        <p14:creationId xmlns:p14="http://schemas.microsoft.com/office/powerpoint/2010/main" val="45074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2572B-F870-F670-627A-1565729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Scénario</a:t>
            </a:r>
            <a:br>
              <a:rPr lang="fr-FR" dirty="0"/>
            </a:br>
            <a:r>
              <a:rPr lang="fr-FR" dirty="0"/>
              <a:t>filtrer les trains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451F2E-60F1-7F65-565C-0D6B2DE14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4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0763A-A934-3999-203F-3328647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Rechercher un train</a:t>
            </a:r>
          </a:p>
        </p:txBody>
      </p:sp>
      <p:pic>
        <p:nvPicPr>
          <p:cNvPr id="3" name="Graphique 2" descr="Écran">
            <a:extLst>
              <a:ext uri="{FF2B5EF4-FFF2-40B4-BE49-F238E27FC236}">
                <a16:creationId xmlns:a16="http://schemas.microsoft.com/office/drawing/2014/main" id="{F3620EED-5D39-A9DB-9AA8-19B606DE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848" y="2657856"/>
            <a:ext cx="1542288" cy="1542288"/>
          </a:xfrm>
          <a:prstGeom prst="rect">
            <a:avLst/>
          </a:prstGeom>
        </p:spPr>
      </p:pic>
      <p:pic>
        <p:nvPicPr>
          <p:cNvPr id="1028" name="Picture 4" descr="Angular — Wikipédia">
            <a:extLst>
              <a:ext uri="{FF2B5EF4-FFF2-40B4-BE49-F238E27FC236}">
                <a16:creationId xmlns:a16="http://schemas.microsoft.com/office/drawing/2014/main" id="{54A2CF75-26E3-A98D-03CA-17603E6A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44" y="3035808"/>
            <a:ext cx="615696" cy="6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Serveur">
            <a:extLst>
              <a:ext uri="{FF2B5EF4-FFF2-40B4-BE49-F238E27FC236}">
                <a16:creationId xmlns:a16="http://schemas.microsoft.com/office/drawing/2014/main" id="{BC2E0C72-6B37-237A-E712-660C0F785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1832" y="2791968"/>
            <a:ext cx="1274064" cy="1274064"/>
          </a:xfrm>
          <a:prstGeom prst="rect">
            <a:avLst/>
          </a:prstGeom>
        </p:spPr>
      </p:pic>
      <p:pic>
        <p:nvPicPr>
          <p:cNvPr id="6" name="Graphique 5" descr="Serveur">
            <a:extLst>
              <a:ext uri="{FF2B5EF4-FFF2-40B4-BE49-F238E27FC236}">
                <a16:creationId xmlns:a16="http://schemas.microsoft.com/office/drawing/2014/main" id="{5CCE8918-9B4E-22AE-D4C6-6C1C2AAD6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3493008"/>
            <a:ext cx="1274064" cy="1274064"/>
          </a:xfrm>
          <a:prstGeom prst="rect">
            <a:avLst/>
          </a:prstGeom>
        </p:spPr>
      </p:pic>
      <p:pic>
        <p:nvPicPr>
          <p:cNvPr id="7" name="Graphique 6" descr="Serveur">
            <a:extLst>
              <a:ext uri="{FF2B5EF4-FFF2-40B4-BE49-F238E27FC236}">
                <a16:creationId xmlns:a16="http://schemas.microsoft.com/office/drawing/2014/main" id="{004635A1-784D-AD4A-DAE8-C2021EFD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25640" y="1534668"/>
            <a:ext cx="1274064" cy="1274064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7A06D65A-9F27-4CB8-FBDA-CA9E9470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6696" y="5324856"/>
            <a:ext cx="1164336" cy="1164336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B20A9F6E-AC11-8D3B-2859-FF3BC04F1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3478458"/>
            <a:ext cx="1164336" cy="1164336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AA2848F9-7E3F-A28F-0E62-E12D1C594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27490" y="1464689"/>
            <a:ext cx="1164336" cy="1164336"/>
          </a:xfrm>
          <a:prstGeom prst="rect">
            <a:avLst/>
          </a:prstGeom>
        </p:spPr>
      </p:pic>
      <p:pic>
        <p:nvPicPr>
          <p:cNvPr id="1030" name="Picture 6" descr="PostgreSQL — Wikipédia">
            <a:extLst>
              <a:ext uri="{FF2B5EF4-FFF2-40B4-BE49-F238E27FC236}">
                <a16:creationId xmlns:a16="http://schemas.microsoft.com/office/drawing/2014/main" id="{1B9816AF-C63B-6A73-20A2-299041F9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64" y="5951982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stgreSQL — Wikipédia">
            <a:extLst>
              <a:ext uri="{FF2B5EF4-FFF2-40B4-BE49-F238E27FC236}">
                <a16:creationId xmlns:a16="http://schemas.microsoft.com/office/drawing/2014/main" id="{99958A1E-C39D-1B6D-8A07-8F6AD17DD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4124634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ostgreSQL — Wikipédia">
            <a:extLst>
              <a:ext uri="{FF2B5EF4-FFF2-40B4-BE49-F238E27FC236}">
                <a16:creationId xmlns:a16="http://schemas.microsoft.com/office/drawing/2014/main" id="{D1F6B897-4CE1-6DCA-0C6A-EA8A4480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94" y="2093339"/>
            <a:ext cx="547532" cy="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7BD877-C840-3157-2C6C-4E1195EBC31E}"/>
              </a:ext>
            </a:extLst>
          </p:cNvPr>
          <p:cNvSpPr txBox="1"/>
          <p:nvPr/>
        </p:nvSpPr>
        <p:spPr>
          <a:xfrm>
            <a:off x="4946904" y="2560320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SOAP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5365F72-A39A-85F3-8848-0691F3BA01E4}"/>
              </a:ext>
            </a:extLst>
          </p:cNvPr>
          <p:cNvSpPr txBox="1"/>
          <p:nvPr/>
        </p:nvSpPr>
        <p:spPr>
          <a:xfrm>
            <a:off x="7246620" y="829823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36" name="Picture 12" descr="SNCF TER HDF">
            <a:extLst>
              <a:ext uri="{FF2B5EF4-FFF2-40B4-BE49-F238E27FC236}">
                <a16:creationId xmlns:a16="http://schemas.microsoft.com/office/drawing/2014/main" id="{675F1BC1-7A13-2306-0143-22D121F2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1179557"/>
            <a:ext cx="832104" cy="5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rain Renfe pas cher | ComparaBUS">
            <a:extLst>
              <a:ext uri="{FF2B5EF4-FFF2-40B4-BE49-F238E27FC236}">
                <a16:creationId xmlns:a16="http://schemas.microsoft.com/office/drawing/2014/main" id="{A74D81D1-D733-7DEE-98E2-7F0D2EF38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67" y="3326404"/>
            <a:ext cx="749808" cy="31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3AE1389-0CCB-19D5-52E2-DD88F4B49E16}"/>
              </a:ext>
            </a:extLst>
          </p:cNvPr>
          <p:cNvSpPr txBox="1"/>
          <p:nvPr/>
        </p:nvSpPr>
        <p:spPr>
          <a:xfrm>
            <a:off x="7205471" y="3040374"/>
            <a:ext cx="8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REST</a:t>
            </a:r>
          </a:p>
        </p:txBody>
      </p:sp>
      <p:pic>
        <p:nvPicPr>
          <p:cNvPr id="1040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8449CE5C-B578-C3BE-93D8-E96E6814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1" y="2026405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3F0792E4-FD3E-2934-0BCB-21F318400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345" y="3979546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6" descr="Spring Boot 2.4 - Sur la route d'OxianeSur la route d'Oxiane">
            <a:extLst>
              <a:ext uri="{FF2B5EF4-FFF2-40B4-BE49-F238E27FC236}">
                <a16:creationId xmlns:a16="http://schemas.microsoft.com/office/drawing/2014/main" id="{01A66651-2B99-B8A0-CE0F-CB18E7657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6500" y1="42250" x2="42750" y2="68500"/>
                        <a14:foregroundMark x1="42750" y1="68500" x2="65750" y2="52000"/>
                        <a14:foregroundMark x1="65750" y1="52000" x2="67000" y2="42250"/>
                        <a14:foregroundMark x1="61500" y1="35500" x2="58000" y2="34750"/>
                        <a14:foregroundMark x1="48500" y1="33250" x2="50500" y2="45250"/>
                        <a14:foregroundMark x1="49250" y1="47000" x2="53250" y2="49000"/>
                        <a14:foregroundMark x1="36000" y1="38750" x2="38250" y2="55250"/>
                        <a14:foregroundMark x1="38250" y1="55250" x2="40000" y2="37250"/>
                        <a14:foregroundMark x1="35500" y1="40250" x2="36750" y2="61500"/>
                        <a14:foregroundMark x1="36750" y1="61500" x2="36750" y2="61500"/>
                        <a14:foregroundMark x1="48750" y1="67500" x2="63500" y2="56250"/>
                        <a14:foregroundMark x1="63500" y1="56250" x2="67000" y2="51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95" y="3336801"/>
            <a:ext cx="865629" cy="86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98DC2B-8AF7-F4ED-A656-ABA782BB683F}"/>
              </a:ext>
            </a:extLst>
          </p:cNvPr>
          <p:cNvCxnSpPr/>
          <p:nvPr/>
        </p:nvCxnSpPr>
        <p:spPr>
          <a:xfrm>
            <a:off x="2612136" y="3236976"/>
            <a:ext cx="21396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D7AC6-1A7E-AA41-A020-D875166C3937}"/>
              </a:ext>
            </a:extLst>
          </p:cNvPr>
          <p:cNvSpPr txBox="1"/>
          <p:nvPr/>
        </p:nvSpPr>
        <p:spPr>
          <a:xfrm>
            <a:off x="2715978" y="2253108"/>
            <a:ext cx="2035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1- Requête SOAP avec des critères de recherche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6A9DE25-DD85-A8DF-D899-27384CC9CB23}"/>
              </a:ext>
            </a:extLst>
          </p:cNvPr>
          <p:cNvCxnSpPr>
            <a:cxnSpLocks/>
          </p:cNvCxnSpPr>
          <p:nvPr/>
        </p:nvCxnSpPr>
        <p:spPr>
          <a:xfrm flipH="1">
            <a:off x="2612136" y="3627120"/>
            <a:ext cx="2060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2F13827C-335B-502A-C542-F98407349FDB}"/>
              </a:ext>
            </a:extLst>
          </p:cNvPr>
          <p:cNvSpPr txBox="1"/>
          <p:nvPr/>
        </p:nvSpPr>
        <p:spPr>
          <a:xfrm>
            <a:off x="2683356" y="3696700"/>
            <a:ext cx="198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6- Réponse SOAP avec les trains de toutes les compagnies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989B717-8F6E-D78F-98E2-66DB2D277FD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98463" y="2171700"/>
            <a:ext cx="1027177" cy="1065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F6AD033-5D14-E92F-E7B6-EB7C09475822}"/>
              </a:ext>
            </a:extLst>
          </p:cNvPr>
          <p:cNvSpPr txBox="1"/>
          <p:nvPr/>
        </p:nvSpPr>
        <p:spPr>
          <a:xfrm rot="18815412">
            <a:off x="5501890" y="1694595"/>
            <a:ext cx="162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2- Requête REST avec les critères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F8CC18D-06CB-5EF7-AC38-6F44A2D397D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12616" y="2046857"/>
            <a:ext cx="1814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AAAFAE7-4CBA-D9DC-3D28-857689B1E69F}"/>
              </a:ext>
            </a:extLst>
          </p:cNvPr>
          <p:cNvSpPr txBox="1"/>
          <p:nvPr/>
        </p:nvSpPr>
        <p:spPr>
          <a:xfrm>
            <a:off x="8602126" y="1340259"/>
            <a:ext cx="20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3- Recherche des trains en base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A7039CF-9D5A-8DB6-0D74-4F5E8DAF2A46}"/>
              </a:ext>
            </a:extLst>
          </p:cNvPr>
          <p:cNvCxnSpPr>
            <a:cxnSpLocks/>
          </p:cNvCxnSpPr>
          <p:nvPr/>
        </p:nvCxnSpPr>
        <p:spPr>
          <a:xfrm>
            <a:off x="6088820" y="3633247"/>
            <a:ext cx="936818" cy="296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2F6BF286-8D61-CBF9-9E0E-595EABAAB9DB}"/>
              </a:ext>
            </a:extLst>
          </p:cNvPr>
          <p:cNvSpPr txBox="1"/>
          <p:nvPr/>
        </p:nvSpPr>
        <p:spPr>
          <a:xfrm rot="729051">
            <a:off x="5882412" y="3790000"/>
            <a:ext cx="99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4- Requête REST avec les critères</a:t>
            </a:r>
          </a:p>
        </p:txBody>
      </p:sp>
      <p:cxnSp>
        <p:nvCxnSpPr>
          <p:cNvPr id="1026" name="Connecteur droit avec flèche 1025">
            <a:extLst>
              <a:ext uri="{FF2B5EF4-FFF2-40B4-BE49-F238E27FC236}">
                <a16:creationId xmlns:a16="http://schemas.microsoft.com/office/drawing/2014/main" id="{02A6DE4D-26AD-87E2-3938-16DF25FEFE07}"/>
              </a:ext>
            </a:extLst>
          </p:cNvPr>
          <p:cNvCxnSpPr>
            <a:cxnSpLocks/>
          </p:cNvCxnSpPr>
          <p:nvPr/>
        </p:nvCxnSpPr>
        <p:spPr>
          <a:xfrm>
            <a:off x="8685531" y="4289243"/>
            <a:ext cx="18148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ZoneTexte 1028">
            <a:extLst>
              <a:ext uri="{FF2B5EF4-FFF2-40B4-BE49-F238E27FC236}">
                <a16:creationId xmlns:a16="http://schemas.microsoft.com/office/drawing/2014/main" id="{CFC44F62-EE36-4714-774B-20D9F864950B}"/>
              </a:ext>
            </a:extLst>
          </p:cNvPr>
          <p:cNvSpPr txBox="1"/>
          <p:nvPr/>
        </p:nvSpPr>
        <p:spPr>
          <a:xfrm>
            <a:off x="8575041" y="3582645"/>
            <a:ext cx="20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5- Recherche des trains en base</a:t>
            </a:r>
          </a:p>
        </p:txBody>
      </p:sp>
    </p:spTree>
    <p:extLst>
      <p:ext uri="{BB962C8B-B14F-4D97-AF65-F5344CB8AC3E}">
        <p14:creationId xmlns:p14="http://schemas.microsoft.com/office/powerpoint/2010/main" val="14511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2572B-F870-F670-627A-1565729ED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Scénario</a:t>
            </a:r>
            <a:br>
              <a:rPr lang="fr-FR" dirty="0"/>
            </a:br>
            <a:r>
              <a:rPr lang="fr-FR" dirty="0"/>
              <a:t>réservations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451F2E-60F1-7F65-565C-0D6B2DE14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7295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194</TotalTime>
  <Words>241</Words>
  <Application>Microsoft Office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Cadrage</vt:lpstr>
      <vt:lpstr>TRAINVAGO</vt:lpstr>
      <vt:lpstr>Architecture</vt:lpstr>
      <vt:lpstr>Scénario authentification</vt:lpstr>
      <vt:lpstr>Création CLIENT</vt:lpstr>
      <vt:lpstr>Connexion CLIENT</vt:lpstr>
      <vt:lpstr>Vérification TOKEN</vt:lpstr>
      <vt:lpstr>Scénario filtrer les trains</vt:lpstr>
      <vt:lpstr>Rechercher un train</vt:lpstr>
      <vt:lpstr>Scénario réservations</vt:lpstr>
      <vt:lpstr>Faire une réservation</vt:lpstr>
      <vt:lpstr>Obtenir toutes mes réservations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TRAINVAGO</dc:title>
  <dc:creator>Jonathan Jusseaume</dc:creator>
  <cp:lastModifiedBy>Jonathan Jusseaume</cp:lastModifiedBy>
  <cp:revision>12</cp:revision>
  <dcterms:created xsi:type="dcterms:W3CDTF">2023-01-13T12:00:34Z</dcterms:created>
  <dcterms:modified xsi:type="dcterms:W3CDTF">2023-01-13T15:15:15Z</dcterms:modified>
</cp:coreProperties>
</file>