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Light" panose="020F0502020204030203" pitchFamily="34" charset="0"/>
      <p:regular r:id="rId10"/>
      <p:bold r:id="rId11"/>
      <p:italic r:id="rId12"/>
      <p:boldItalic r:id="rId13"/>
    </p:embeddedFont>
    <p:embeddedFont>
      <p:font typeface="Open Sans" panose="020B0606030504020204" pitchFamily="34" charset="0"/>
      <p:regular r:id="rId14"/>
    </p:embeddedFont>
    <p:embeddedFont>
      <p:font typeface="Unica One"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0C5C63-D614-4A90-94F2-BD848E71802D}">
  <a:tblStyle styleId="{5B0C5C63-D614-4A90-94F2-BD848E7180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061" autoAdjust="0"/>
  </p:normalViewPr>
  <p:slideViewPr>
    <p:cSldViewPr snapToGrid="0">
      <p:cViewPr varScale="1">
        <p:scale>
          <a:sx n="92" d="100"/>
          <a:sy n="92" d="100"/>
        </p:scale>
        <p:origin x="8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d0c71f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4d0c71f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3c7b8e6a8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3c7b8e6a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3c7b8e6a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3c7b8e6a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a037cf20b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a037cf20b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a037cf20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a037cf20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a037cf20b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037cf20b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6000"/>
              <a:buNone/>
              <a:defRPr sz="6000"/>
            </a:lvl1pPr>
            <a:lvl2pPr lvl="1" algn="ctr" rtl="0">
              <a:spcBef>
                <a:spcPts val="0"/>
              </a:spcBef>
              <a:spcAft>
                <a:spcPts val="0"/>
              </a:spcAft>
              <a:buClr>
                <a:schemeClr val="accent2"/>
              </a:buClr>
              <a:buSzPts val="5200"/>
              <a:buNone/>
              <a:defRPr sz="5200">
                <a:solidFill>
                  <a:schemeClr val="accent2"/>
                </a:solidFill>
              </a:defRPr>
            </a:lvl2pPr>
            <a:lvl3pPr lvl="2" algn="ctr" rtl="0">
              <a:spcBef>
                <a:spcPts val="0"/>
              </a:spcBef>
              <a:spcAft>
                <a:spcPts val="0"/>
              </a:spcAft>
              <a:buClr>
                <a:schemeClr val="accent2"/>
              </a:buClr>
              <a:buSzPts val="5200"/>
              <a:buNone/>
              <a:defRPr sz="5200">
                <a:solidFill>
                  <a:schemeClr val="accent2"/>
                </a:solidFill>
              </a:defRPr>
            </a:lvl3pPr>
            <a:lvl4pPr lvl="3" algn="ctr" rtl="0">
              <a:spcBef>
                <a:spcPts val="0"/>
              </a:spcBef>
              <a:spcAft>
                <a:spcPts val="0"/>
              </a:spcAft>
              <a:buClr>
                <a:schemeClr val="accent2"/>
              </a:buClr>
              <a:buSzPts val="5200"/>
              <a:buNone/>
              <a:defRPr sz="5200">
                <a:solidFill>
                  <a:schemeClr val="accent2"/>
                </a:solidFill>
              </a:defRPr>
            </a:lvl4pPr>
            <a:lvl5pPr lvl="4" algn="ctr" rtl="0">
              <a:spcBef>
                <a:spcPts val="0"/>
              </a:spcBef>
              <a:spcAft>
                <a:spcPts val="0"/>
              </a:spcAft>
              <a:buClr>
                <a:schemeClr val="accent2"/>
              </a:buClr>
              <a:buSzPts val="5200"/>
              <a:buNone/>
              <a:defRPr sz="5200">
                <a:solidFill>
                  <a:schemeClr val="accent2"/>
                </a:solidFill>
              </a:defRPr>
            </a:lvl5pPr>
            <a:lvl6pPr lvl="5" algn="ctr" rtl="0">
              <a:spcBef>
                <a:spcPts val="0"/>
              </a:spcBef>
              <a:spcAft>
                <a:spcPts val="0"/>
              </a:spcAft>
              <a:buClr>
                <a:schemeClr val="accent2"/>
              </a:buClr>
              <a:buSzPts val="5200"/>
              <a:buNone/>
              <a:defRPr sz="5200">
                <a:solidFill>
                  <a:schemeClr val="accent2"/>
                </a:solidFill>
              </a:defRPr>
            </a:lvl6pPr>
            <a:lvl7pPr lvl="6" algn="ctr" rtl="0">
              <a:spcBef>
                <a:spcPts val="0"/>
              </a:spcBef>
              <a:spcAft>
                <a:spcPts val="0"/>
              </a:spcAft>
              <a:buClr>
                <a:schemeClr val="accent2"/>
              </a:buClr>
              <a:buSzPts val="5200"/>
              <a:buNone/>
              <a:defRPr sz="5200">
                <a:solidFill>
                  <a:schemeClr val="accent2"/>
                </a:solidFill>
              </a:defRPr>
            </a:lvl7pPr>
            <a:lvl8pPr lvl="7" algn="ctr" rtl="0">
              <a:spcBef>
                <a:spcPts val="0"/>
              </a:spcBef>
              <a:spcAft>
                <a:spcPts val="0"/>
              </a:spcAft>
              <a:buClr>
                <a:schemeClr val="accent2"/>
              </a:buClr>
              <a:buSzPts val="5200"/>
              <a:buNone/>
              <a:defRPr sz="5200">
                <a:solidFill>
                  <a:schemeClr val="accent2"/>
                </a:solidFill>
              </a:defRPr>
            </a:lvl8pPr>
            <a:lvl9pPr lvl="8" algn="ctr" rtl="0">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3507750" y="2444400"/>
            <a:ext cx="21285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Lato Light"/>
              <a:buNone/>
              <a:defRPr sz="1400">
                <a:solidFill>
                  <a:schemeClr val="lt1"/>
                </a:solidFill>
                <a:latin typeface="Lato Light"/>
                <a:ea typeface="Lato Light"/>
                <a:cs typeface="Lato Light"/>
                <a:sym typeface="Lato Light"/>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p:nvPr/>
        </p:nvSpPr>
        <p:spPr>
          <a:xfrm>
            <a:off x="-92200" y="550200"/>
            <a:ext cx="21495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7" name="Google Shape;17;p4"/>
          <p:cNvSpPr txBox="1">
            <a:spLocks noGrp="1"/>
          </p:cNvSpPr>
          <p:nvPr>
            <p:ph type="body" idx="1"/>
          </p:nvPr>
        </p:nvSpPr>
        <p:spPr>
          <a:xfrm>
            <a:off x="718250" y="1412700"/>
            <a:ext cx="7720800" cy="319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AutoNum type="arabicPeriod"/>
              <a:defRPr sz="1100"/>
            </a:lvl1pPr>
            <a:lvl2pPr marL="914400" lvl="1" indent="-317500" rtl="0">
              <a:spcBef>
                <a:spcPts val="1600"/>
              </a:spcBef>
              <a:spcAft>
                <a:spcPts val="0"/>
              </a:spcAft>
              <a:buClr>
                <a:schemeClr val="accent1"/>
              </a:buClr>
              <a:buSzPts val="1400"/>
              <a:buChar char="●"/>
              <a:defRPr sz="1100"/>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2828850" y="2085625"/>
            <a:ext cx="3029100" cy="14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 name="Google Shape;28;p7"/>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9" name="Google Shape;29;p7"/>
          <p:cNvSpPr/>
          <p:nvPr/>
        </p:nvSpPr>
        <p:spPr>
          <a:xfrm>
            <a:off x="-92200" y="550200"/>
            <a:ext cx="21495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826146" y="72759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200"/>
              <a:buNone/>
              <a:defRPr sz="1700" b="1">
                <a:solidFill>
                  <a:schemeClr val="accen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44" name="Google Shape;44;p13"/>
          <p:cNvSpPr txBox="1">
            <a:spLocks noGrp="1"/>
          </p:cNvSpPr>
          <p:nvPr>
            <p:ph type="subTitle" idx="1"/>
          </p:nvPr>
        </p:nvSpPr>
        <p:spPr>
          <a:xfrm>
            <a:off x="2826146" y="114264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5" name="Google Shape;45;p13"/>
          <p:cNvSpPr txBox="1">
            <a:spLocks noGrp="1"/>
          </p:cNvSpPr>
          <p:nvPr>
            <p:ph type="ctrTitle" idx="2"/>
          </p:nvPr>
        </p:nvSpPr>
        <p:spPr>
          <a:xfrm>
            <a:off x="4173875" y="151818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700" b="1"/>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46" name="Google Shape;46;p13"/>
          <p:cNvSpPr txBox="1">
            <a:spLocks noGrp="1"/>
          </p:cNvSpPr>
          <p:nvPr>
            <p:ph type="subTitle" idx="3"/>
          </p:nvPr>
        </p:nvSpPr>
        <p:spPr>
          <a:xfrm>
            <a:off x="4173875" y="1931338"/>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7" name="Google Shape;47;p13"/>
          <p:cNvSpPr txBox="1">
            <a:spLocks noGrp="1"/>
          </p:cNvSpPr>
          <p:nvPr>
            <p:ph type="ctrTitle" idx="4"/>
          </p:nvPr>
        </p:nvSpPr>
        <p:spPr>
          <a:xfrm>
            <a:off x="5508806" y="23208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1200"/>
              <a:buNone/>
              <a:defRPr sz="1700" b="1">
                <a:solidFill>
                  <a:schemeClr val="accent3"/>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48" name="Google Shape;48;p13"/>
          <p:cNvSpPr txBox="1">
            <a:spLocks noGrp="1"/>
          </p:cNvSpPr>
          <p:nvPr>
            <p:ph type="subTitle" idx="5"/>
          </p:nvPr>
        </p:nvSpPr>
        <p:spPr>
          <a:xfrm>
            <a:off x="5508806" y="273399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9" name="Google Shape;49;p13"/>
          <p:cNvSpPr txBox="1">
            <a:spLocks noGrp="1"/>
          </p:cNvSpPr>
          <p:nvPr>
            <p:ph type="ctrTitle" idx="6"/>
          </p:nvPr>
        </p:nvSpPr>
        <p:spPr>
          <a:xfrm>
            <a:off x="6673478" y="310678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1700" b="1">
                <a:solidFill>
                  <a:schemeClr val="accent4"/>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50" name="Google Shape;50;p13"/>
          <p:cNvSpPr txBox="1">
            <a:spLocks noGrp="1"/>
          </p:cNvSpPr>
          <p:nvPr>
            <p:ph type="subTitle" idx="7"/>
          </p:nvPr>
        </p:nvSpPr>
        <p:spPr>
          <a:xfrm>
            <a:off x="6673478" y="352183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1" name="Google Shape;51;p13"/>
          <p:cNvSpPr txBox="1">
            <a:spLocks noGrp="1"/>
          </p:cNvSpPr>
          <p:nvPr>
            <p:ph type="ctrTitle" idx="8"/>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52" name="Google Shape;52;p13"/>
          <p:cNvSpPr/>
          <p:nvPr/>
        </p:nvSpPr>
        <p:spPr>
          <a:xfrm>
            <a:off x="-92200" y="550200"/>
            <a:ext cx="21495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1">
  <p:cSld name="CUSTOM_9">
    <p:spTree>
      <p:nvGrpSpPr>
        <p:cNvPr id="1" name="Shape 57"/>
        <p:cNvGrpSpPr/>
        <p:nvPr/>
      </p:nvGrpSpPr>
      <p:grpSpPr>
        <a:xfrm>
          <a:off x="0" y="0"/>
          <a:ext cx="0" cy="0"/>
          <a:chOff x="0" y="0"/>
          <a:chExt cx="0" cy="0"/>
        </a:xfrm>
      </p:grpSpPr>
      <p:sp>
        <p:nvSpPr>
          <p:cNvPr id="58" name="Google Shape;58;p15"/>
          <p:cNvSpPr txBox="1">
            <a:spLocks noGrp="1"/>
          </p:cNvSpPr>
          <p:nvPr>
            <p:ph type="subTitle" idx="1"/>
          </p:nvPr>
        </p:nvSpPr>
        <p:spPr>
          <a:xfrm>
            <a:off x="1409700" y="2076450"/>
            <a:ext cx="2984100" cy="1647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a:endParaRPr/>
          </a:p>
        </p:txBody>
      </p:sp>
      <p:sp>
        <p:nvSpPr>
          <p:cNvPr id="59" name="Google Shape;59;p15"/>
          <p:cNvSpPr/>
          <p:nvPr/>
        </p:nvSpPr>
        <p:spPr>
          <a:xfrm>
            <a:off x="-92200" y="550200"/>
            <a:ext cx="21495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1">
    <p:spTree>
      <p:nvGrpSpPr>
        <p:cNvPr id="1" name="Shape 70"/>
        <p:cNvGrpSpPr/>
        <p:nvPr/>
      </p:nvGrpSpPr>
      <p:grpSpPr>
        <a:xfrm>
          <a:off x="0" y="0"/>
          <a:ext cx="0" cy="0"/>
          <a:chOff x="0" y="0"/>
          <a:chExt cx="0" cy="0"/>
        </a:xfrm>
      </p:grpSpPr>
      <p:sp>
        <p:nvSpPr>
          <p:cNvPr id="71" name="Google Shape;71;p17"/>
          <p:cNvSpPr txBox="1">
            <a:spLocks noGrp="1"/>
          </p:cNvSpPr>
          <p:nvPr>
            <p:ph type="ctrTitle"/>
          </p:nvPr>
        </p:nvSpPr>
        <p:spPr>
          <a:xfrm>
            <a:off x="4029025" y="2817450"/>
            <a:ext cx="2000400" cy="66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72" name="Google Shape;72;p17"/>
          <p:cNvSpPr txBox="1">
            <a:spLocks noGrp="1"/>
          </p:cNvSpPr>
          <p:nvPr>
            <p:ph type="subTitle" idx="1"/>
          </p:nvPr>
        </p:nvSpPr>
        <p:spPr>
          <a:xfrm>
            <a:off x="2431950" y="1620150"/>
            <a:ext cx="5194500" cy="119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accent3"/>
                </a:solidFill>
                <a:latin typeface="Lato Light"/>
                <a:ea typeface="Lato Light"/>
                <a:cs typeface="Lato Light"/>
                <a:sym typeface="Lato Light"/>
              </a:defRPr>
            </a:lvl1pPr>
            <a:lvl2pPr lvl="1" algn="ctr" rtl="0">
              <a:lnSpc>
                <a:spcPct val="100000"/>
              </a:lnSpc>
              <a:spcBef>
                <a:spcPts val="1600"/>
              </a:spcBef>
              <a:spcAft>
                <a:spcPts val="0"/>
              </a:spcAft>
              <a:buNone/>
              <a:defRPr sz="2000">
                <a:solidFill>
                  <a:schemeClr val="accent3"/>
                </a:solidFill>
              </a:defRPr>
            </a:lvl2pPr>
            <a:lvl3pPr lvl="2" algn="ctr" rtl="0">
              <a:lnSpc>
                <a:spcPct val="100000"/>
              </a:lnSpc>
              <a:spcBef>
                <a:spcPts val="1600"/>
              </a:spcBef>
              <a:spcAft>
                <a:spcPts val="0"/>
              </a:spcAft>
              <a:buNone/>
              <a:defRPr sz="2000">
                <a:solidFill>
                  <a:schemeClr val="accent3"/>
                </a:solidFill>
              </a:defRPr>
            </a:lvl3pPr>
            <a:lvl4pPr lvl="3" algn="ctr" rtl="0">
              <a:lnSpc>
                <a:spcPct val="100000"/>
              </a:lnSpc>
              <a:spcBef>
                <a:spcPts val="1600"/>
              </a:spcBef>
              <a:spcAft>
                <a:spcPts val="0"/>
              </a:spcAft>
              <a:buNone/>
              <a:defRPr sz="2000">
                <a:solidFill>
                  <a:schemeClr val="accent3"/>
                </a:solidFill>
              </a:defRPr>
            </a:lvl4pPr>
            <a:lvl5pPr lvl="4" algn="ctr" rtl="0">
              <a:lnSpc>
                <a:spcPct val="100000"/>
              </a:lnSpc>
              <a:spcBef>
                <a:spcPts val="1600"/>
              </a:spcBef>
              <a:spcAft>
                <a:spcPts val="0"/>
              </a:spcAft>
              <a:buNone/>
              <a:defRPr sz="2000">
                <a:solidFill>
                  <a:schemeClr val="accent3"/>
                </a:solidFill>
              </a:defRPr>
            </a:lvl5pPr>
            <a:lvl6pPr lvl="5" algn="ctr" rtl="0">
              <a:lnSpc>
                <a:spcPct val="100000"/>
              </a:lnSpc>
              <a:spcBef>
                <a:spcPts val="1600"/>
              </a:spcBef>
              <a:spcAft>
                <a:spcPts val="0"/>
              </a:spcAft>
              <a:buNone/>
              <a:defRPr sz="2000">
                <a:solidFill>
                  <a:schemeClr val="accent3"/>
                </a:solidFill>
              </a:defRPr>
            </a:lvl6pPr>
            <a:lvl7pPr lvl="6" algn="ctr" rtl="0">
              <a:lnSpc>
                <a:spcPct val="100000"/>
              </a:lnSpc>
              <a:spcBef>
                <a:spcPts val="1600"/>
              </a:spcBef>
              <a:spcAft>
                <a:spcPts val="0"/>
              </a:spcAft>
              <a:buNone/>
              <a:defRPr sz="2000">
                <a:solidFill>
                  <a:schemeClr val="accent3"/>
                </a:solidFill>
              </a:defRPr>
            </a:lvl7pPr>
            <a:lvl8pPr lvl="7" algn="ctr" rtl="0">
              <a:lnSpc>
                <a:spcPct val="100000"/>
              </a:lnSpc>
              <a:spcBef>
                <a:spcPts val="1600"/>
              </a:spcBef>
              <a:spcAft>
                <a:spcPts val="0"/>
              </a:spcAft>
              <a:buNone/>
              <a:defRPr sz="2000">
                <a:solidFill>
                  <a:schemeClr val="accent3"/>
                </a:solidFill>
              </a:defRPr>
            </a:lvl8pPr>
            <a:lvl9pPr lvl="8" algn="ctr" rtl="0">
              <a:lnSpc>
                <a:spcPct val="100000"/>
              </a:lnSpc>
              <a:spcBef>
                <a:spcPts val="1600"/>
              </a:spcBef>
              <a:spcAft>
                <a:spcPts val="1600"/>
              </a:spcAft>
              <a:buNone/>
              <a:defRPr sz="2000">
                <a:solidFill>
                  <a:schemeClr val="accent3"/>
                </a:solidFill>
              </a:defRPr>
            </a:lvl9pPr>
          </a:lstStyle>
          <a:p>
            <a:endParaRPr/>
          </a:p>
        </p:txBody>
      </p:sp>
      <p:pic>
        <p:nvPicPr>
          <p:cNvPr id="73" name="Google Shape;73;p17"/>
          <p:cNvPicPr preferRelativeResize="0"/>
          <p:nvPr/>
        </p:nvPicPr>
        <p:blipFill>
          <a:blip r:embed="rId2">
            <a:alphaModFix/>
          </a:blip>
          <a:stretch>
            <a:fillRect/>
          </a:stretch>
        </p:blipFill>
        <p:spPr>
          <a:xfrm>
            <a:off x="-1107950" y="2598325"/>
            <a:ext cx="4521050" cy="356235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109"/>
        <p:cNvGrpSpPr/>
        <p:nvPr/>
      </p:nvGrpSpPr>
      <p:grpSpPr>
        <a:xfrm>
          <a:off x="0" y="0"/>
          <a:ext cx="0" cy="0"/>
          <a:chOff x="0" y="0"/>
          <a:chExt cx="0" cy="0"/>
        </a:xfrm>
      </p:grpSpPr>
      <p:sp>
        <p:nvSpPr>
          <p:cNvPr id="110" name="Google Shape;110;p26"/>
          <p:cNvSpPr txBox="1">
            <a:spLocks noGrp="1"/>
          </p:cNvSpPr>
          <p:nvPr>
            <p:ph type="subTitle" idx="1"/>
          </p:nvPr>
        </p:nvSpPr>
        <p:spPr>
          <a:xfrm>
            <a:off x="2640241" y="1227261"/>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11" name="Google Shape;111;p26"/>
          <p:cNvSpPr txBox="1">
            <a:spLocks noGrp="1"/>
          </p:cNvSpPr>
          <p:nvPr>
            <p:ph type="subTitle" idx="2"/>
          </p:nvPr>
        </p:nvSpPr>
        <p:spPr>
          <a:xfrm>
            <a:off x="1832400" y="2236096"/>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12" name="Google Shape;112;p26"/>
          <p:cNvSpPr txBox="1">
            <a:spLocks noGrp="1"/>
          </p:cNvSpPr>
          <p:nvPr>
            <p:ph type="ctrTitle"/>
          </p:nvPr>
        </p:nvSpPr>
        <p:spPr>
          <a:xfrm>
            <a:off x="2623486" y="994861"/>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1600">
                <a:solidFill>
                  <a:schemeClr val="lt1"/>
                </a:solidFill>
              </a:defRPr>
            </a:lvl1pPr>
            <a:lvl2pPr lvl="1"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2pPr>
            <a:lvl3pPr lvl="2"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3pPr>
            <a:lvl4pPr lvl="3"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4pPr>
            <a:lvl5pPr lvl="4"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5pPr>
            <a:lvl6pPr lvl="5"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6pPr>
            <a:lvl7pPr lvl="6"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7pPr>
            <a:lvl8pPr lvl="7"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8pPr>
            <a:lvl9pPr lvl="8"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9pPr>
          </a:lstStyle>
          <a:p>
            <a:endParaRPr/>
          </a:p>
        </p:txBody>
      </p:sp>
      <p:sp>
        <p:nvSpPr>
          <p:cNvPr id="113" name="Google Shape;113;p26"/>
          <p:cNvSpPr txBox="1">
            <a:spLocks noGrp="1"/>
          </p:cNvSpPr>
          <p:nvPr>
            <p:ph type="ctrTitle" idx="3"/>
          </p:nvPr>
        </p:nvSpPr>
        <p:spPr>
          <a:xfrm>
            <a:off x="1815600" y="2003696"/>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1600">
                <a:solidFill>
                  <a:schemeClr val="lt1"/>
                </a:solidFill>
              </a:defRPr>
            </a:lvl1pPr>
            <a:lvl2pPr lvl="1"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2pPr>
            <a:lvl3pPr lvl="2"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3pPr>
            <a:lvl4pPr lvl="3"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4pPr>
            <a:lvl5pPr lvl="4"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5pPr>
            <a:lvl6pPr lvl="5"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6pPr>
            <a:lvl7pPr lvl="6"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7pPr>
            <a:lvl8pPr lvl="7"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8pPr>
            <a:lvl9pPr lvl="8"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9pPr>
          </a:lstStyle>
          <a:p>
            <a:endParaRPr/>
          </a:p>
        </p:txBody>
      </p:sp>
      <p:sp>
        <p:nvSpPr>
          <p:cNvPr id="114" name="Google Shape;114;p26"/>
          <p:cNvSpPr txBox="1">
            <a:spLocks noGrp="1"/>
          </p:cNvSpPr>
          <p:nvPr>
            <p:ph type="subTitle" idx="4"/>
          </p:nvPr>
        </p:nvSpPr>
        <p:spPr>
          <a:xfrm>
            <a:off x="994200" y="3244639"/>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15" name="Google Shape;115;p26"/>
          <p:cNvSpPr txBox="1">
            <a:spLocks noGrp="1"/>
          </p:cNvSpPr>
          <p:nvPr>
            <p:ph type="ctrTitle" idx="5"/>
          </p:nvPr>
        </p:nvSpPr>
        <p:spPr>
          <a:xfrm>
            <a:off x="977400" y="3012239"/>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1600">
                <a:solidFill>
                  <a:schemeClr val="lt1"/>
                </a:solidFill>
              </a:defRPr>
            </a:lvl1pPr>
            <a:lvl2pPr lvl="1"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2pPr>
            <a:lvl3pPr lvl="2"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3pPr>
            <a:lvl4pPr lvl="3"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4pPr>
            <a:lvl5pPr lvl="4"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5pPr>
            <a:lvl6pPr lvl="5"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6pPr>
            <a:lvl7pPr lvl="6"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7pPr>
            <a:lvl8pPr lvl="7"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8pPr>
            <a:lvl9pPr lvl="8" algn="r" rtl="0">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9pPr>
          </a:lstStyle>
          <a:p>
            <a:endParaRPr/>
          </a:p>
        </p:txBody>
      </p:sp>
      <p:sp>
        <p:nvSpPr>
          <p:cNvPr id="116" name="Google Shape;116;p26"/>
          <p:cNvSpPr txBox="1">
            <a:spLocks noGrp="1"/>
          </p:cNvSpPr>
          <p:nvPr>
            <p:ph type="ctrTitle" idx="6"/>
          </p:nvPr>
        </p:nvSpPr>
        <p:spPr>
          <a:xfrm>
            <a:off x="720000" y="377975"/>
            <a:ext cx="12492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17" name="Google Shape;117;p26"/>
          <p:cNvSpPr/>
          <p:nvPr/>
        </p:nvSpPr>
        <p:spPr>
          <a:xfrm>
            <a:off x="-92200" y="550200"/>
            <a:ext cx="21495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Unica One"/>
              <a:buNone/>
              <a:defRPr sz="2800">
                <a:solidFill>
                  <a:schemeClr val="accent2"/>
                </a:solidFill>
                <a:latin typeface="Unica One"/>
                <a:ea typeface="Unica One"/>
                <a:cs typeface="Unica One"/>
                <a:sym typeface="Unic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Lato Light"/>
              <a:buChar char="●"/>
              <a:defRPr sz="1800">
                <a:solidFill>
                  <a:schemeClr val="lt1"/>
                </a:solidFill>
                <a:latin typeface="Lato Light"/>
                <a:ea typeface="Lato Light"/>
                <a:cs typeface="Lato Light"/>
                <a:sym typeface="Lato Light"/>
              </a:defRPr>
            </a:lvl1pPr>
            <a:lvl2pPr marL="914400" lvl="1" indent="-3175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2pPr>
            <a:lvl3pPr marL="1371600" lvl="2" indent="-3175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3pPr>
            <a:lvl4pPr marL="1828800" lvl="3" indent="-3175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4pPr>
            <a:lvl5pPr marL="2286000" lvl="4" indent="-3175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5pPr>
            <a:lvl6pPr marL="2743200" lvl="5" indent="-3175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6pPr>
            <a:lvl7pPr marL="3200400" lvl="6" indent="-3175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7pPr>
            <a:lvl8pPr marL="3657600" lvl="7" indent="-3175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8pPr>
            <a:lvl9pPr marL="4114800" lvl="8" indent="-317500">
              <a:lnSpc>
                <a:spcPct val="115000"/>
              </a:lnSpc>
              <a:spcBef>
                <a:spcPts val="1600"/>
              </a:spcBef>
              <a:spcAft>
                <a:spcPts val="1600"/>
              </a:spcAft>
              <a:buClr>
                <a:schemeClr val="lt1"/>
              </a:buClr>
              <a:buSzPts val="1400"/>
              <a:buFont typeface="Lato Light"/>
              <a:buChar char="■"/>
              <a:defRPr>
                <a:solidFill>
                  <a:schemeClr val="lt1"/>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1" r:id="rId6"/>
    <p:sldLayoutId id="2147483663"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35"/>
          <p:cNvPicPr preferRelativeResize="0"/>
          <p:nvPr/>
        </p:nvPicPr>
        <p:blipFill rotWithShape="1">
          <a:blip r:embed="rId3">
            <a:alphaModFix/>
          </a:blip>
          <a:srcRect/>
          <a:stretch/>
        </p:blipFill>
        <p:spPr>
          <a:xfrm>
            <a:off x="0" y="12"/>
            <a:ext cx="9144000" cy="5143492"/>
          </a:xfrm>
          <a:prstGeom prst="rect">
            <a:avLst/>
          </a:prstGeom>
          <a:noFill/>
          <a:ln>
            <a:noFill/>
          </a:ln>
        </p:spPr>
      </p:pic>
      <p:sp>
        <p:nvSpPr>
          <p:cNvPr id="173" name="Google Shape;173;p35"/>
          <p:cNvSpPr txBox="1">
            <a:spLocks noGrp="1"/>
          </p:cNvSpPr>
          <p:nvPr>
            <p:ph type="ctrTitle"/>
          </p:nvPr>
        </p:nvSpPr>
        <p:spPr>
          <a:xfrm>
            <a:off x="1970750" y="786825"/>
            <a:ext cx="48780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a:t>smart city management system</a:t>
            </a:r>
            <a:endParaRPr sz="5400"/>
          </a:p>
        </p:txBody>
      </p:sp>
      <p:sp>
        <p:nvSpPr>
          <p:cNvPr id="174" name="Google Shape;174;p35"/>
          <p:cNvSpPr txBox="1">
            <a:spLocks noGrp="1"/>
          </p:cNvSpPr>
          <p:nvPr>
            <p:ph type="subTitle" idx="1"/>
          </p:nvPr>
        </p:nvSpPr>
        <p:spPr>
          <a:xfrm>
            <a:off x="3507750" y="2709975"/>
            <a:ext cx="2837700" cy="71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Erena Shah  22BCE090</a:t>
            </a:r>
            <a:endParaRPr sz="1600" dirty="0"/>
          </a:p>
          <a:p>
            <a:pPr marL="0" lvl="0" indent="0" algn="l" rtl="0">
              <a:spcBef>
                <a:spcPts val="0"/>
              </a:spcBef>
              <a:spcAft>
                <a:spcPts val="0"/>
              </a:spcAft>
              <a:buNone/>
            </a:pPr>
            <a:r>
              <a:rPr lang="en" sz="1600" dirty="0"/>
              <a:t>Hetvi Patel   22BCE112</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ctrTitle"/>
          </p:nvPr>
        </p:nvSpPr>
        <p:spPr>
          <a:xfrm>
            <a:off x="0" y="424550"/>
            <a:ext cx="22224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Concepts included in the code </a:t>
            </a:r>
            <a:endParaRPr/>
          </a:p>
        </p:txBody>
      </p:sp>
      <p:sp>
        <p:nvSpPr>
          <p:cNvPr id="180" name="Google Shape;180;p36"/>
          <p:cNvSpPr txBox="1"/>
          <p:nvPr/>
        </p:nvSpPr>
        <p:spPr>
          <a:xfrm>
            <a:off x="3437300" y="201875"/>
            <a:ext cx="2917200" cy="5356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3. *Applications:*</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MobileApp</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Accesses city services</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Reports issues</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Receives alerts</a:t>
            </a:r>
            <a:endParaRPr sz="17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4. *Infrastructure:*</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DigitalSignage</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BigDataAnalytics</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PredictiveAnalytics</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5. *Entities:*</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User</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   - Patient</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6. *Government Services:*</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   - EGovernmentServices</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     - Displays available services</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     - Processes service requests</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endParaRPr sz="1600">
              <a:solidFill>
                <a:schemeClr val="lt1"/>
              </a:solidFill>
              <a:latin typeface="Lato Light"/>
              <a:ea typeface="Lato Light"/>
              <a:cs typeface="Lato Light"/>
              <a:sym typeface="Lato Light"/>
            </a:endParaRPr>
          </a:p>
        </p:txBody>
      </p:sp>
      <p:sp>
        <p:nvSpPr>
          <p:cNvPr id="181" name="Google Shape;181;p36"/>
          <p:cNvSpPr txBox="1"/>
          <p:nvPr/>
        </p:nvSpPr>
        <p:spPr>
          <a:xfrm>
            <a:off x="83850" y="1300825"/>
            <a:ext cx="3256500" cy="4155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1.Sensors</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-Airquality Sensor </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-NoiceLevel Sensor</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2.Systems</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-MonitoringSystem</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-SmartGrid</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 EnergyConsumptionMonitor</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r>
              <a:rPr lang="en" sz="1600">
                <a:solidFill>
                  <a:schemeClr val="lt1"/>
                </a:solidFill>
                <a:latin typeface="Lato Light"/>
                <a:ea typeface="Lato Light"/>
                <a:cs typeface="Lato Light"/>
                <a:sym typeface="Lato Light"/>
              </a:rPr>
              <a:t> - PublicWiFiSystem</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3. *Applications:*</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MobileApp</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Accesses city services</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Reports issues</a:t>
            </a:r>
            <a:endParaRPr sz="16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600">
                <a:solidFill>
                  <a:schemeClr val="lt1"/>
                </a:solidFill>
                <a:latin typeface="Lato Light"/>
                <a:ea typeface="Lato Light"/>
                <a:cs typeface="Lato Light"/>
                <a:sym typeface="Lato Light"/>
              </a:rPr>
              <a:t>     - Receives alerts</a:t>
            </a:r>
            <a:endParaRPr sz="1600">
              <a:solidFill>
                <a:schemeClr val="lt1"/>
              </a:solidFill>
              <a:latin typeface="Lato Light"/>
              <a:ea typeface="Lato Light"/>
              <a:cs typeface="Lato Light"/>
              <a:sym typeface="Lato Light"/>
            </a:endParaRPr>
          </a:p>
          <a:p>
            <a:pPr marL="0" lvl="0" indent="0" algn="l" rtl="0">
              <a:spcBef>
                <a:spcPts val="0"/>
              </a:spcBef>
              <a:spcAft>
                <a:spcPts val="0"/>
              </a:spcAft>
              <a:buNone/>
            </a:pPr>
            <a:endParaRPr sz="1800">
              <a:solidFill>
                <a:schemeClr val="lt1"/>
              </a:solidFill>
              <a:latin typeface="Lato Light"/>
              <a:ea typeface="Lato Light"/>
              <a:cs typeface="Lato Light"/>
              <a:sym typeface="Lato Light"/>
            </a:endParaRPr>
          </a:p>
        </p:txBody>
      </p:sp>
      <p:sp>
        <p:nvSpPr>
          <p:cNvPr id="182" name="Google Shape;182;p36"/>
          <p:cNvSpPr txBox="1"/>
          <p:nvPr/>
        </p:nvSpPr>
        <p:spPr>
          <a:xfrm>
            <a:off x="6451450" y="762550"/>
            <a:ext cx="25566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800">
                <a:solidFill>
                  <a:schemeClr val="lt1"/>
                </a:solidFill>
                <a:latin typeface="Lato Light"/>
                <a:ea typeface="Lato Light"/>
                <a:cs typeface="Lato Light"/>
                <a:sym typeface="Lato Light"/>
              </a:rPr>
              <a:t>7. *Community Engagement:*</a:t>
            </a:r>
            <a:endParaRPr sz="18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800">
                <a:solidFill>
                  <a:schemeClr val="lt1"/>
                </a:solidFill>
                <a:latin typeface="Lato Light"/>
                <a:ea typeface="Lato Light"/>
                <a:cs typeface="Lato Light"/>
                <a:sym typeface="Lato Light"/>
              </a:rPr>
              <a:t>   - CommunityEngagementPlatform</a:t>
            </a:r>
            <a:endParaRPr sz="18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800">
                <a:solidFill>
                  <a:schemeClr val="lt1"/>
                </a:solidFill>
                <a:latin typeface="Lato Light"/>
                <a:ea typeface="Lato Light"/>
                <a:cs typeface="Lato Light"/>
                <a:sym typeface="Lato Light"/>
              </a:rPr>
              <a:t>     - Collects feedback</a:t>
            </a:r>
            <a:endParaRPr sz="18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800">
                <a:solidFill>
                  <a:schemeClr val="lt1"/>
                </a:solidFill>
                <a:latin typeface="Lato Light"/>
                <a:ea typeface="Lato Light"/>
                <a:cs typeface="Lato Light"/>
                <a:sym typeface="Lato Light"/>
              </a:rPr>
              <a:t>     - Reports issues</a:t>
            </a:r>
            <a:endParaRPr sz="18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18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800">
                <a:solidFill>
                  <a:schemeClr val="lt1"/>
                </a:solidFill>
                <a:latin typeface="Lato Light"/>
                <a:ea typeface="Lato Light"/>
                <a:cs typeface="Lato Light"/>
                <a:sym typeface="Lato Light"/>
              </a:rPr>
              <a:t>8. *Smart Building:*</a:t>
            </a:r>
            <a:endParaRPr sz="18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800">
                <a:solidFill>
                  <a:schemeClr val="lt1"/>
                </a:solidFill>
                <a:latin typeface="Lato Light"/>
                <a:ea typeface="Lato Light"/>
                <a:cs typeface="Lato Light"/>
                <a:sym typeface="Lato Light"/>
              </a:rPr>
              <a:t>   - SmartBuilding</a:t>
            </a:r>
            <a:endParaRPr sz="1800">
              <a:solidFill>
                <a:schemeClr val="lt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800">
                <a:solidFill>
                  <a:schemeClr val="lt1"/>
                </a:solidFill>
                <a:latin typeface="Lato Light"/>
                <a:ea typeface="Lato Light"/>
                <a:cs typeface="Lato Light"/>
                <a:sym typeface="Lato Light"/>
              </a:rPr>
              <a:t>     - Controls lights, climate, and security</a:t>
            </a:r>
            <a:endParaRPr sz="1800">
              <a:solidFill>
                <a:schemeClr val="lt1"/>
              </a:solidFill>
              <a:latin typeface="Lato Light"/>
              <a:ea typeface="Lato Light"/>
              <a:cs typeface="Lato Light"/>
              <a:sym typeface="Lato Light"/>
            </a:endParaRPr>
          </a:p>
          <a:p>
            <a:pPr marL="0" lvl="0" indent="0" algn="l" rtl="0">
              <a:spcBef>
                <a:spcPts val="0"/>
              </a:spcBef>
              <a:spcAft>
                <a:spcPts val="0"/>
              </a:spcAft>
              <a:buNone/>
            </a:pPr>
            <a:endParaRPr sz="1800">
              <a:solidFill>
                <a:schemeClr val="lt1"/>
              </a:solidFill>
              <a:latin typeface="Lato Light"/>
              <a:ea typeface="Lato Light"/>
              <a:cs typeface="Lato Light"/>
              <a:sym typeface="La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7"/>
          <p:cNvSpPr txBox="1">
            <a:spLocks noGrp="1"/>
          </p:cNvSpPr>
          <p:nvPr>
            <p:ph type="ctrTitle" idx="8"/>
          </p:nvPr>
        </p:nvSpPr>
        <p:spPr>
          <a:xfrm>
            <a:off x="0" y="377975"/>
            <a:ext cx="24894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OOPS concepts used </a:t>
            </a:r>
            <a:endParaRPr sz="1800"/>
          </a:p>
        </p:txBody>
      </p:sp>
      <p:sp>
        <p:nvSpPr>
          <p:cNvPr id="188" name="Google Shape;188;p37">
            <a:hlinkClick r:id="" action="ppaction://noaction"/>
          </p:cNvPr>
          <p:cNvSpPr txBox="1">
            <a:spLocks noGrp="1"/>
          </p:cNvSpPr>
          <p:nvPr>
            <p:ph type="ctrTitle" idx="2"/>
          </p:nvPr>
        </p:nvSpPr>
        <p:spPr>
          <a:xfrm>
            <a:off x="4173875" y="151818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Inheritance</a:t>
            </a:r>
            <a:endParaRPr/>
          </a:p>
        </p:txBody>
      </p:sp>
      <p:sp>
        <p:nvSpPr>
          <p:cNvPr id="189" name="Google Shape;189;p37">
            <a:hlinkClick r:id="" action="ppaction://noaction"/>
          </p:cNvPr>
          <p:cNvSpPr txBox="1">
            <a:spLocks noGrp="1"/>
          </p:cNvSpPr>
          <p:nvPr>
            <p:ph type="ctrTitle"/>
          </p:nvPr>
        </p:nvSpPr>
        <p:spPr>
          <a:xfrm>
            <a:off x="2826146" y="727593"/>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Constructor  </a:t>
            </a:r>
            <a:endParaRPr/>
          </a:p>
        </p:txBody>
      </p:sp>
      <p:sp>
        <p:nvSpPr>
          <p:cNvPr id="190" name="Google Shape;190;p37">
            <a:hlinkClick r:id="" action="ppaction://noaction"/>
          </p:cNvPr>
          <p:cNvSpPr txBox="1">
            <a:spLocks noGrp="1"/>
          </p:cNvSpPr>
          <p:nvPr>
            <p:ph type="ctrTitle" idx="4"/>
          </p:nvPr>
        </p:nvSpPr>
        <p:spPr>
          <a:xfrm>
            <a:off x="5508806" y="2320842"/>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Abstract class</a:t>
            </a:r>
            <a:endParaRPr/>
          </a:p>
        </p:txBody>
      </p:sp>
      <p:sp>
        <p:nvSpPr>
          <p:cNvPr id="191" name="Google Shape;191;p37">
            <a:hlinkClick r:id="" action="ppaction://noaction"/>
          </p:cNvPr>
          <p:cNvSpPr txBox="1">
            <a:spLocks noGrp="1"/>
          </p:cNvSpPr>
          <p:nvPr>
            <p:ph type="ctrTitle" idx="6"/>
          </p:nvPr>
        </p:nvSpPr>
        <p:spPr>
          <a:xfrm>
            <a:off x="6673478" y="3106782"/>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Exception handling</a:t>
            </a:r>
            <a:endParaRPr/>
          </a:p>
        </p:txBody>
      </p:sp>
      <p:pic>
        <p:nvPicPr>
          <p:cNvPr id="192" name="Google Shape;192;p37"/>
          <p:cNvPicPr preferRelativeResize="0"/>
          <p:nvPr/>
        </p:nvPicPr>
        <p:blipFill rotWithShape="1">
          <a:blip r:embed="rId3">
            <a:alphaModFix/>
          </a:blip>
          <a:srcRect l="-5163" r="-5163"/>
          <a:stretch/>
        </p:blipFill>
        <p:spPr>
          <a:xfrm>
            <a:off x="2087338" y="1074375"/>
            <a:ext cx="627975" cy="1192426"/>
          </a:xfrm>
          <a:prstGeom prst="rect">
            <a:avLst/>
          </a:prstGeom>
          <a:noFill/>
          <a:ln>
            <a:noFill/>
          </a:ln>
        </p:spPr>
      </p:pic>
      <p:pic>
        <p:nvPicPr>
          <p:cNvPr id="193" name="Google Shape;193;p37"/>
          <p:cNvPicPr preferRelativeResize="0"/>
          <p:nvPr/>
        </p:nvPicPr>
        <p:blipFill rotWithShape="1">
          <a:blip r:embed="rId4">
            <a:alphaModFix/>
          </a:blip>
          <a:srcRect l="-6985" r="-6974"/>
          <a:stretch/>
        </p:blipFill>
        <p:spPr>
          <a:xfrm>
            <a:off x="3372219" y="1864888"/>
            <a:ext cx="587575" cy="1192425"/>
          </a:xfrm>
          <a:prstGeom prst="rect">
            <a:avLst/>
          </a:prstGeom>
          <a:noFill/>
          <a:ln>
            <a:noFill/>
          </a:ln>
        </p:spPr>
      </p:pic>
      <p:pic>
        <p:nvPicPr>
          <p:cNvPr id="194" name="Google Shape;194;p37"/>
          <p:cNvPicPr preferRelativeResize="0"/>
          <p:nvPr/>
        </p:nvPicPr>
        <p:blipFill rotWithShape="1">
          <a:blip r:embed="rId5">
            <a:alphaModFix/>
          </a:blip>
          <a:srcRect l="-1093" r="-1083"/>
          <a:stretch/>
        </p:blipFill>
        <p:spPr>
          <a:xfrm>
            <a:off x="5800261" y="3451572"/>
            <a:ext cx="661125" cy="1163225"/>
          </a:xfrm>
          <a:prstGeom prst="rect">
            <a:avLst/>
          </a:prstGeom>
          <a:noFill/>
          <a:ln>
            <a:noFill/>
          </a:ln>
        </p:spPr>
      </p:pic>
      <p:pic>
        <p:nvPicPr>
          <p:cNvPr id="195" name="Google Shape;195;p37"/>
          <p:cNvPicPr preferRelativeResize="0"/>
          <p:nvPr/>
        </p:nvPicPr>
        <p:blipFill rotWithShape="1">
          <a:blip r:embed="rId6">
            <a:alphaModFix/>
          </a:blip>
          <a:srcRect l="-17075" r="-17062"/>
          <a:stretch/>
        </p:blipFill>
        <p:spPr>
          <a:xfrm>
            <a:off x="4540730" y="2662706"/>
            <a:ext cx="759475" cy="120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3"/>
                                        </p:tgtEl>
                                        <p:attrNameLst>
                                          <p:attrName>style.visibility</p:attrName>
                                        </p:attrNameLst>
                                      </p:cBhvr>
                                      <p:to>
                                        <p:strVal val="visible"/>
                                      </p:to>
                                    </p:set>
                                    <p:animEffect transition="in" filter="fade">
                                      <p:cBhvr>
                                        <p:cTn id="11" dur="1000"/>
                                        <p:tgtEl>
                                          <p:spTgt spid="19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95"/>
                                        </p:tgtEl>
                                        <p:attrNameLst>
                                          <p:attrName>style.visibility</p:attrName>
                                        </p:attrNameLst>
                                      </p:cBhvr>
                                      <p:to>
                                        <p:strVal val="visible"/>
                                      </p:to>
                                    </p:set>
                                    <p:animEffect transition="in" filter="fade">
                                      <p:cBhvr>
                                        <p:cTn id="15" dur="1000"/>
                                        <p:tgtEl>
                                          <p:spTgt spid="19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94"/>
                                        </p:tgtEl>
                                        <p:attrNameLst>
                                          <p:attrName>style.visibility</p:attrName>
                                        </p:attrNameLst>
                                      </p:cBhvr>
                                      <p:to>
                                        <p:strVal val="visible"/>
                                      </p:to>
                                    </p:set>
                                    <p:animEffect transition="in" filter="fade">
                                      <p:cBhvr>
                                        <p:cTn id="19"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ctrTitle"/>
          </p:nvPr>
        </p:nvSpPr>
        <p:spPr>
          <a:xfrm>
            <a:off x="111825" y="377975"/>
            <a:ext cx="19455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Constructor </a:t>
            </a:r>
            <a:endParaRPr sz="3200"/>
          </a:p>
        </p:txBody>
      </p:sp>
      <p:sp>
        <p:nvSpPr>
          <p:cNvPr id="201" name="Google Shape;201;p38"/>
          <p:cNvSpPr txBox="1">
            <a:spLocks noGrp="1"/>
          </p:cNvSpPr>
          <p:nvPr>
            <p:ph type="subTitle" idx="1"/>
          </p:nvPr>
        </p:nvSpPr>
        <p:spPr>
          <a:xfrm>
            <a:off x="349425" y="1411675"/>
            <a:ext cx="6283500" cy="21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 constructor is a special type of method that is automatically called when an object of a class is created using the new keyword. It is used to initialize the object's state or set up the object's initial properties. Here are some key points about constructors: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Characteristics of Constructors:</a:t>
            </a:r>
            <a:endParaRPr/>
          </a:p>
          <a:p>
            <a:pPr marL="0" lvl="0" indent="0" algn="l" rtl="0">
              <a:spcBef>
                <a:spcPts val="0"/>
              </a:spcBef>
              <a:spcAft>
                <a:spcPts val="0"/>
              </a:spcAft>
              <a:buClr>
                <a:schemeClr val="dk1"/>
              </a:buClr>
              <a:buSzPts val="1100"/>
              <a:buFont typeface="Arial"/>
              <a:buNone/>
            </a:pPr>
            <a:r>
              <a:rPr lang="en"/>
              <a:t>Same Name as Class: Constructors have the same name as the class they belong to.</a:t>
            </a:r>
            <a:endParaRPr/>
          </a:p>
          <a:p>
            <a:pPr marL="0" lvl="0" indent="0" algn="l" rtl="0">
              <a:spcBef>
                <a:spcPts val="0"/>
              </a:spcBef>
              <a:spcAft>
                <a:spcPts val="0"/>
              </a:spcAft>
              <a:buClr>
                <a:schemeClr val="dk1"/>
              </a:buClr>
              <a:buSzPts val="1100"/>
              <a:buFont typeface="Arial"/>
              <a:buNone/>
            </a:pPr>
            <a:r>
              <a:rPr lang="en"/>
              <a:t>No Return Type Specified: Constructors do not specify a return type, not even void.</a:t>
            </a:r>
            <a:endParaRPr/>
          </a:p>
          <a:p>
            <a:pPr marL="0" lvl="0" indent="0" algn="l" rtl="0">
              <a:spcBef>
                <a:spcPts val="0"/>
              </a:spcBef>
              <a:spcAft>
                <a:spcPts val="0"/>
              </a:spcAft>
              <a:buClr>
                <a:schemeClr val="dk1"/>
              </a:buClr>
              <a:buSzPts val="1100"/>
              <a:buFont typeface="Arial"/>
              <a:buNone/>
            </a:pPr>
            <a:r>
              <a:rPr lang="en"/>
              <a:t>Initialization Logic: They are used to initialize the instance variables of an object when it's created.</a:t>
            </a:r>
            <a:endParaRPr/>
          </a:p>
          <a:p>
            <a:pPr marL="0" lvl="0" indent="0" algn="l" rtl="0">
              <a:spcBef>
                <a:spcPts val="0"/>
              </a:spcBef>
              <a:spcAft>
                <a:spcPts val="0"/>
              </a:spcAft>
              <a:buClr>
                <a:schemeClr val="dk1"/>
              </a:buClr>
              <a:buSzPts val="1100"/>
              <a:buFont typeface="Arial"/>
              <a:buNone/>
            </a:pPr>
            <a:r>
              <a:rPr lang="en"/>
              <a:t>Automatically Called: When an object is created, the constructor is called automatically.</a:t>
            </a:r>
            <a:endParaRPr/>
          </a:p>
          <a:p>
            <a:pPr marL="0" lvl="0" indent="0" algn="l" rtl="0">
              <a:spcBef>
                <a:spcPts val="0"/>
              </a:spcBef>
              <a:spcAft>
                <a:spcPts val="0"/>
              </a:spcAft>
              <a:buNone/>
            </a:pPr>
            <a:endParaRPr/>
          </a:p>
        </p:txBody>
      </p:sp>
      <p:cxnSp>
        <p:nvCxnSpPr>
          <p:cNvPr id="202" name="Google Shape;202;p38"/>
          <p:cNvCxnSpPr/>
          <p:nvPr/>
        </p:nvCxnSpPr>
        <p:spPr>
          <a:xfrm>
            <a:off x="2609850" y="3524250"/>
            <a:ext cx="4695900" cy="0"/>
          </a:xfrm>
          <a:prstGeom prst="straightConnector1">
            <a:avLst/>
          </a:prstGeom>
          <a:noFill/>
          <a:ln w="9525" cap="flat" cmpd="sng">
            <a:solidFill>
              <a:schemeClr val="lt1"/>
            </a:solidFill>
            <a:prstDash val="solid"/>
            <a:round/>
            <a:headEnd type="none" w="med" len="med"/>
            <a:tailEnd type="none" w="med" len="med"/>
          </a:ln>
        </p:spPr>
      </p:cxnSp>
      <p:pic>
        <p:nvPicPr>
          <p:cNvPr id="203" name="Google Shape;203;p38"/>
          <p:cNvPicPr preferRelativeResize="0"/>
          <p:nvPr/>
        </p:nvPicPr>
        <p:blipFill>
          <a:blip r:embed="rId3">
            <a:alphaModFix/>
          </a:blip>
          <a:stretch>
            <a:fillRect/>
          </a:stretch>
        </p:blipFill>
        <p:spPr>
          <a:xfrm>
            <a:off x="6632838" y="1857375"/>
            <a:ext cx="3720837" cy="3879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subTitle" idx="1"/>
          </p:nvPr>
        </p:nvSpPr>
        <p:spPr>
          <a:xfrm>
            <a:off x="279550" y="1425650"/>
            <a:ext cx="5578500" cy="21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Inheritance in Java is a fundamental feature that allows a new class (called the "subclass" or "child class") to inherit properties and behavior from an existing class (called the "superclass" or "parent class"). This means that a subclass can reuse the fields and methods of its superclass, enhancing code reusability and supporting the concept of hierarchy in object-oriented programming.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Key Points about Inheritance:</a:t>
            </a:r>
            <a:endParaRPr/>
          </a:p>
          <a:p>
            <a:pPr marL="0" lvl="0" indent="0" algn="l" rtl="0">
              <a:spcBef>
                <a:spcPts val="0"/>
              </a:spcBef>
              <a:spcAft>
                <a:spcPts val="0"/>
              </a:spcAft>
              <a:buClr>
                <a:schemeClr val="dk1"/>
              </a:buClr>
              <a:buSzPts val="1100"/>
              <a:buFont typeface="Arial"/>
              <a:buNone/>
            </a:pPr>
            <a:r>
              <a:rPr lang="en"/>
              <a:t>Subclass and Superclass Relationship: A subclass inherits the attributes and methods from its superclass. The subclass can also have its own additional attributes and methods.</a:t>
            </a:r>
            <a:endParaRPr/>
          </a:p>
          <a:p>
            <a:pPr marL="0" lvl="0" indent="0" algn="l" rtl="0">
              <a:spcBef>
                <a:spcPts val="0"/>
              </a:spcBef>
              <a:spcAft>
                <a:spcPts val="0"/>
              </a:spcAft>
              <a:buClr>
                <a:schemeClr val="dk1"/>
              </a:buClr>
              <a:buSzPts val="1100"/>
              <a:buFont typeface="Arial"/>
              <a:buNone/>
            </a:pPr>
            <a:r>
              <a:rPr lang="en"/>
              <a:t>Syntax: In Java, inheritance is implemented using the extends keyword. A subclass extends a superclass to inherit its properties.</a:t>
            </a:r>
            <a:endParaRPr/>
          </a:p>
          <a:p>
            <a:pPr marL="0" lvl="0" indent="0" algn="l" rtl="0">
              <a:spcBef>
                <a:spcPts val="0"/>
              </a:spcBef>
              <a:spcAft>
                <a:spcPts val="0"/>
              </a:spcAft>
              <a:buNone/>
            </a:pPr>
            <a:endParaRPr/>
          </a:p>
        </p:txBody>
      </p:sp>
      <p:sp>
        <p:nvSpPr>
          <p:cNvPr id="209" name="Google Shape;209;p39"/>
          <p:cNvSpPr txBox="1">
            <a:spLocks noGrp="1"/>
          </p:cNvSpPr>
          <p:nvPr>
            <p:ph type="ctrTitle"/>
          </p:nvPr>
        </p:nvSpPr>
        <p:spPr>
          <a:xfrm>
            <a:off x="0" y="377975"/>
            <a:ext cx="20574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Inheritance </a:t>
            </a:r>
            <a:endParaRPr sz="3400"/>
          </a:p>
        </p:txBody>
      </p:sp>
      <p:pic>
        <p:nvPicPr>
          <p:cNvPr id="210" name="Google Shape;210;p39"/>
          <p:cNvPicPr preferRelativeResize="0"/>
          <p:nvPr/>
        </p:nvPicPr>
        <p:blipFill>
          <a:blip r:embed="rId3">
            <a:alphaModFix/>
          </a:blip>
          <a:stretch>
            <a:fillRect/>
          </a:stretch>
        </p:blipFill>
        <p:spPr>
          <a:xfrm>
            <a:off x="6632838" y="1857375"/>
            <a:ext cx="3720837" cy="3879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0"/>
          <p:cNvSpPr txBox="1">
            <a:spLocks noGrp="1"/>
          </p:cNvSpPr>
          <p:nvPr>
            <p:ph type="subTitle" idx="1"/>
          </p:nvPr>
        </p:nvSpPr>
        <p:spPr>
          <a:xfrm>
            <a:off x="167725" y="1324175"/>
            <a:ext cx="7128300" cy="149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 abstract class is a class that cannot be instantiated on its own and is meant to be subclassed. It serves as a blueprint for other classes to inherit from and contains abstract methods that must be implemented by its subclasses. Abstract classes allow you to define common methods and enforce a structure for subclasses while allowing specific implementations to be defined by those subclasses.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Key Points about Abstract Classes:</a:t>
            </a:r>
            <a:endParaRPr/>
          </a:p>
          <a:p>
            <a:pPr marL="0" lvl="0" indent="0" algn="l" rtl="0">
              <a:spcBef>
                <a:spcPts val="0"/>
              </a:spcBef>
              <a:spcAft>
                <a:spcPts val="0"/>
              </a:spcAft>
              <a:buClr>
                <a:schemeClr val="dk1"/>
              </a:buClr>
              <a:buSzPts val="1100"/>
              <a:buFont typeface="Arial"/>
              <a:buNone/>
            </a:pPr>
            <a:r>
              <a:rPr lang="en"/>
              <a:t>Cannot be Instantiated: You cannot create an instance of an abstract class using the new keyword because it's incomplete (contains abstract methods without implementation).</a:t>
            </a:r>
            <a:endParaRPr/>
          </a:p>
          <a:p>
            <a:pPr marL="0" lvl="0" indent="0" algn="l" rtl="0">
              <a:spcBef>
                <a:spcPts val="0"/>
              </a:spcBef>
              <a:spcAft>
                <a:spcPts val="0"/>
              </a:spcAft>
              <a:buClr>
                <a:schemeClr val="dk1"/>
              </a:buClr>
              <a:buSzPts val="1100"/>
              <a:buFont typeface="Arial"/>
              <a:buNone/>
            </a:pPr>
            <a:r>
              <a:rPr lang="en"/>
              <a:t>Can Contain Abstract Methods: Abstract classes can have abstract methods (methods without a body) that must be implemented by any class extending the abstract class.</a:t>
            </a:r>
            <a:endParaRPr/>
          </a:p>
          <a:p>
            <a:pPr marL="0" lvl="0" indent="0" algn="l" rtl="0">
              <a:spcBef>
                <a:spcPts val="0"/>
              </a:spcBef>
              <a:spcAft>
                <a:spcPts val="0"/>
              </a:spcAft>
              <a:buClr>
                <a:schemeClr val="dk1"/>
              </a:buClr>
              <a:buSzPts val="1100"/>
              <a:buFont typeface="Arial"/>
              <a:buNone/>
            </a:pPr>
            <a:r>
              <a:rPr lang="en"/>
              <a:t>May Contain Concrete Methods: Abstract classes can also contain fully implemented methods (concrete methods) that can be used directly by subclasses.</a:t>
            </a:r>
            <a:endParaRPr/>
          </a:p>
          <a:p>
            <a:pPr marL="0" lvl="0" indent="0" algn="l" rtl="0">
              <a:spcBef>
                <a:spcPts val="0"/>
              </a:spcBef>
              <a:spcAft>
                <a:spcPts val="0"/>
              </a:spcAft>
              <a:buClr>
                <a:schemeClr val="dk1"/>
              </a:buClr>
              <a:buSzPts val="1100"/>
              <a:buFont typeface="Arial"/>
              <a:buNone/>
            </a:pPr>
            <a:r>
              <a:rPr lang="en"/>
              <a:t>Syntax: To declare an abstract class, use the abstract keyword in the class declaration.</a:t>
            </a:r>
            <a:endParaRPr/>
          </a:p>
          <a:p>
            <a:pPr marL="0" lvl="0" indent="0" algn="l" rtl="0">
              <a:spcBef>
                <a:spcPts val="0"/>
              </a:spcBef>
              <a:spcAft>
                <a:spcPts val="0"/>
              </a:spcAft>
              <a:buNone/>
            </a:pPr>
            <a:endParaRPr/>
          </a:p>
        </p:txBody>
      </p:sp>
      <p:sp>
        <p:nvSpPr>
          <p:cNvPr id="216" name="Google Shape;216;p40"/>
          <p:cNvSpPr txBox="1">
            <a:spLocks noGrp="1"/>
          </p:cNvSpPr>
          <p:nvPr>
            <p:ph type="ctrTitle"/>
          </p:nvPr>
        </p:nvSpPr>
        <p:spPr>
          <a:xfrm>
            <a:off x="167725" y="377975"/>
            <a:ext cx="18897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Abstract class</a:t>
            </a:r>
            <a:endParaRPr sz="2000"/>
          </a:p>
        </p:txBody>
      </p:sp>
      <p:pic>
        <p:nvPicPr>
          <p:cNvPr id="217" name="Google Shape;217;p40"/>
          <p:cNvPicPr preferRelativeResize="0"/>
          <p:nvPr/>
        </p:nvPicPr>
        <p:blipFill>
          <a:blip r:embed="rId3">
            <a:alphaModFix/>
          </a:blip>
          <a:stretch>
            <a:fillRect/>
          </a:stretch>
        </p:blipFill>
        <p:spPr>
          <a:xfrm>
            <a:off x="6632838" y="1857375"/>
            <a:ext cx="3720837" cy="3879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subTitle" idx="1"/>
          </p:nvPr>
        </p:nvSpPr>
        <p:spPr>
          <a:xfrm>
            <a:off x="363400" y="1484625"/>
            <a:ext cx="5494500" cy="149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try-catch block: It's used to handle exceptions that might occur within a specific block of code. The try block contains the code where an exception might occur, and the catch block catches and handles the exceptions that are thrown within the try block.</a:t>
            </a:r>
            <a:endParaRPr/>
          </a:p>
          <a:p>
            <a:pPr marL="0" lvl="0" indent="0" algn="l" rtl="0">
              <a:spcBef>
                <a:spcPts val="0"/>
              </a:spcBef>
              <a:spcAft>
                <a:spcPts val="0"/>
              </a:spcAft>
              <a:buNone/>
            </a:pPr>
            <a:r>
              <a:rPr lang="en"/>
              <a:t>Code syntax :</a:t>
            </a:r>
            <a:endParaRPr/>
          </a:p>
          <a:p>
            <a:pPr marL="0" lvl="0" indent="0" algn="l" rtl="0">
              <a:spcBef>
                <a:spcPts val="0"/>
              </a:spcBef>
              <a:spcAft>
                <a:spcPts val="0"/>
              </a:spcAft>
              <a:buClr>
                <a:schemeClr val="dk1"/>
              </a:buClr>
              <a:buSzPts val="1100"/>
              <a:buFont typeface="Arial"/>
              <a:buNone/>
            </a:pPr>
            <a:r>
              <a:rPr lang="en"/>
              <a:t>try {</a:t>
            </a:r>
            <a:endParaRPr/>
          </a:p>
          <a:p>
            <a:pPr marL="0" lvl="0" indent="0" algn="l" rtl="0">
              <a:spcBef>
                <a:spcPts val="0"/>
              </a:spcBef>
              <a:spcAft>
                <a:spcPts val="0"/>
              </a:spcAft>
              <a:buClr>
                <a:schemeClr val="dk1"/>
              </a:buClr>
              <a:buSzPts val="1100"/>
              <a:buFont typeface="Arial"/>
              <a:buNone/>
            </a:pPr>
            <a:r>
              <a:rPr lang="en"/>
              <a:t>    // Code that might throw different exceptions</a:t>
            </a:r>
            <a:endParaRPr/>
          </a:p>
          <a:p>
            <a:pPr marL="0" lvl="0" indent="0" algn="l" rtl="0">
              <a:spcBef>
                <a:spcPts val="0"/>
              </a:spcBef>
              <a:spcAft>
                <a:spcPts val="0"/>
              </a:spcAft>
              <a:buClr>
                <a:schemeClr val="dk1"/>
              </a:buClr>
              <a:buSzPts val="1100"/>
              <a:buFont typeface="Arial"/>
              <a:buNone/>
            </a:pPr>
            <a:r>
              <a:rPr lang="en"/>
              <a:t>} catch (IOException e) {</a:t>
            </a:r>
            <a:endParaRPr/>
          </a:p>
          <a:p>
            <a:pPr marL="0" lvl="0" indent="0" algn="l" rtl="0">
              <a:spcBef>
                <a:spcPts val="0"/>
              </a:spcBef>
              <a:spcAft>
                <a:spcPts val="0"/>
              </a:spcAft>
              <a:buClr>
                <a:schemeClr val="dk1"/>
              </a:buClr>
              <a:buSzPts val="1100"/>
              <a:buFont typeface="Arial"/>
              <a:buNone/>
            </a:pPr>
            <a:r>
              <a:rPr lang="en"/>
              <a:t>    // Handle IOException</a:t>
            </a:r>
            <a:endParaRPr/>
          </a:p>
          <a:p>
            <a:pPr marL="0" lvl="0" indent="0" algn="l" rtl="0">
              <a:spcBef>
                <a:spcPts val="0"/>
              </a:spcBef>
              <a:spcAft>
                <a:spcPts val="0"/>
              </a:spcAft>
              <a:buClr>
                <a:schemeClr val="dk1"/>
              </a:buClr>
              <a:buSzPts val="1100"/>
              <a:buFont typeface="Arial"/>
              <a:buNone/>
            </a:pPr>
            <a:r>
              <a:rPr lang="en"/>
              <a:t>} catch (NumberFormatException e) {</a:t>
            </a:r>
            <a:endParaRPr/>
          </a:p>
          <a:p>
            <a:pPr marL="0" lvl="0" indent="0" algn="l" rtl="0">
              <a:spcBef>
                <a:spcPts val="0"/>
              </a:spcBef>
              <a:spcAft>
                <a:spcPts val="0"/>
              </a:spcAft>
              <a:buClr>
                <a:schemeClr val="dk1"/>
              </a:buClr>
              <a:buSzPts val="1100"/>
              <a:buFont typeface="Arial"/>
              <a:buNone/>
            </a:pPr>
            <a:r>
              <a:rPr lang="en"/>
              <a:t>    // Handle NumberFormatException</a:t>
            </a:r>
            <a:endParaRPr/>
          </a:p>
          <a:p>
            <a:pPr marL="0" lvl="0" indent="0" algn="l" rtl="0">
              <a:spcBef>
                <a:spcPts val="0"/>
              </a:spcBef>
              <a:spcAft>
                <a:spcPts val="0"/>
              </a:spcAft>
              <a:buClr>
                <a:schemeClr val="dk1"/>
              </a:buClr>
              <a:buSzPts val="1100"/>
              <a:buFont typeface="Arial"/>
              <a:buNone/>
            </a:pPr>
            <a:r>
              <a:rPr lang="en"/>
              <a:t>} catch (Exception e) {</a:t>
            </a:r>
            <a:endParaRPr/>
          </a:p>
          <a:p>
            <a:pPr marL="0" lvl="0" indent="0" algn="l" rtl="0">
              <a:spcBef>
                <a:spcPts val="0"/>
              </a:spcBef>
              <a:spcAft>
                <a:spcPts val="0"/>
              </a:spcAft>
              <a:buClr>
                <a:schemeClr val="dk1"/>
              </a:buClr>
              <a:buSzPts val="1100"/>
              <a:buFont typeface="Arial"/>
              <a:buNone/>
            </a:pPr>
            <a:r>
              <a:rPr lang="en"/>
              <a:t>    // Handle other exceptions</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None/>
            </a:pPr>
            <a:endParaRPr/>
          </a:p>
        </p:txBody>
      </p:sp>
      <p:sp>
        <p:nvSpPr>
          <p:cNvPr id="223" name="Google Shape;223;p41"/>
          <p:cNvSpPr txBox="1">
            <a:spLocks noGrp="1"/>
          </p:cNvSpPr>
          <p:nvPr>
            <p:ph type="ctrTitle"/>
          </p:nvPr>
        </p:nvSpPr>
        <p:spPr>
          <a:xfrm>
            <a:off x="111825" y="377975"/>
            <a:ext cx="19455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try catch Exception Handling</a:t>
            </a:r>
            <a:endParaRPr sz="1700"/>
          </a:p>
        </p:txBody>
      </p:sp>
      <p:pic>
        <p:nvPicPr>
          <p:cNvPr id="224" name="Google Shape;224;p41"/>
          <p:cNvPicPr preferRelativeResize="0"/>
          <p:nvPr/>
        </p:nvPicPr>
        <p:blipFill>
          <a:blip r:embed="rId3">
            <a:alphaModFix/>
          </a:blip>
          <a:stretch>
            <a:fillRect/>
          </a:stretch>
        </p:blipFill>
        <p:spPr>
          <a:xfrm>
            <a:off x="6632838" y="1857375"/>
            <a:ext cx="3720837" cy="3879550"/>
          </a:xfrm>
          <a:prstGeom prst="rect">
            <a:avLst/>
          </a:prstGeom>
          <a:noFill/>
          <a:ln>
            <a:noFill/>
          </a:ln>
        </p:spPr>
      </p:pic>
    </p:spTree>
  </p:cSld>
  <p:clrMapOvr>
    <a:masterClrMapping/>
  </p:clrMapOvr>
</p:sld>
</file>

<file path=ppt/theme/theme1.xml><?xml version="1.0" encoding="utf-8"?>
<a:theme xmlns:a="http://schemas.openxmlformats.org/drawingml/2006/main" name="Smart City Company Meeting XL by Slidesgo">
  <a:themeElements>
    <a:clrScheme name="Simple Light">
      <a:dk1>
        <a:srgbClr val="000000"/>
      </a:dk1>
      <a:lt1>
        <a:srgbClr val="FFFFFF"/>
      </a:lt1>
      <a:dk2>
        <a:srgbClr val="595959"/>
      </a:dk2>
      <a:lt2>
        <a:srgbClr val="EEEEEE"/>
      </a:lt2>
      <a:accent1>
        <a:srgbClr val="589EA5"/>
      </a:accent1>
      <a:accent2>
        <a:srgbClr val="77BE9C"/>
      </a:accent2>
      <a:accent3>
        <a:srgbClr val="A8DBA7"/>
      </a:accent3>
      <a:accent4>
        <a:srgbClr val="D0F09F"/>
      </a:accent4>
      <a:accent5>
        <a:srgbClr val="FFFFFF"/>
      </a:accent5>
      <a:accent6>
        <a:srgbClr val="22262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On-screen Show (16:9)</PresentationFormat>
  <Paragraphs>85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Unica One</vt:lpstr>
      <vt:lpstr>Arial</vt:lpstr>
      <vt:lpstr>Lato Light</vt:lpstr>
      <vt:lpstr>Open Sans</vt:lpstr>
      <vt:lpstr>Smart City Company Meeting XL by Slidesgo</vt:lpstr>
      <vt:lpstr>smart city management system</vt:lpstr>
      <vt:lpstr>Concepts included in the code </vt:lpstr>
      <vt:lpstr>OOPS concepts used </vt:lpstr>
      <vt:lpstr>Constructor </vt:lpstr>
      <vt:lpstr>Inheritance </vt:lpstr>
      <vt:lpstr>Abstract class</vt:lpstr>
      <vt:lpstr>try catch Exception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management system</dc:title>
  <cp:lastModifiedBy>shaherena@gmail.com</cp:lastModifiedBy>
  <cp:revision>1</cp:revision>
  <dcterms:modified xsi:type="dcterms:W3CDTF">2023-11-29T10:49:20Z</dcterms:modified>
</cp:coreProperties>
</file>