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0364E-14C7-4DA9-9039-E1F9BD789102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13FC1-F0B9-4BF0-85FA-1B4D7116DA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613-CA32-4BEF-BA26-C5232AA9B37F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E2AF-C8B0-4289-B115-567F057B4C3D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1E33-6E6E-4D02-9D92-350679BF82C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91C0-44E8-4D45-9F58-B89085921432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008-5B92-49C5-9765-14B3B6BAA545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895D-5BAD-4D54-BE73-8E461A589D36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A044-4128-4C11-9CB2-9AD215CAAF23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0DAE-404D-4F56-AF60-F8410C016560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DF57-04BE-4A20-B1D1-9250164FA7E4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F843-AD59-47EE-AA62-59FF21A6983B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59C9-4B07-4DA0-8836-5C0177870C80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D670-6200-4A45-9BEF-69E5DAC27A94}" type="datetime1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92B0-B459-49DF-A899-250827461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Doolayefaerenah136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00024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Gender Classification</a:t>
            </a:r>
            <a:br>
              <a:rPr lang="en-US" b="1" dirty="0" smtClean="0"/>
            </a:br>
            <a:r>
              <a:rPr lang="en-US" b="1" dirty="0" smtClean="0"/>
              <a:t>Data Analysis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14338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Prepared</a:t>
            </a:r>
            <a:r>
              <a:rPr lang="en-US" dirty="0" smtClean="0"/>
              <a:t> </a:t>
            </a:r>
            <a:r>
              <a:rPr lang="en-US" i="1" dirty="0" smtClean="0"/>
              <a:t>by</a:t>
            </a:r>
          </a:p>
          <a:p>
            <a:endParaRPr lang="en-US" i="1" dirty="0"/>
          </a:p>
          <a:p>
            <a:r>
              <a:rPr lang="en-US" i="1" dirty="0" err="1" smtClean="0"/>
              <a:t>Doolayefa</a:t>
            </a:r>
            <a:r>
              <a:rPr lang="en-US" i="1" dirty="0" smtClean="0"/>
              <a:t> </a:t>
            </a:r>
            <a:r>
              <a:rPr lang="en-US" i="1" dirty="0" err="1" smtClean="0"/>
              <a:t>Erenah</a:t>
            </a:r>
            <a:endParaRPr lang="en-US" i="1" dirty="0" smtClean="0"/>
          </a:p>
          <a:p>
            <a:r>
              <a:rPr lang="en-US" i="1" dirty="0" smtClean="0">
                <a:hlinkClick r:id="rId2"/>
              </a:rPr>
              <a:t>Doolayefaerenah1367@gmail.com</a:t>
            </a:r>
            <a:endParaRPr lang="en-US" i="1" dirty="0" smtClean="0"/>
          </a:p>
          <a:p>
            <a:r>
              <a:rPr lang="en-US" i="1" dirty="0" smtClean="0"/>
              <a:t>March 27</a:t>
            </a:r>
            <a:r>
              <a:rPr lang="en-US" i="1" baseline="30000" dirty="0" smtClean="0"/>
              <a:t>th</a:t>
            </a:r>
            <a:r>
              <a:rPr lang="en-US" i="1" dirty="0" smtClean="0"/>
              <a:t> ,2024</a:t>
            </a:r>
          </a:p>
        </p:txBody>
      </p:sp>
      <p:pic>
        <p:nvPicPr>
          <p:cNvPr id="4" name="Picture 3" descr="FB_IMG_17114652130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142852"/>
            <a:ext cx="2214578" cy="15716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500174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6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70" y="1453892"/>
            <a:ext cx="5184659" cy="3950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5572140"/>
            <a:ext cx="699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number of men from this dataset have longer nose than females.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736"/>
            <a:ext cx="112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Figure7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571480"/>
            <a:ext cx="5184659" cy="3950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1604" y="4857760"/>
            <a:ext cx="567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greater number of males have thinner lips than females.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71612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8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1000108"/>
            <a:ext cx="5184659" cy="39502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36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9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214290"/>
            <a:ext cx="5266955" cy="4786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72" y="5143512"/>
            <a:ext cx="794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There is no linear relationship between this 2 variables. So there’s  no correlation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60" y="1785926"/>
            <a:ext cx="8962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gender classification model using a dataset with features such as </a:t>
            </a:r>
            <a:r>
              <a:rPr lang="en-US" dirty="0" err="1" smtClean="0"/>
              <a:t>long_hair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forehead_width</a:t>
            </a:r>
            <a:r>
              <a:rPr lang="en-US" dirty="0" smtClean="0"/>
              <a:t>, </a:t>
            </a:r>
            <a:r>
              <a:rPr lang="en-US" dirty="0" err="1" smtClean="0"/>
              <a:t>forehead_height</a:t>
            </a:r>
            <a:r>
              <a:rPr lang="en-US" dirty="0" smtClean="0"/>
              <a:t>, </a:t>
            </a:r>
            <a:r>
              <a:rPr lang="en-US" dirty="0" err="1" smtClean="0"/>
              <a:t>nose_width</a:t>
            </a:r>
            <a:r>
              <a:rPr lang="en-US" dirty="0" smtClean="0"/>
              <a:t>, </a:t>
            </a:r>
            <a:r>
              <a:rPr lang="en-US" dirty="0" err="1" smtClean="0"/>
              <a:t>nose_length</a:t>
            </a:r>
            <a:r>
              <a:rPr lang="en-US" dirty="0" smtClean="0"/>
              <a:t>, </a:t>
            </a:r>
            <a:r>
              <a:rPr lang="en-US" dirty="0" err="1" smtClean="0"/>
              <a:t>lips_thin</a:t>
            </a:r>
            <a:r>
              <a:rPr lang="en-US" dirty="0" smtClean="0"/>
              <a:t>, and </a:t>
            </a:r>
            <a:r>
              <a:rPr lang="en-US" dirty="0" err="1" smtClean="0"/>
              <a:t>distance_nose</a:t>
            </a:r>
            <a:r>
              <a:rPr lang="en-US" dirty="0" smtClean="0"/>
              <a:t>_</a:t>
            </a:r>
          </a:p>
          <a:p>
            <a:r>
              <a:rPr lang="en-US" dirty="0" smtClean="0"/>
              <a:t>lip can be a very useful tool for various applications such as social media and dating apps,</a:t>
            </a:r>
          </a:p>
          <a:p>
            <a:r>
              <a:rPr lang="en-US" dirty="0" smtClean="0"/>
              <a:t>And can also boost the performance of many other applications including face recognition. By</a:t>
            </a:r>
          </a:p>
          <a:p>
            <a:r>
              <a:rPr lang="en-US" dirty="0" smtClean="0"/>
              <a:t>using a machine learning algorithm, </a:t>
            </a:r>
            <a:r>
              <a:rPr lang="en-US" dirty="0" err="1" smtClean="0"/>
              <a:t>i</a:t>
            </a:r>
            <a:r>
              <a:rPr lang="en-US" dirty="0" smtClean="0"/>
              <a:t>  created a model for gender classification.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7554" y="100010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714488"/>
            <a:ext cx="8780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article I have discussed how I used python to build a gender classification model. We </a:t>
            </a:r>
          </a:p>
          <a:p>
            <a:r>
              <a:rPr lang="en-US" dirty="0" smtClean="0"/>
              <a:t>have also trained and tested the model. This article is just a starting point, there are many </a:t>
            </a:r>
          </a:p>
          <a:p>
            <a:r>
              <a:rPr lang="en-US" dirty="0" smtClean="0"/>
              <a:t>other ways to build a gender classification model. You can also experiment with different </a:t>
            </a:r>
          </a:p>
          <a:p>
            <a:r>
              <a:rPr lang="en-US" dirty="0" smtClean="0"/>
              <a:t>techniques and parameters to improve the accuracy of the model.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4678" y="100010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Conclusion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428604"/>
            <a:ext cx="504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Introduction………………………………………………………..3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1071546"/>
            <a:ext cx="476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Brief Dataset description………………….…………3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4546" y="1428736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Methodology……………………………………………………....4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3174" y="1785926"/>
            <a:ext cx="46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4.1 Read Dataset………………………………………….….4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4546" y="2143116"/>
            <a:ext cx="503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Results………………………………………………………………..5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71736" y="2571744"/>
            <a:ext cx="47053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5.1 Figure 1…………………………………………………….5</a:t>
            </a:r>
          </a:p>
          <a:p>
            <a:r>
              <a:rPr lang="en-US" dirty="0" smtClean="0"/>
              <a:t>6.1 Figure 2…………………………………………………….6</a:t>
            </a:r>
          </a:p>
          <a:p>
            <a:r>
              <a:rPr lang="en-US" dirty="0" smtClean="0"/>
              <a:t>7.1 Figure 3…………………………………………………….7</a:t>
            </a:r>
          </a:p>
          <a:p>
            <a:r>
              <a:rPr lang="en-US" dirty="0" smtClean="0"/>
              <a:t>8.1 Figure 4…………………………………………………….8</a:t>
            </a:r>
          </a:p>
          <a:p>
            <a:r>
              <a:rPr lang="en-US" dirty="0" smtClean="0"/>
              <a:t>9.1 Figure 5…………………………………………………….9</a:t>
            </a:r>
          </a:p>
          <a:p>
            <a:r>
              <a:rPr lang="en-US" dirty="0" smtClean="0"/>
              <a:t>10.1 Figure 6………………………………………………….10</a:t>
            </a:r>
          </a:p>
          <a:p>
            <a:r>
              <a:rPr lang="en-US" dirty="0" smtClean="0"/>
              <a:t>11,1 Figure 7………………………………………………….11</a:t>
            </a:r>
          </a:p>
          <a:p>
            <a:r>
              <a:rPr lang="en-US" dirty="0" smtClean="0"/>
              <a:t>12.1 Figure 8………………………………………………….12</a:t>
            </a:r>
          </a:p>
          <a:p>
            <a:r>
              <a:rPr lang="en-US" dirty="0" smtClean="0"/>
              <a:t>13.1 Figure 9………………………………………………….13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4546" y="521495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Discussions……………………………………………………..….17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14546" y="5643578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Conclusions………………………………………..……………...18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28992" y="142852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="1" dirty="0" smtClean="0"/>
              <a:t>able Of Content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71736" y="785794"/>
            <a:ext cx="47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Purpose of this Analysis……………………………..3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8992" y="214290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INTRODUCTION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3214686"/>
            <a:ext cx="263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Brief Dataset Description:</a:t>
            </a:r>
          </a:p>
          <a:p>
            <a:pPr algn="just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409" y="3714752"/>
            <a:ext cx="90395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 classification is an essential task in the field of computer vision that has gained </a:t>
            </a:r>
          </a:p>
          <a:p>
            <a:r>
              <a:rPr lang="en-US" dirty="0" smtClean="0"/>
              <a:t>significant attention in recent years. There are various factors that can be used to differentiate</a:t>
            </a:r>
          </a:p>
          <a:p>
            <a:r>
              <a:rPr lang="en-US" dirty="0" smtClean="0"/>
              <a:t>between male and female faces, such as long hair, forehead width and height, nose width and </a:t>
            </a:r>
          </a:p>
          <a:p>
            <a:r>
              <a:rPr lang="en-US" dirty="0" smtClean="0"/>
              <a:t>length, lips thinness, and the distance between the nose and lips. The dataset contains a total </a:t>
            </a:r>
          </a:p>
          <a:p>
            <a:r>
              <a:rPr lang="en-US" dirty="0" smtClean="0"/>
              <a:t>5001 people, each labeled as male or female.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5720" y="928670"/>
            <a:ext cx="258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Purpose</a:t>
            </a:r>
            <a:r>
              <a:rPr lang="en-US" dirty="0" smtClean="0"/>
              <a:t> </a:t>
            </a:r>
            <a:r>
              <a:rPr lang="en-US" b="1" dirty="0" smtClean="0"/>
              <a:t>Of</a:t>
            </a:r>
            <a:r>
              <a:rPr lang="en-US" dirty="0" smtClean="0"/>
              <a:t> </a:t>
            </a:r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b="1" dirty="0" smtClean="0"/>
              <a:t>Analysis: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580" y="1428736"/>
            <a:ext cx="907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purpose of this analysis is to create a model that can predict the gender of a person based </a:t>
            </a:r>
          </a:p>
          <a:p>
            <a:r>
              <a:rPr lang="en-US" dirty="0" smtClean="0"/>
              <a:t>on their facial features.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70BC7C4-C522-4A88-B1F1-4B09E8A7EA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0430" y="357166"/>
            <a:ext cx="224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METHODOLOGY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71868" y="3786190"/>
            <a:ext cx="2132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Read</a:t>
            </a:r>
            <a:r>
              <a:rPr lang="en-US" b="1" dirty="0" smtClean="0"/>
              <a:t> </a:t>
            </a:r>
            <a:r>
              <a:rPr lang="en-US" sz="2800" b="1" dirty="0" smtClean="0"/>
              <a:t>Dataset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4500570"/>
            <a:ext cx="826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performing any data analysis I first read the data into a data frame and this was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5214950"/>
            <a:ext cx="822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method to access the first few rows to confirm that it has the right type of data.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034" y="4857760"/>
            <a:ext cx="841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 using the pandas </a:t>
            </a:r>
            <a:r>
              <a:rPr lang="en-US" dirty="0" err="1" smtClean="0"/>
              <a:t>read_csv</a:t>
            </a:r>
            <a:r>
              <a:rPr lang="en-US" dirty="0" smtClean="0"/>
              <a:t> function. I moved on to check the data frame using the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136" y="928670"/>
            <a:ext cx="87895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downloaded the dataset titled Gender classification from </a:t>
            </a:r>
            <a:r>
              <a:rPr lang="en-US" dirty="0" err="1" smtClean="0"/>
              <a:t>Kaggle</a:t>
            </a:r>
            <a:r>
              <a:rPr lang="en-US" dirty="0" smtClean="0"/>
              <a:t>, and for the entire</a:t>
            </a:r>
          </a:p>
          <a:p>
            <a:r>
              <a:rPr lang="en-US" dirty="0" smtClean="0"/>
              <a:t>analysis I used </a:t>
            </a:r>
            <a:r>
              <a:rPr lang="en-US" dirty="0" err="1" smtClean="0"/>
              <a:t>jupyter</a:t>
            </a:r>
            <a:r>
              <a:rPr lang="en-US" dirty="0" smtClean="0"/>
              <a:t> notebook that has python libraries. I did a little data cleaning by </a:t>
            </a:r>
          </a:p>
          <a:p>
            <a:r>
              <a:rPr lang="en-US" dirty="0" smtClean="0"/>
              <a:t>converting “Gender” from a string to an integer so that it would be accepted by the model,</a:t>
            </a:r>
          </a:p>
          <a:p>
            <a:r>
              <a:rPr lang="en-US" dirty="0" smtClean="0"/>
              <a:t>whereby 1 =Male and 0 =Female. I then moved on to the dataset analysis and visualizations</a:t>
            </a:r>
          </a:p>
          <a:p>
            <a:r>
              <a:rPr lang="en-US" dirty="0" smtClean="0"/>
              <a:t>by first importing the necessary libraries such as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went ahead to split the data into training and testing sets for model evaluation.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282" y="1214422"/>
            <a:ext cx="11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14678" y="214290"/>
            <a:ext cx="161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RESULTS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5214950"/>
            <a:ext cx="659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shows that the dataset contains 2501 females and 2500 males .</a:t>
            </a:r>
          </a:p>
          <a:p>
            <a:r>
              <a:rPr lang="en-US" dirty="0" smtClean="0"/>
              <a:t>Where 1=Male  and 0=Female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928670"/>
            <a:ext cx="5303531" cy="3950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14422"/>
            <a:ext cx="114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</a:t>
            </a:r>
            <a:r>
              <a:rPr lang="en-US" b="1" dirty="0" smtClean="0"/>
              <a:t> 2</a:t>
            </a:r>
            <a:endParaRPr lang="en-US" b="1" dirty="0"/>
          </a:p>
        </p:txBody>
      </p:sp>
      <p:pic>
        <p:nvPicPr>
          <p:cNvPr id="4" name="Picture 3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071546"/>
            <a:ext cx="5184659" cy="3950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08" y="5000636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 hair is slightly longer than the male hair.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36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3</a:t>
            </a:r>
            <a:endParaRPr lang="en-US" sz="2400" b="1" dirty="0"/>
          </a:p>
        </p:txBody>
      </p:sp>
      <p:pic>
        <p:nvPicPr>
          <p:cNvPr id="5" name="Picture 4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500042"/>
            <a:ext cx="5148083" cy="3950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7356" y="4572008"/>
            <a:ext cx="508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males from this dataset have wider foreheads.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571612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4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07" y="1453892"/>
            <a:ext cx="5065786" cy="3950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71670" y="5429264"/>
            <a:ext cx="512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males from the dataset have longer foreheads.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500174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Figure 5</a:t>
            </a:r>
            <a:endParaRPr lang="en-US" sz="2400" b="1" dirty="0"/>
          </a:p>
        </p:txBody>
      </p:sp>
      <p:pic>
        <p:nvPicPr>
          <p:cNvPr id="3" name="Picture 2" descr="Gender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70" y="1453892"/>
            <a:ext cx="5184659" cy="3950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480" y="5500702"/>
            <a:ext cx="563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number of men from the dataset have wider nose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A92B0-B459-49DF-A899-25082746121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629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Gender Classification Data Analysis Report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30</cp:revision>
  <dcterms:created xsi:type="dcterms:W3CDTF">2024-04-04T20:15:44Z</dcterms:created>
  <dcterms:modified xsi:type="dcterms:W3CDTF">2024-04-11T09:49:40Z</dcterms:modified>
</cp:coreProperties>
</file>