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8046720" cy="6400800"/>
          </a:xfrm>
          <a:prstGeom prst="rect">
            <a:avLst/>
          </a:prstGeom>
          <a:noFill/>
        </p:spPr>
        <p:txBody>
          <a:bodyPr wrap="square" tIns="91440" bIns="91440"/>
          <a:lstStyle/>
          <a:p>
            <a:pPr algn="ctr">
              <a:lnSpc>
                <a:spcPct val="110000"/>
              </a:lnSpc>
              <a:spcAft>
                <a:spcPts val="1400"/>
              </a:spcAft>
              <a:defRPr sz="2600" b="1">
                <a:solidFill>
                  <a:srgbClr val="1F497D"/>
                </a:solidFill>
                <a:latin typeface="Calibri"/>
              </a:defRPr>
            </a:pPr>
            <a:r>
              <a:t>Document to PowerPoint Conversion Demo</a:t>
            </a:r>
          </a:p>
          <a:p>
            <a:pPr algn="l">
              <a:lnSpc>
                <a:spcPct val="110000"/>
              </a:lnSpc>
              <a:spcAft>
                <a:spcPts val="800"/>
              </a:spcAft>
              <a:defRPr sz="2400" b="1">
                <a:solidFill>
                  <a:srgbClr val="44546A"/>
                </a:solidFill>
                <a:latin typeface="Calibri"/>
              </a:defRPr>
            </a:pPr>
            <a:r>
              <a:t>Introduction</a:t>
            </a:r>
          </a:p>
          <a:p>
            <a:pPr algn="l">
              <a:lnSpc>
                <a:spcPct val="110000"/>
              </a:lnSpc>
              <a:spcAft>
                <a:spcPts val="400"/>
              </a:spcAft>
              <a:defRPr sz="2000" b="0">
                <a:latin typeface="Calibri"/>
              </a:defRPr>
            </a:pPr>
            <a:r>
              <a:t>This is a demonstration of the new document to PowerPoint conversion feature.</a:t>
            </a:r>
          </a:p>
          <a:p>
            <a:pPr algn="l">
              <a:lnSpc>
                <a:spcPct val="110000"/>
              </a:lnSpc>
              <a:spcAft>
                <a:spcPts val="400"/>
              </a:spcAft>
              <a:defRPr sz="2000" b="0">
                <a:latin typeface="Calibri"/>
              </a:defRPr>
            </a:pPr>
            <a:r>
              <a:t>The application can read Word documents and convert them to PowerPoint presentations.</a:t>
            </a:r>
          </a:p>
          <a:p>
            <a:pPr algn="l">
              <a:lnSpc>
                <a:spcPct val="110000"/>
              </a:lnSpc>
              <a:spcAft>
                <a:spcPts val="800"/>
              </a:spcAft>
              <a:defRPr sz="2400" b="1">
                <a:solidFill>
                  <a:srgbClr val="44546A"/>
                </a:solidFill>
                <a:latin typeface="Calibri"/>
              </a:defRPr>
            </a:pPr>
            <a:r>
              <a:t>Features</a:t>
            </a:r>
          </a:p>
          <a:p>
            <a:pPr algn="l">
              <a:lnSpc>
                <a:spcPct val="110000"/>
              </a:lnSpc>
              <a:spcAft>
                <a:spcPts val="800"/>
              </a:spcAft>
              <a:defRPr sz="2400" b="1">
                <a:solidFill>
                  <a:srgbClr val="44546A"/>
                </a:solidFill>
                <a:latin typeface="Calibri"/>
              </a:defRPr>
            </a:pPr>
            <a:r>
              <a:t>Automatic text extraction from Word documents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8046720" cy="6400800"/>
          </a:xfrm>
          <a:prstGeom prst="rect">
            <a:avLst/>
          </a:prstGeom>
          <a:noFill/>
        </p:spPr>
        <p:txBody>
          <a:bodyPr wrap="square" tIns="91440" bIns="91440"/>
          <a:lstStyle/>
          <a:p>
            <a:pPr algn="ctr">
              <a:lnSpc>
                <a:spcPct val="110000"/>
              </a:lnSpc>
              <a:spcAft>
                <a:spcPts val="1400"/>
              </a:spcAft>
              <a:defRPr sz="2600" b="1">
                <a:solidFill>
                  <a:srgbClr val="1F497D"/>
                </a:solidFill>
                <a:latin typeface="Calibri"/>
              </a:defRPr>
            </a:pPr>
            <a:r>
              <a:t>Configurable lines per slide setting</a:t>
            </a:r>
          </a:p>
          <a:p>
            <a:pPr algn="l">
              <a:lnSpc>
                <a:spcPct val="110000"/>
              </a:lnSpc>
              <a:spcAft>
                <a:spcPts val="800"/>
              </a:spcAft>
              <a:defRPr sz="2400" b="1">
                <a:solidFill>
                  <a:srgbClr val="44546A"/>
                </a:solidFill>
                <a:latin typeface="Calibri"/>
              </a:defRPr>
            </a:pPr>
            <a:r>
              <a:t>Professional formatting with proper fonts</a:t>
            </a:r>
          </a:p>
          <a:p>
            <a:pPr algn="l">
              <a:lnSpc>
                <a:spcPct val="110000"/>
              </a:lnSpc>
              <a:spcAft>
                <a:spcPts val="800"/>
              </a:spcAft>
              <a:defRPr sz="2400" b="1">
                <a:solidFill>
                  <a:srgbClr val="44546A"/>
                </a:solidFill>
                <a:latin typeface="Calibri"/>
              </a:defRPr>
            </a:pPr>
            <a:r>
              <a:t>How to Use</a:t>
            </a:r>
          </a:p>
          <a:p>
            <a:pPr algn="l">
              <a:lnSpc>
                <a:spcPct val="110000"/>
              </a:lnSpc>
              <a:spcAft>
                <a:spcPts val="600"/>
              </a:spcAft>
              <a:defRPr sz="2200" b="0">
                <a:latin typeface="Calibri"/>
              </a:defRPr>
            </a:pPr>
            <a:r>
              <a:t>1. Select your document using the Select Documents button</a:t>
            </a:r>
          </a:p>
          <a:p>
            <a:pPr algn="l">
              <a:lnSpc>
                <a:spcPct val="110000"/>
              </a:lnSpc>
              <a:spcAft>
                <a:spcPts val="600"/>
              </a:spcAft>
              <a:defRPr sz="2200" b="0">
                <a:latin typeface="Calibri"/>
              </a:defRPr>
            </a:pPr>
            <a:r>
              <a:t>2. Choose your output directory</a:t>
            </a:r>
          </a:p>
          <a:p>
            <a:pPr algn="l">
              <a:lnSpc>
                <a:spcPct val="110000"/>
              </a:lnSpc>
              <a:spcAft>
                <a:spcPts val="600"/>
              </a:spcAft>
              <a:defRPr sz="2200" b="0">
                <a:latin typeface="Calibri"/>
              </a:defRPr>
            </a:pPr>
            <a:r>
              <a:t>3. Set the Lines per slide parameter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8046720" cy="6400800"/>
          </a:xfrm>
          <a:prstGeom prst="rect">
            <a:avLst/>
          </a:prstGeom>
          <a:noFill/>
        </p:spPr>
        <p:txBody>
          <a:bodyPr wrap="square" tIns="91440" bIns="91440"/>
          <a:lstStyle/>
          <a:p>
            <a:pPr algn="l">
              <a:lnSpc>
                <a:spcPct val="110000"/>
              </a:lnSpc>
              <a:spcAft>
                <a:spcPts val="600"/>
              </a:spcAft>
              <a:defRPr sz="2200" b="0">
                <a:latin typeface="Calibri"/>
              </a:defRPr>
            </a:pPr>
            <a:r>
              <a:t>4. Select Convert Document to PowerPoint operation</a:t>
            </a:r>
          </a:p>
          <a:p>
            <a:pPr algn="l">
              <a:lnSpc>
                <a:spcPct val="110000"/>
              </a:lnSpc>
              <a:spcAft>
                <a:spcPts val="600"/>
              </a:spcAft>
              <a:defRPr sz="2200" b="0">
                <a:latin typeface="Calibri"/>
              </a:defRPr>
            </a:pPr>
            <a:r>
              <a:t>5. Click Process to start the conversion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