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85043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CE362FB-9BAD-4DCE-976C-E132D0CEC457}" type="datetimeFigureOut">
              <a:rPr lang="tr-TR" smtClean="0"/>
              <a:t>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371785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273013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8296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164665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26858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263185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408308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107761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15823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169460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CE362FB-9BAD-4DCE-976C-E132D0CEC457}" type="datetimeFigureOut">
              <a:rPr lang="tr-TR" smtClean="0"/>
              <a:t>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79296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CE362FB-9BAD-4DCE-976C-E132D0CEC457}" type="datetimeFigureOut">
              <a:rPr lang="tr-TR" smtClean="0"/>
              <a:t>5.03.2023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111003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284000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368567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ECE362FB-9BAD-4DCE-976C-E132D0CEC457}" type="datetimeFigureOut">
              <a:rPr lang="tr-TR" smtClean="0"/>
              <a:t>5.03.2023</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195116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CE362FB-9BAD-4DCE-976C-E132D0CEC457}" type="datetimeFigureOut">
              <a:rPr lang="tr-TR" smtClean="0"/>
              <a:t>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51B987-16FE-4E69-B11D-100C3A9E616E}" type="slidenum">
              <a:rPr lang="tr-TR" smtClean="0"/>
              <a:t>‹#›</a:t>
            </a:fld>
            <a:endParaRPr lang="tr-TR"/>
          </a:p>
        </p:txBody>
      </p:sp>
    </p:spTree>
    <p:extLst>
      <p:ext uri="{BB962C8B-B14F-4D97-AF65-F5344CB8AC3E}">
        <p14:creationId xmlns:p14="http://schemas.microsoft.com/office/powerpoint/2010/main" val="36277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E362FB-9BAD-4DCE-976C-E132D0CEC457}" type="datetimeFigureOut">
              <a:rPr lang="tr-TR" smtClean="0"/>
              <a:t>5.03.2023</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51B987-16FE-4E69-B11D-100C3A9E616E}" type="slidenum">
              <a:rPr lang="tr-TR" smtClean="0"/>
              <a:t>‹#›</a:t>
            </a:fld>
            <a:endParaRPr lang="tr-TR"/>
          </a:p>
        </p:txBody>
      </p:sp>
    </p:spTree>
    <p:extLst>
      <p:ext uri="{BB962C8B-B14F-4D97-AF65-F5344CB8AC3E}">
        <p14:creationId xmlns:p14="http://schemas.microsoft.com/office/powerpoint/2010/main" val="190722903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655782" y="1163780"/>
            <a:ext cx="10668000" cy="5523347"/>
          </a:xfrm>
        </p:spPr>
        <p:txBody>
          <a:bodyPr>
            <a:normAutofit/>
          </a:bodyPr>
          <a:lstStyle/>
          <a:p>
            <a:r>
              <a:rPr lang="tr-TR" b="1" dirty="0"/>
              <a:t>DEPREM NEDİR ?</a:t>
            </a:r>
            <a:endParaRPr lang="tr-TR" dirty="0"/>
          </a:p>
          <a:p>
            <a:r>
              <a:rPr lang="tr-TR" dirty="0"/>
              <a:t>Yerkabuğu içindeki kırılmalar nedeniyle ani olarak ortaya çıkan titreşimlerin dalgalar halinde yayılarak geçtikleri ortamları ve </a:t>
            </a:r>
            <a:r>
              <a:rPr lang="tr-TR" dirty="0" err="1"/>
              <a:t>yeryüzeyini</a:t>
            </a:r>
            <a:r>
              <a:rPr lang="tr-TR" dirty="0"/>
              <a:t> sarsma olayına "DEPREM" denir.</a:t>
            </a:r>
          </a:p>
          <a:p>
            <a:r>
              <a:rPr lang="tr-TR" dirty="0"/>
              <a:t>Deprem, insanın hareketsiz kabul ettiği ve güvenle ayağını bastığı toprağın da oynayacağını ve üzerinde bulunan tüm yapılarında hasar görüp, can kaybına uğrayacak şekilde yıkılabileceklerini gösteren bir doğa olayıdır</a:t>
            </a:r>
            <a:r>
              <a:rPr lang="tr-TR" dirty="0" smtClean="0"/>
              <a:t>.</a:t>
            </a:r>
            <a:endParaRPr lang="tr-TR" dirty="0"/>
          </a:p>
          <a:p>
            <a:r>
              <a:rPr lang="tr-TR" dirty="0"/>
              <a:t>Depremin nedenleri</a:t>
            </a:r>
          </a:p>
          <a:p>
            <a:pPr lvl="1"/>
            <a:r>
              <a:rPr lang="tr-TR" dirty="0"/>
              <a:t>Depremler, tektonik hareketler, volkanik faaliyetler, göl çökmesi, yeraltı maden çıkarma ve hidrolik kırılmalar gibi çeşitli nedenlerden kaynaklanabilir.</a:t>
            </a:r>
          </a:p>
          <a:p>
            <a:r>
              <a:rPr lang="tr-TR" dirty="0"/>
              <a:t>Deprem ölçüleri</a:t>
            </a:r>
          </a:p>
          <a:p>
            <a:pPr lvl="1"/>
            <a:r>
              <a:rPr lang="tr-TR" dirty="0"/>
              <a:t>Deprem ölçüleri, depremlerin büyüklüğünü ve şiddetini ölçmek için kullanılan yöntemlerdir. Richter ölçeği, </a:t>
            </a:r>
            <a:r>
              <a:rPr lang="tr-TR" dirty="0" err="1"/>
              <a:t>Mercalli</a:t>
            </a:r>
            <a:r>
              <a:rPr lang="tr-TR" dirty="0"/>
              <a:t> ölçeği ve Moment </a:t>
            </a:r>
            <a:r>
              <a:rPr lang="tr-TR" dirty="0" err="1"/>
              <a:t>Magnitude</a:t>
            </a:r>
            <a:r>
              <a:rPr lang="tr-TR" dirty="0"/>
              <a:t> ölçeği gibi farklı ölçekler kullanılır.</a:t>
            </a:r>
          </a:p>
          <a:p>
            <a:endParaRPr lang="tr-TR" dirty="0"/>
          </a:p>
        </p:txBody>
      </p:sp>
    </p:spTree>
    <p:extLst>
      <p:ext uri="{BB962C8B-B14F-4D97-AF65-F5344CB8AC3E}">
        <p14:creationId xmlns:p14="http://schemas.microsoft.com/office/powerpoint/2010/main" val="17136724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a:bodyPr>
          <a:lstStyle/>
          <a:p>
            <a:r>
              <a:rPr lang="tr-TR" dirty="0" smtClean="0"/>
              <a:t>Deprem </a:t>
            </a:r>
            <a:r>
              <a:rPr lang="tr-TR" dirty="0"/>
              <a:t>öncesi alınabilecek önlemlerin önemi</a:t>
            </a:r>
          </a:p>
          <a:p>
            <a:pPr lvl="1"/>
            <a:r>
              <a:rPr lang="tr-TR" dirty="0"/>
              <a:t>Deprem öncesi hazırlık, deprem sırasında ve sonrasında hayatta kalmanızı ve güvenliğinizi sağlamak için hayati önem taşır. Deprem öncesi alınabilecek önlemler, doğal afetin yol açabileceği hasarları azaltabilir ve size acil durumlarda yardımcı olacak bir plan oluşturmanızı sağlayabilir.</a:t>
            </a:r>
          </a:p>
          <a:p>
            <a:r>
              <a:rPr lang="tr-TR" dirty="0"/>
              <a:t>Deprem önleme teknikleri</a:t>
            </a:r>
          </a:p>
          <a:p>
            <a:pPr lvl="1"/>
            <a:r>
              <a:rPr lang="tr-TR" dirty="0"/>
              <a:t>Deprem önleme teknikleri, deprem hasarlarını en aza indirmek için kullanılan tekniklerdir. Bu teknikler arasında yapı denetimi, güçlendirme, yer seçimi ve deprem ölçüm cihazları bulunur.</a:t>
            </a:r>
          </a:p>
          <a:p>
            <a:endParaRPr lang="tr-TR" dirty="0"/>
          </a:p>
        </p:txBody>
      </p:sp>
    </p:spTree>
    <p:extLst>
      <p:ext uri="{BB962C8B-B14F-4D97-AF65-F5344CB8AC3E}">
        <p14:creationId xmlns:p14="http://schemas.microsoft.com/office/powerpoint/2010/main" val="217301602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Rectangle 1"/>
          <p:cNvSpPr>
            <a:spLocks noGrp="1" noChangeArrowheads="1"/>
          </p:cNvSpPr>
          <p:nvPr>
            <p:ph idx="1"/>
          </p:nvPr>
        </p:nvSpPr>
        <p:spPr bwMode="auto">
          <a:xfrm>
            <a:off x="100081" y="2292166"/>
            <a:ext cx="1286153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smtClean="0">
                <a:ln>
                  <a:noFill/>
                </a:ln>
                <a:solidFill>
                  <a:schemeClr val="tx1"/>
                </a:solidFill>
                <a:effectLst/>
                <a:latin typeface="Söhne"/>
              </a:rPr>
              <a:t>Deprem risk analizleri nedir?</a:t>
            </a:r>
          </a:p>
          <a:p>
            <a:pPr marL="457200" marR="0" lvl="1" indent="0" algn="just"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latin typeface="Söhne"/>
              </a:rPr>
              <a:t>Deprem risk analizi, bir bölgedeki deprem riskini belirlemek için yapılan bir analizdir. </a:t>
            </a:r>
          </a:p>
          <a:p>
            <a:pPr marL="457200" marR="0" lvl="1" indent="0" algn="just"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latin typeface="Söhne"/>
              </a:rPr>
              <a:t>Bu analiz, deprem olasılığını, büyüklüğünü, etkisini ve hasarını tahmin ederek, </a:t>
            </a:r>
          </a:p>
          <a:p>
            <a:pPr marL="457200" marR="0" lvl="1" indent="0" algn="just"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latin typeface="Söhne"/>
              </a:rPr>
              <a:t>bölgedeki insanları ve yapıları korumak için gerekli önlemleri belirlemeye yardımcı olur.</a:t>
            </a:r>
          </a:p>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smtClean="0">
                <a:ln>
                  <a:noFill/>
                </a:ln>
                <a:solidFill>
                  <a:schemeClr val="tx1"/>
                </a:solidFill>
                <a:effectLst/>
                <a:latin typeface="Söhne"/>
              </a:rPr>
              <a:t>Neden önemlidir?</a:t>
            </a:r>
          </a:p>
          <a:p>
            <a:pPr marL="457200" marR="0" lvl="1" indent="0" algn="just"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latin typeface="Söhne"/>
              </a:rPr>
              <a:t>Deprem risk analizi, insanların ve yapıların güvenliğini sağlamak için son derece önemlidir. </a:t>
            </a:r>
          </a:p>
          <a:p>
            <a:pPr marL="457200" marR="0" lvl="1" indent="0" algn="just"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latin typeface="Söhne"/>
              </a:rPr>
              <a:t>Bu analizler, bölgedeki insanların ve yapıların depremlere karşı hazırlar.</a:t>
            </a:r>
          </a:p>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smtClean="0">
                <a:ln>
                  <a:noFill/>
                </a:ln>
                <a:solidFill>
                  <a:schemeClr val="tx1"/>
                </a:solidFill>
                <a:effectLst/>
              </a:rPr>
              <a:t/>
            </a:r>
            <a:br>
              <a:rPr kumimoji="0" lang="tr-TR" altLang="tr-TR" sz="2400" b="0" i="0" u="none" strike="noStrike" cap="none" normalizeH="0" baseline="0" dirty="0" smtClean="0">
                <a:ln>
                  <a:noFill/>
                </a:ln>
                <a:solidFill>
                  <a:schemeClr val="tx1"/>
                </a:solidFill>
                <a:effectLst/>
              </a:rPr>
            </a:b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293674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Bina </a:t>
            </a:r>
            <a:r>
              <a:rPr lang="tr-TR" dirty="0"/>
              <a:t>Güvenliği</a:t>
            </a:r>
          </a:p>
          <a:p>
            <a:r>
              <a:rPr lang="tr-TR" dirty="0"/>
              <a:t>Yapı denetimi ve güçlendirme</a:t>
            </a:r>
          </a:p>
          <a:p>
            <a:r>
              <a:rPr lang="tr-TR" dirty="0"/>
              <a:t>Deprem yönetmelikleri</a:t>
            </a:r>
          </a:p>
          <a:p>
            <a:r>
              <a:rPr lang="tr-TR" dirty="0"/>
              <a:t>Yapı malzemeleri</a:t>
            </a:r>
          </a:p>
        </p:txBody>
      </p:sp>
    </p:spTree>
    <p:extLst>
      <p:ext uri="{BB962C8B-B14F-4D97-AF65-F5344CB8AC3E}">
        <p14:creationId xmlns:p14="http://schemas.microsoft.com/office/powerpoint/2010/main" val="37394915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Deprem </a:t>
            </a:r>
            <a:r>
              <a:rPr lang="tr-TR" dirty="0"/>
              <a:t>Anında Yapılacaklar</a:t>
            </a:r>
          </a:p>
          <a:p>
            <a:r>
              <a:rPr lang="tr-TR" dirty="0"/>
              <a:t>Sakin olma ve panik yapmama</a:t>
            </a:r>
          </a:p>
          <a:p>
            <a:r>
              <a:rPr lang="tr-TR" dirty="0"/>
              <a:t>Açık alanlara çıkma</a:t>
            </a:r>
          </a:p>
          <a:p>
            <a:r>
              <a:rPr lang="tr-TR" dirty="0"/>
              <a:t>Kapı ve camlardan uzak durma</a:t>
            </a:r>
          </a:p>
        </p:txBody>
      </p:sp>
    </p:spTree>
    <p:extLst>
      <p:ext uri="{BB962C8B-B14F-4D97-AF65-F5344CB8AC3E}">
        <p14:creationId xmlns:p14="http://schemas.microsoft.com/office/powerpoint/2010/main" val="3812597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Deprem </a:t>
            </a:r>
            <a:r>
              <a:rPr lang="tr-TR" dirty="0"/>
              <a:t>Sonrası Yapılacaklar</a:t>
            </a:r>
          </a:p>
          <a:p>
            <a:r>
              <a:rPr lang="tr-TR" dirty="0"/>
              <a:t>Enkaz altında kalanlara yardım etme</a:t>
            </a:r>
          </a:p>
          <a:p>
            <a:r>
              <a:rPr lang="tr-TR" dirty="0"/>
              <a:t>Elektrik, su, ve gaz vanalarını kapatma</a:t>
            </a:r>
          </a:p>
          <a:p>
            <a:r>
              <a:rPr lang="tr-TR" dirty="0"/>
              <a:t>Güvenli alanlara gitme</a:t>
            </a:r>
          </a:p>
        </p:txBody>
      </p:sp>
    </p:spTree>
    <p:extLst>
      <p:ext uri="{BB962C8B-B14F-4D97-AF65-F5344CB8AC3E}">
        <p14:creationId xmlns:p14="http://schemas.microsoft.com/office/powerpoint/2010/main" val="3457592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Deprem Önleme Yöntemleri ve Yer Seçimi</a:t>
            </a:r>
            <a:endParaRPr lang="tr-TR" dirty="0" smtClean="0"/>
          </a:p>
        </p:txBody>
      </p:sp>
      <p:sp>
        <p:nvSpPr>
          <p:cNvPr id="3" name="İçerik Yer Tutucusu 2"/>
          <p:cNvSpPr>
            <a:spLocks noGrp="1"/>
          </p:cNvSpPr>
          <p:nvPr>
            <p:ph idx="1"/>
          </p:nvPr>
        </p:nvSpPr>
        <p:spPr>
          <a:xfrm>
            <a:off x="838200" y="1825624"/>
            <a:ext cx="10515600" cy="5032375"/>
          </a:xfrm>
        </p:spPr>
        <p:txBody>
          <a:bodyPr>
            <a:noAutofit/>
          </a:bodyPr>
          <a:lstStyle/>
          <a:p>
            <a:r>
              <a:rPr lang="tr-TR" sz="1600" dirty="0" smtClean="0"/>
              <a:t>Depremde </a:t>
            </a:r>
            <a:r>
              <a:rPr lang="tr-TR" sz="1600" dirty="0"/>
              <a:t>yer seçimi yaparken, çevre faktörlerinin yanı sıra binanın yapısı ve güçlendirmesi de dikkate alınmalıdır. İşte depremde yer seçimi yaparken dikkat edilmesi gereken bazı faktörler:</a:t>
            </a:r>
          </a:p>
          <a:p>
            <a:r>
              <a:rPr lang="tr-TR" sz="1600" dirty="0"/>
              <a:t>Yapının yapıldığı zeminin türü: Deprem riski yüksek olan bölgelerde, zeminin türü büyük önem taşır. Yumuşak, gevşek veya killi zeminler, deprem sırasında daha fazla hareket eder ve binaların yıkılmasına neden olabilir. Sert, kayalık zeminler ise daha az risk taşır.</a:t>
            </a:r>
          </a:p>
          <a:p>
            <a:r>
              <a:rPr lang="tr-TR" sz="1600" dirty="0"/>
              <a:t>Yamaçlardan uzak durulmalı: Yamaçlar, deprem sırasında kaymaya daha yatkın olduğu için, binaların yamaçlara inşa edilmesi riskli olabilir.</a:t>
            </a:r>
          </a:p>
          <a:p>
            <a:r>
              <a:rPr lang="tr-TR" sz="1600" dirty="0" err="1"/>
              <a:t>Tsunami</a:t>
            </a:r>
            <a:r>
              <a:rPr lang="tr-TR" sz="1600" dirty="0"/>
              <a:t> riskine dikkat edilmeli: Deniz kıyısında veya alçak bölgelerde yaşayan kişilerin, </a:t>
            </a:r>
            <a:r>
              <a:rPr lang="tr-TR" sz="1600" dirty="0" err="1"/>
              <a:t>tsunami</a:t>
            </a:r>
            <a:r>
              <a:rPr lang="tr-TR" sz="1600" dirty="0"/>
              <a:t> riski olan bölgelerde yaşamaması gerekir.</a:t>
            </a:r>
          </a:p>
          <a:p>
            <a:r>
              <a:rPr lang="tr-TR" sz="1600" dirty="0"/>
              <a:t>Yapının yapısı: Binaların depreme dayanıklı olması için, yapıların yapısal tasarımları, inşaat malzemeleri ve güçlendirme yöntemleri de göz önünde bulundurulmalıdır.</a:t>
            </a:r>
          </a:p>
          <a:p>
            <a:r>
              <a:rPr lang="tr-TR" sz="1600" dirty="0"/>
              <a:t>Yapının yaşı: Yapının yaşlılığı, yapısal güvenilirliği etkileyebilir. Yaşlı binaların depreme dayanıklılığı daha düşük olabilir, bu nedenle yeni yapılan veya güçlendirilen binalarda yaşamak daha güvenlidir.</a:t>
            </a:r>
          </a:p>
          <a:p>
            <a:r>
              <a:rPr lang="tr-TR" sz="1600" dirty="0"/>
              <a:t>Acil çıkış yolları: Deprem sırasında, hızlı ve güvenli bir şekilde binadan çıkabilmek hayati önem taşır. Bu nedenle, binanın acil çıkış yolları ve tahliye planları göz önünde bulundurulmalıdır.</a:t>
            </a:r>
          </a:p>
          <a:p>
            <a:r>
              <a:rPr lang="tr-TR" sz="1600" dirty="0"/>
              <a:t>Örneğin, deprem riski yüksek bir bölgede yaşıyorsanız, sert ve kayalık bir zeminde yer alan, yeni yapılmış ve depreme dayanıklı bir binada yaşamak daha güvenlidir. Ayrıca, bina içindeki acil çıkış yollarını ve tahliye planlarını da bilmelisiniz.</a:t>
            </a:r>
          </a:p>
          <a:p>
            <a:endParaRPr lang="tr-TR" sz="1600" dirty="0"/>
          </a:p>
        </p:txBody>
      </p:sp>
    </p:spTree>
    <p:extLst>
      <p:ext uri="{BB962C8B-B14F-4D97-AF65-F5344CB8AC3E}">
        <p14:creationId xmlns:p14="http://schemas.microsoft.com/office/powerpoint/2010/main" val="24815079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25009"/>
            <a:ext cx="9404723" cy="1400530"/>
          </a:xfrm>
        </p:spPr>
        <p:txBody>
          <a:bodyPr/>
          <a:lstStyle/>
          <a:p>
            <a:endParaRPr lang="tr-TR"/>
          </a:p>
        </p:txBody>
      </p:sp>
      <p:sp>
        <p:nvSpPr>
          <p:cNvPr id="3" name="İçerik Yer Tutucusu 2"/>
          <p:cNvSpPr>
            <a:spLocks noGrp="1"/>
          </p:cNvSpPr>
          <p:nvPr>
            <p:ph idx="1"/>
          </p:nvPr>
        </p:nvSpPr>
        <p:spPr/>
        <p:txBody>
          <a:bodyPr/>
          <a:lstStyle/>
          <a:p>
            <a:pPr marL="0" indent="0">
              <a:buNone/>
            </a:pPr>
            <a:endParaRPr lang="tr-TR" dirty="0" smtClean="0"/>
          </a:p>
          <a:p>
            <a:pPr marL="0" indent="0">
              <a:buNone/>
            </a:pPr>
            <a:endParaRPr lang="tr-TR" dirty="0"/>
          </a:p>
          <a:p>
            <a:pPr marL="0" indent="0">
              <a:buNone/>
            </a:pPr>
            <a:endParaRPr lang="tr-TR" dirty="0" smtClean="0"/>
          </a:p>
          <a:p>
            <a:pPr marL="0" indent="0">
              <a:buNone/>
            </a:pPr>
            <a:r>
              <a:rPr lang="tr-TR" dirty="0" smtClean="0"/>
              <a:t>VAKİT AYIRDIĞINIZ İÇİN TEŞEKKÜR EDERİMM</a:t>
            </a:r>
            <a:endParaRPr lang="tr-TR" dirty="0"/>
          </a:p>
        </p:txBody>
      </p:sp>
    </p:spTree>
    <p:extLst>
      <p:ext uri="{BB962C8B-B14F-4D97-AF65-F5344CB8AC3E}">
        <p14:creationId xmlns:p14="http://schemas.microsoft.com/office/powerpoint/2010/main" val="503178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555</Words>
  <Application>Microsoft Office PowerPoint</Application>
  <PresentationFormat>Geniş ekran</PresentationFormat>
  <Paragraphs>44</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Century Gothic</vt:lpstr>
      <vt:lpstr>Söhne</vt:lpstr>
      <vt:lpstr>Wingdings 3</vt:lpstr>
      <vt:lpstr>İyon</vt:lpstr>
      <vt:lpstr>PowerPoint Sunusu</vt:lpstr>
      <vt:lpstr>PowerPoint Sunusu</vt:lpstr>
      <vt:lpstr>PowerPoint Sunusu</vt:lpstr>
      <vt:lpstr>PowerPoint Sunusu</vt:lpstr>
      <vt:lpstr>PowerPoint Sunusu</vt:lpstr>
      <vt:lpstr>PowerPoint Sunusu</vt:lpstr>
      <vt:lpstr>Deprem Önleme Yöntemleri ve Yer Seçimi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Deprem Nedir? Deprem tanımı Depremin nedenleri </dc:title>
  <dc:creator>Lenovo</dc:creator>
  <cp:lastModifiedBy>Lenovo</cp:lastModifiedBy>
  <cp:revision>4</cp:revision>
  <dcterms:created xsi:type="dcterms:W3CDTF">2023-03-05T13:54:15Z</dcterms:created>
  <dcterms:modified xsi:type="dcterms:W3CDTF">2023-03-05T14:25:30Z</dcterms:modified>
</cp:coreProperties>
</file>