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60" r:id="rId5"/>
    <p:sldId id="258" r:id="rId6"/>
    <p:sldId id="265" r:id="rId7"/>
    <p:sldId id="266" r:id="rId8"/>
    <p:sldId id="267" r:id="rId9"/>
    <p:sldId id="264" r:id="rId10"/>
    <p:sldId id="268" r:id="rId11"/>
    <p:sldId id="261" r:id="rId12"/>
    <p:sldId id="262" r:id="rId13"/>
    <p:sldId id="263" r:id="rId14"/>
  </p:sldIdLst>
  <p:sldSz cx="9144000" cy="6858000" type="screen4x3"/>
  <p:notesSz cx="6746875" cy="99139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65" autoAdjust="0"/>
  </p:normalViewPr>
  <p:slideViewPr>
    <p:cSldViewPr>
      <p:cViewPr>
        <p:scale>
          <a:sx n="66" d="100"/>
          <a:sy n="66" d="100"/>
        </p:scale>
        <p:origin x="150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5" d="100"/>
          <a:sy n="125" d="100"/>
        </p:scale>
        <p:origin x="1392" y="-22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526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713288"/>
            <a:ext cx="4946650" cy="417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5688" y="865188"/>
            <a:ext cx="4635500" cy="3475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115065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7275" y="865188"/>
            <a:ext cx="4632325" cy="3475037"/>
          </a:xfrm>
          <a:ln cap="flat"/>
        </p:spPr>
      </p:sp>
    </p:spTree>
    <p:extLst>
      <p:ext uri="{BB962C8B-B14F-4D97-AF65-F5344CB8AC3E}">
        <p14:creationId xmlns:p14="http://schemas.microsoft.com/office/powerpoint/2010/main" val="1367665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7275" y="865188"/>
            <a:ext cx="4632325" cy="3475037"/>
          </a:xfrm>
          <a:ln cap="flat"/>
        </p:spPr>
      </p:sp>
    </p:spTree>
    <p:extLst>
      <p:ext uri="{BB962C8B-B14F-4D97-AF65-F5344CB8AC3E}">
        <p14:creationId xmlns:p14="http://schemas.microsoft.com/office/powerpoint/2010/main" val="3797404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7275" y="865188"/>
            <a:ext cx="4632325" cy="3475037"/>
          </a:xfrm>
          <a:ln cap="flat"/>
        </p:spPr>
      </p:sp>
    </p:spTree>
    <p:extLst>
      <p:ext uri="{BB962C8B-B14F-4D97-AF65-F5344CB8AC3E}">
        <p14:creationId xmlns:p14="http://schemas.microsoft.com/office/powerpoint/2010/main" val="1157825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7275" y="865188"/>
            <a:ext cx="4632325" cy="3475037"/>
          </a:xfrm>
          <a:ln cap="flat"/>
        </p:spPr>
      </p:sp>
    </p:spTree>
    <p:extLst>
      <p:ext uri="{BB962C8B-B14F-4D97-AF65-F5344CB8AC3E}">
        <p14:creationId xmlns:p14="http://schemas.microsoft.com/office/powerpoint/2010/main" val="2888767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7275" y="865188"/>
            <a:ext cx="4632325" cy="3475037"/>
          </a:xfrm>
          <a:ln cap="flat"/>
        </p:spPr>
      </p:sp>
    </p:spTree>
    <p:extLst>
      <p:ext uri="{BB962C8B-B14F-4D97-AF65-F5344CB8AC3E}">
        <p14:creationId xmlns:p14="http://schemas.microsoft.com/office/powerpoint/2010/main" val="4061584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7275" y="865188"/>
            <a:ext cx="4632325" cy="3475037"/>
          </a:xfrm>
          <a:ln cap="flat"/>
        </p:spPr>
      </p:sp>
    </p:spTree>
    <p:extLst>
      <p:ext uri="{BB962C8B-B14F-4D97-AF65-F5344CB8AC3E}">
        <p14:creationId xmlns:p14="http://schemas.microsoft.com/office/powerpoint/2010/main" val="4072548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7275" y="865188"/>
            <a:ext cx="4632325" cy="3475037"/>
          </a:xfrm>
          <a:ln cap="flat"/>
        </p:spPr>
      </p:sp>
    </p:spTree>
    <p:extLst>
      <p:ext uri="{BB962C8B-B14F-4D97-AF65-F5344CB8AC3E}">
        <p14:creationId xmlns:p14="http://schemas.microsoft.com/office/powerpoint/2010/main" val="1313918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7275" y="865188"/>
            <a:ext cx="4632325" cy="3475037"/>
          </a:xfrm>
          <a:ln cap="flat"/>
        </p:spPr>
      </p:sp>
    </p:spTree>
    <p:extLst>
      <p:ext uri="{BB962C8B-B14F-4D97-AF65-F5344CB8AC3E}">
        <p14:creationId xmlns:p14="http://schemas.microsoft.com/office/powerpoint/2010/main" val="1093710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7275" y="865188"/>
            <a:ext cx="4632325" cy="3475037"/>
          </a:xfrm>
          <a:ln cap="flat"/>
        </p:spPr>
      </p:sp>
    </p:spTree>
    <p:extLst>
      <p:ext uri="{BB962C8B-B14F-4D97-AF65-F5344CB8AC3E}">
        <p14:creationId xmlns:p14="http://schemas.microsoft.com/office/powerpoint/2010/main" val="423872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7275" y="865188"/>
            <a:ext cx="4632325" cy="3475037"/>
          </a:xfrm>
          <a:ln cap="flat"/>
        </p:spPr>
      </p:sp>
    </p:spTree>
    <p:extLst>
      <p:ext uri="{BB962C8B-B14F-4D97-AF65-F5344CB8AC3E}">
        <p14:creationId xmlns:p14="http://schemas.microsoft.com/office/powerpoint/2010/main" val="468962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7275" y="865188"/>
            <a:ext cx="4632325" cy="3475037"/>
          </a:xfrm>
          <a:ln cap="flat"/>
        </p:spPr>
      </p:sp>
    </p:spTree>
    <p:extLst>
      <p:ext uri="{BB962C8B-B14F-4D97-AF65-F5344CB8AC3E}">
        <p14:creationId xmlns:p14="http://schemas.microsoft.com/office/powerpoint/2010/main" val="1200317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7275" y="865188"/>
            <a:ext cx="4632325" cy="3475037"/>
          </a:xfrm>
          <a:ln cap="flat"/>
        </p:spPr>
      </p:sp>
    </p:spTree>
    <p:extLst>
      <p:ext uri="{BB962C8B-B14F-4D97-AF65-F5344CB8AC3E}">
        <p14:creationId xmlns:p14="http://schemas.microsoft.com/office/powerpoint/2010/main" val="133438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943476" y="2179795"/>
            <a:ext cx="3971924" cy="1435859"/>
          </a:xfrm>
        </p:spPr>
        <p:txBody>
          <a:bodyPr/>
          <a:lstStyle>
            <a:lvl1pPr>
              <a:defRPr sz="1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943476" y="3803349"/>
            <a:ext cx="3971924" cy="1053877"/>
          </a:xfrm>
        </p:spPr>
        <p:txBody>
          <a:bodyPr/>
          <a:lstStyle>
            <a:lvl1pPr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43476" y="5524491"/>
            <a:ext cx="3971924" cy="275722"/>
          </a:xfrm>
        </p:spPr>
        <p:txBody>
          <a:bodyPr/>
          <a:lstStyle>
            <a:lvl1pPr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fld id="{E4A4DB07-D2A3-46F3-BCDB-884E2CB2F511}" type="datetime2">
              <a:rPr lang="en-US" smtClean="0"/>
              <a:t>Wednesday, October 08, 2014</a:t>
            </a:fld>
            <a:endParaRPr lang="en-US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943476" y="5843398"/>
            <a:ext cx="3971924" cy="275722"/>
          </a:xfrm>
        </p:spPr>
        <p:txBody>
          <a:bodyPr/>
          <a:lstStyle>
            <a:lvl1pPr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6366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buClr>
                <a:srgbClr val="C20024"/>
              </a:buClr>
              <a:buSzPct val="90000"/>
              <a:buFont typeface="Arial" panose="020B0604020202020204" pitchFamily="34" charset="0"/>
              <a:buChar char="•"/>
              <a:defRPr baseline="0">
                <a:latin typeface="Century Gothic" panose="020B0502020202020204" pitchFamily="34" charset="0"/>
              </a:defRPr>
            </a:lvl1pPr>
            <a:lvl2pPr>
              <a:buClr>
                <a:srgbClr val="C00000"/>
              </a:buClr>
              <a:buSzPct val="80000"/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buClr>
                <a:srgbClr val="C20024"/>
              </a:buClr>
              <a:defRPr>
                <a:latin typeface="Century Gothic" panose="020B0502020202020204" pitchFamily="34" charset="0"/>
              </a:defRPr>
            </a:lvl4pPr>
            <a:lvl5pPr marL="1004888" indent="0">
              <a:buNone/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smtClean="0"/>
              <a:t>18.01.2019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07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smtClean="0"/>
              <a:t>18.01.2019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0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smtClean="0"/>
              <a:t>18.01.2019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70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smtClean="0"/>
              <a:t>18.01.2019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99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smtClean="0"/>
              <a:t>18.01.2019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17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  <a:endParaRPr lang="en-US" sz="2200" b="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540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smtClean="0"/>
              <a:t>18.01.2019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7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1" fontAlgn="base" hangingPunct="1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899592" y="1556792"/>
            <a:ext cx="7655768" cy="1152128"/>
          </a:xfrm>
          <a:noFill/>
        </p:spPr>
        <p:txBody>
          <a:bodyPr/>
          <a:lstStyle/>
          <a:p>
            <a:pPr marL="342900" indent="-342900" algn="ctr"/>
            <a:r>
              <a:rPr lang="en-GB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INVESTIGATION OF INERTIAL SUPPORT LIMITS IN WIND TURBINES AND THE EFFECTS ON THE POWER SYSTEM STABILITY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739144" y="2852935"/>
            <a:ext cx="5976664" cy="1296143"/>
          </a:xfrm>
        </p:spPr>
        <p:txBody>
          <a:bodyPr/>
          <a:lstStyle/>
          <a:p>
            <a:pPr algn="ctr"/>
            <a:r>
              <a:rPr lang="tr-T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Erencan DUYMAZ</a:t>
            </a:r>
          </a:p>
          <a:p>
            <a:pPr algn="ctr"/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tr-T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Supervisor: Assist. Prof. Dr. Ozan KEYSAN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1514" y="5517232"/>
            <a:ext cx="3971924" cy="275722"/>
          </a:xfrm>
        </p:spPr>
        <p:txBody>
          <a:bodyPr/>
          <a:lstStyle/>
          <a:p>
            <a:pPr algn="ctr"/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Friday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January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US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201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4365104"/>
            <a:ext cx="9144000" cy="936103"/>
          </a:xfrm>
        </p:spPr>
        <p:txBody>
          <a:bodyPr/>
          <a:lstStyle/>
          <a:p>
            <a:pPr algn="ctr"/>
            <a:r>
              <a:rPr lang="tr-TR" dirty="0" smtClean="0"/>
              <a:t>Thesis Defence</a:t>
            </a:r>
          </a:p>
          <a:p>
            <a:pPr algn="ctr"/>
            <a:r>
              <a:rPr lang="tr-TR" dirty="0" smtClean="0"/>
              <a:t>For </a:t>
            </a:r>
          </a:p>
          <a:p>
            <a:pPr algn="ctr"/>
            <a:r>
              <a:rPr lang="tr-TR" dirty="0" smtClean="0"/>
              <a:t>The Degree of Master of Science</a:t>
            </a:r>
            <a:endParaRPr 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Synthetic Inertia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18.01.2019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17" y="1430338"/>
            <a:ext cx="6650566" cy="4987925"/>
          </a:xfrm>
        </p:spPr>
      </p:pic>
    </p:spTree>
    <p:extLst>
      <p:ext uri="{BB962C8B-B14F-4D97-AF65-F5344CB8AC3E}">
        <p14:creationId xmlns:p14="http://schemas.microsoft.com/office/powerpoint/2010/main" val="1617488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Economical Perspective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18.01.2019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60" y="1436812"/>
            <a:ext cx="4508479" cy="4987925"/>
          </a:xfrm>
        </p:spPr>
      </p:pic>
    </p:spTree>
    <p:extLst>
      <p:ext uri="{BB962C8B-B14F-4D97-AF65-F5344CB8AC3E}">
        <p14:creationId xmlns:p14="http://schemas.microsoft.com/office/powerpoint/2010/main" val="3911174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Economical Perspective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18.01.2019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Net additional energy is zero! (There exists losses due to deviation from MPPT, inside the gearbox, converter etc.)</a:t>
            </a: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Let us only pay for increased period (neglect the decrease):</a:t>
            </a:r>
          </a:p>
          <a:p>
            <a:pPr marL="0" indent="0" algn="ctr">
              <a:buNone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A single support profit: $0.276 vs Daily Generation=$1679</a:t>
            </a: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Not possible with additional energy!</a:t>
            </a: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Inertial support might be paid with incentives.</a:t>
            </a: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Incentives will end at the end of 2020 for the new generation renewable energy systems. A new incentive might be inertial support from renewable energy systems!</a:t>
            </a:r>
          </a:p>
        </p:txBody>
      </p:sp>
    </p:spTree>
    <p:extLst>
      <p:ext uri="{BB962C8B-B14F-4D97-AF65-F5344CB8AC3E}">
        <p14:creationId xmlns:p14="http://schemas.microsoft.com/office/powerpoint/2010/main" val="1491138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18.01.2019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534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198" y="1700808"/>
            <a:ext cx="8229601" cy="4114800"/>
          </a:xfrm>
        </p:spPr>
        <p:txBody>
          <a:bodyPr/>
          <a:lstStyle/>
          <a:p>
            <a:pPr lvl="1">
              <a:defRPr/>
            </a:pP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 Definition: Renewable Energy Problems</a:t>
            </a:r>
          </a:p>
          <a:p>
            <a:pPr lvl="1">
              <a:defRPr/>
            </a:pP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Grid Inertia, Frequency and Inertial Support</a:t>
            </a:r>
          </a:p>
          <a:p>
            <a:pPr lvl="1">
              <a:defRPr/>
            </a:pP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Wind Turbine Modelling</a:t>
            </a:r>
          </a:p>
          <a:p>
            <a:pPr lvl="1">
              <a:defRPr/>
            </a:pP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Fast Inertial Support</a:t>
            </a:r>
          </a:p>
          <a:p>
            <a:pPr lvl="1">
              <a:defRPr/>
            </a:pP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Synthetic Inertia Support</a:t>
            </a:r>
          </a:p>
          <a:p>
            <a:pPr lvl="1">
              <a:defRPr/>
            </a:pP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Economical Perspective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18.01.2019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Renewable Energy Problems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198" y="1700808"/>
            <a:ext cx="8229601" cy="4114800"/>
          </a:xfrm>
        </p:spPr>
        <p:txBody>
          <a:bodyPr/>
          <a:lstStyle/>
          <a:p>
            <a:pPr lvl="1">
              <a:defRPr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18.01.2019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5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Renewable Energy Problems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18.01.2019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3851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56987"/>
            <a:ext cx="6048672" cy="2972727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18.01.2019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06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Wind Turbine Modelling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18.01.2019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5507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Wind Turbine Modelling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18.01.2019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2614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Fast Inertia Support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18.01.2019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2455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Synthetic Inertia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18.01.2019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9480"/>
            <a:ext cx="9144000" cy="4357792"/>
          </a:xfrm>
        </p:spPr>
      </p:pic>
    </p:spTree>
    <p:extLst>
      <p:ext uri="{BB962C8B-B14F-4D97-AF65-F5344CB8AC3E}">
        <p14:creationId xmlns:p14="http://schemas.microsoft.com/office/powerpoint/2010/main" val="668286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3">
      <a:dk1>
        <a:sysClr val="windowText" lastClr="000000"/>
      </a:dk1>
      <a:lt1>
        <a:sysClr val="window" lastClr="FFFFFF"/>
      </a:lt1>
      <a:dk2>
        <a:srgbClr val="FF0000"/>
      </a:dk2>
      <a:lt2>
        <a:srgbClr val="E2DFCC"/>
      </a:lt2>
      <a:accent1>
        <a:srgbClr val="C00000"/>
      </a:accent1>
      <a:accent2>
        <a:srgbClr val="C00000"/>
      </a:accent2>
      <a:accent3>
        <a:srgbClr val="C00000"/>
      </a:accent3>
      <a:accent4>
        <a:srgbClr val="C00000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noFill/>
        <a:ln w="190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ETU_EEE_Presentation_Template.potx" id="{E6E03A91-F1FA-4A98-8BA7-ECDF9C3E2C0E}" vid="{82D5DDE7-B8CD-45DF-8E92-2FA8F65DCE9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Chapter-8</Template>
  <TotalTime>1472215003</TotalTime>
  <Pages>17</Pages>
  <Words>208</Words>
  <Application>Microsoft Office PowerPoint</Application>
  <PresentationFormat>On-screen Show (4:3)</PresentationFormat>
  <Paragraphs>60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 (Headings)</vt:lpstr>
      <vt:lpstr>Century Gothic</vt:lpstr>
      <vt:lpstr>Constantia</vt:lpstr>
      <vt:lpstr>Wingdings 2</vt:lpstr>
      <vt:lpstr>Flow</vt:lpstr>
      <vt:lpstr>PowerPoint Presentation</vt:lpstr>
      <vt:lpstr>Agenda</vt:lpstr>
      <vt:lpstr>Renewable Energy Problems</vt:lpstr>
      <vt:lpstr>Renewable Energy Problems</vt:lpstr>
      <vt:lpstr>Frequency</vt:lpstr>
      <vt:lpstr>Wind Turbine Modelling</vt:lpstr>
      <vt:lpstr>Wind Turbine Modelling</vt:lpstr>
      <vt:lpstr>Fast Inertia Support</vt:lpstr>
      <vt:lpstr>Synthetic Inertia</vt:lpstr>
      <vt:lpstr>Synthetic Inertia</vt:lpstr>
      <vt:lpstr>Economical Perspective</vt:lpstr>
      <vt:lpstr>Economical Perspective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</dc:title>
  <dc:subject/>
  <dc:creator>Tayfun AKIN</dc:creator>
  <cp:keywords/>
  <dc:description/>
  <cp:lastModifiedBy>erencan duymaz</cp:lastModifiedBy>
  <cp:revision>88</cp:revision>
  <cp:lastPrinted>1999-12-15T11:28:31Z</cp:lastPrinted>
  <dcterms:created xsi:type="dcterms:W3CDTF">1997-02-27T23:34:28Z</dcterms:created>
  <dcterms:modified xsi:type="dcterms:W3CDTF">2019-01-15T21:51:23Z</dcterms:modified>
</cp:coreProperties>
</file>