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0" r:id="rId1"/>
  </p:sldMasterIdLst>
  <p:notesMasterIdLst>
    <p:notesMasterId r:id="rId15"/>
  </p:notesMasterIdLst>
  <p:sldIdLst>
    <p:sldId id="256" r:id="rId2"/>
    <p:sldId id="258" r:id="rId3"/>
    <p:sldId id="260" r:id="rId4"/>
    <p:sldId id="261" r:id="rId5"/>
    <p:sldId id="311" r:id="rId6"/>
    <p:sldId id="312" r:id="rId7"/>
    <p:sldId id="313" r:id="rId8"/>
    <p:sldId id="262" r:id="rId9"/>
    <p:sldId id="314" r:id="rId10"/>
    <p:sldId id="315" r:id="rId11"/>
    <p:sldId id="316" r:id="rId12"/>
    <p:sldId id="317" r:id="rId13"/>
    <p:sldId id="268" r:id="rId14"/>
  </p:sldIdLst>
  <p:sldSz cx="9144000" cy="5143500" type="screen16x9"/>
  <p:notesSz cx="6858000" cy="9144000"/>
  <p:embeddedFontLst>
    <p:embeddedFont>
      <p:font typeface="Atkinson Hyperlegible" charset="0"/>
      <p:regular r:id="rId16"/>
      <p:bold r:id="rId17"/>
      <p:italic r:id="rId18"/>
      <p:boldItalic r:id="rId19"/>
    </p:embeddedFont>
    <p:embeddedFont>
      <p:font typeface="Darker Grotesque Medium"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0838F4CE-8D2C-41B2-B3DA-B936CABEBC84}">
  <a:tblStyle styleId="{0838F4CE-8D2C-41B2-B3DA-B936CABEBC8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374" y="-43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7"/>
        <p:cNvGrpSpPr/>
        <p:nvPr/>
      </p:nvGrpSpPr>
      <p:grpSpPr>
        <a:xfrm>
          <a:off x="0" y="0"/>
          <a:ext cx="0" cy="0"/>
          <a:chOff x="0" y="0"/>
          <a:chExt cx="0" cy="0"/>
        </a:xfrm>
      </p:grpSpPr>
      <p:sp>
        <p:nvSpPr>
          <p:cNvPr id="2438" name="Google Shape;2438;gbd6c00e73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9" name="Google Shape;2439;gbd6c00e73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1"/>
        <p:cNvGrpSpPr/>
        <p:nvPr/>
      </p:nvGrpSpPr>
      <p:grpSpPr>
        <a:xfrm>
          <a:off x="0" y="0"/>
          <a:ext cx="0" cy="0"/>
          <a:chOff x="0" y="0"/>
          <a:chExt cx="0" cy="0"/>
        </a:xfrm>
      </p:grpSpPr>
      <p:sp>
        <p:nvSpPr>
          <p:cNvPr id="1602" name="Google Shape;1602;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3" name="Google Shape;1603;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8"/>
        <p:cNvGrpSpPr/>
        <p:nvPr/>
      </p:nvGrpSpPr>
      <p:grpSpPr>
        <a:xfrm>
          <a:off x="0" y="0"/>
          <a:ext cx="0" cy="0"/>
          <a:chOff x="0" y="0"/>
          <a:chExt cx="0" cy="0"/>
        </a:xfrm>
      </p:grpSpPr>
      <p:sp>
        <p:nvSpPr>
          <p:cNvPr id="1779" name="Google Shape;1779;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0" name="Google Shape;1780;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8"/>
        <p:cNvGrpSpPr/>
        <p:nvPr/>
      </p:nvGrpSpPr>
      <p:grpSpPr>
        <a:xfrm>
          <a:off x="0" y="0"/>
          <a:ext cx="0" cy="0"/>
          <a:chOff x="0" y="0"/>
          <a:chExt cx="0" cy="0"/>
        </a:xfrm>
      </p:grpSpPr>
      <p:sp>
        <p:nvSpPr>
          <p:cNvPr id="1849" name="Google Shape;1849;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0" name="Google Shape;1850;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7"/>
        <p:cNvGrpSpPr/>
        <p:nvPr/>
      </p:nvGrpSpPr>
      <p:grpSpPr>
        <a:xfrm>
          <a:off x="0" y="0"/>
          <a:ext cx="0" cy="0"/>
          <a:chOff x="0" y="0"/>
          <a:chExt cx="0" cy="0"/>
        </a:xfrm>
      </p:grpSpPr>
      <p:sp>
        <p:nvSpPr>
          <p:cNvPr id="1978" name="Google Shape;1978;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9" name="Google Shape;1979;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7"/>
        <p:cNvGrpSpPr/>
        <p:nvPr/>
      </p:nvGrpSpPr>
      <p:grpSpPr>
        <a:xfrm>
          <a:off x="0" y="0"/>
          <a:ext cx="0" cy="0"/>
          <a:chOff x="0" y="0"/>
          <a:chExt cx="0" cy="0"/>
        </a:xfrm>
      </p:grpSpPr>
      <p:sp>
        <p:nvSpPr>
          <p:cNvPr id="1978" name="Google Shape;1978;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9" name="Google Shape;1979;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7"/>
        <p:cNvGrpSpPr/>
        <p:nvPr/>
      </p:nvGrpSpPr>
      <p:grpSpPr>
        <a:xfrm>
          <a:off x="0" y="0"/>
          <a:ext cx="0" cy="0"/>
          <a:chOff x="0" y="0"/>
          <a:chExt cx="0" cy="0"/>
        </a:xfrm>
      </p:grpSpPr>
      <p:sp>
        <p:nvSpPr>
          <p:cNvPr id="1978" name="Google Shape;1978;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9" name="Google Shape;1979;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7"/>
        <p:cNvGrpSpPr/>
        <p:nvPr/>
      </p:nvGrpSpPr>
      <p:grpSpPr>
        <a:xfrm>
          <a:off x="0" y="0"/>
          <a:ext cx="0" cy="0"/>
          <a:chOff x="0" y="0"/>
          <a:chExt cx="0" cy="0"/>
        </a:xfrm>
      </p:grpSpPr>
      <p:sp>
        <p:nvSpPr>
          <p:cNvPr id="1978" name="Google Shape;1978;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9" name="Google Shape;1979;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7"/>
        <p:cNvGrpSpPr/>
        <p:nvPr/>
      </p:nvGrpSpPr>
      <p:grpSpPr>
        <a:xfrm>
          <a:off x="0" y="0"/>
          <a:ext cx="0" cy="0"/>
          <a:chOff x="0" y="0"/>
          <a:chExt cx="0" cy="0"/>
        </a:xfrm>
      </p:grpSpPr>
      <p:sp>
        <p:nvSpPr>
          <p:cNvPr id="1978" name="Google Shape;1978;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9" name="Google Shape;1979;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934225"/>
            <a:ext cx="5027700" cy="25221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Clr>
                <a:srgbClr val="191919"/>
              </a:buClr>
              <a:buSzPts val="5200"/>
              <a:buNone/>
              <a:defRPr sz="3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100" y="3267588"/>
            <a:ext cx="45288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rot="5400000">
            <a:off x="322152" y="4160396"/>
            <a:ext cx="356213" cy="45674"/>
            <a:chOff x="1343600" y="1175650"/>
            <a:chExt cx="517075" cy="66300"/>
          </a:xfrm>
        </p:grpSpPr>
        <p:sp>
          <p:nvSpPr>
            <p:cNvPr id="12" name="Google Shape;12;p2"/>
            <p:cNvSpPr/>
            <p:nvPr/>
          </p:nvSpPr>
          <p:spPr>
            <a:xfrm>
              <a:off x="1343600" y="1175650"/>
              <a:ext cx="66300" cy="66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433755" y="1175650"/>
              <a:ext cx="66300" cy="66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523910" y="1175650"/>
              <a:ext cx="66300" cy="66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614065" y="1175650"/>
              <a:ext cx="66300" cy="66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704220" y="1175650"/>
              <a:ext cx="66300" cy="66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794375" y="1175650"/>
              <a:ext cx="66300" cy="66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8">
  <p:cSld name="TITLE_ONLY_1_1_1_1_1_1_1_1">
    <p:spTree>
      <p:nvGrpSpPr>
        <p:cNvPr id="1" name="Shape 1032"/>
        <p:cNvGrpSpPr/>
        <p:nvPr/>
      </p:nvGrpSpPr>
      <p:grpSpPr>
        <a:xfrm>
          <a:off x="0" y="0"/>
          <a:ext cx="0" cy="0"/>
          <a:chOff x="0" y="0"/>
          <a:chExt cx="0" cy="0"/>
        </a:xfrm>
      </p:grpSpPr>
      <p:sp>
        <p:nvSpPr>
          <p:cNvPr id="1033" name="Google Shape;1033;p3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034" name="Google Shape;1034;p33"/>
          <p:cNvGrpSpPr/>
          <p:nvPr/>
        </p:nvGrpSpPr>
        <p:grpSpPr>
          <a:xfrm>
            <a:off x="8679200" y="160217"/>
            <a:ext cx="264800" cy="66300"/>
            <a:chOff x="8517975" y="160217"/>
            <a:chExt cx="264800" cy="66300"/>
          </a:xfrm>
        </p:grpSpPr>
        <p:sp>
          <p:nvSpPr>
            <p:cNvPr id="1035" name="Google Shape;1035;p33"/>
            <p:cNvSpPr/>
            <p:nvPr/>
          </p:nvSpPr>
          <p:spPr>
            <a:xfrm>
              <a:off x="8517975" y="160217"/>
              <a:ext cx="88200" cy="66300"/>
            </a:xfrm>
            <a:prstGeom prst="parallelogram">
              <a:avLst>
                <a:gd name="adj" fmla="val 1201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3"/>
            <p:cNvSpPr/>
            <p:nvPr/>
          </p:nvSpPr>
          <p:spPr>
            <a:xfrm>
              <a:off x="8606275" y="160217"/>
              <a:ext cx="88200" cy="66300"/>
            </a:xfrm>
            <a:prstGeom prst="parallelogram">
              <a:avLst>
                <a:gd name="adj" fmla="val 1201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3"/>
            <p:cNvSpPr/>
            <p:nvPr/>
          </p:nvSpPr>
          <p:spPr>
            <a:xfrm>
              <a:off x="8694575" y="160217"/>
              <a:ext cx="88200" cy="66300"/>
            </a:xfrm>
            <a:prstGeom prst="parallelogram">
              <a:avLst>
                <a:gd name="adj" fmla="val 1201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8" name="Google Shape;1038;p33"/>
          <p:cNvCxnSpPr/>
          <p:nvPr/>
        </p:nvCxnSpPr>
        <p:spPr>
          <a:xfrm rot="10800000">
            <a:off x="8944000" y="605375"/>
            <a:ext cx="0" cy="252000"/>
          </a:xfrm>
          <a:prstGeom prst="straightConnector1">
            <a:avLst/>
          </a:prstGeom>
          <a:noFill/>
          <a:ln w="9525" cap="flat" cmpd="sng">
            <a:solidFill>
              <a:schemeClr val="lt2"/>
            </a:solidFill>
            <a:prstDash val="solid"/>
            <a:round/>
            <a:headEnd type="none" w="med" len="med"/>
            <a:tailEnd type="none" w="med" len="med"/>
          </a:ln>
        </p:spPr>
      </p:cxnSp>
      <p:cxnSp>
        <p:nvCxnSpPr>
          <p:cNvPr id="1039" name="Google Shape;1039;p33"/>
          <p:cNvCxnSpPr/>
          <p:nvPr/>
        </p:nvCxnSpPr>
        <p:spPr>
          <a:xfrm rot="10800000">
            <a:off x="8430900" y="605375"/>
            <a:ext cx="0" cy="252000"/>
          </a:xfrm>
          <a:prstGeom prst="straightConnector1">
            <a:avLst/>
          </a:prstGeom>
          <a:noFill/>
          <a:ln w="9525" cap="flat" cmpd="sng">
            <a:solidFill>
              <a:schemeClr val="lt2"/>
            </a:solidFill>
            <a:prstDash val="solid"/>
            <a:round/>
            <a:headEnd type="none" w="med" len="med"/>
            <a:tailEnd type="none" w="med" len="med"/>
          </a:ln>
        </p:spPr>
      </p:cxnSp>
      <p:grpSp>
        <p:nvGrpSpPr>
          <p:cNvPr id="1040" name="Google Shape;1040;p33"/>
          <p:cNvGrpSpPr/>
          <p:nvPr/>
        </p:nvGrpSpPr>
        <p:grpSpPr>
          <a:xfrm>
            <a:off x="8551294" y="599112"/>
            <a:ext cx="264851" cy="264851"/>
            <a:chOff x="151500" y="5133000"/>
            <a:chExt cx="1123200" cy="1123200"/>
          </a:xfrm>
        </p:grpSpPr>
        <p:sp>
          <p:nvSpPr>
            <p:cNvPr id="1041" name="Google Shape;1041;p33"/>
            <p:cNvSpPr/>
            <p:nvPr/>
          </p:nvSpPr>
          <p:spPr>
            <a:xfrm>
              <a:off x="151500" y="5133000"/>
              <a:ext cx="1123200" cy="1123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42" name="Google Shape;1042;p33"/>
            <p:cNvCxnSpPr/>
            <p:nvPr/>
          </p:nvCxnSpPr>
          <p:spPr>
            <a:xfrm>
              <a:off x="713113" y="5216975"/>
              <a:ext cx="0" cy="357000"/>
            </a:xfrm>
            <a:prstGeom prst="straightConnector1">
              <a:avLst/>
            </a:prstGeom>
            <a:noFill/>
            <a:ln w="9525" cap="flat" cmpd="sng">
              <a:solidFill>
                <a:schemeClr val="lt1"/>
              </a:solidFill>
              <a:prstDash val="solid"/>
              <a:round/>
              <a:headEnd type="none" w="med" len="med"/>
              <a:tailEnd type="none" w="med" len="med"/>
            </a:ln>
          </p:spPr>
        </p:cxnSp>
        <p:cxnSp>
          <p:nvCxnSpPr>
            <p:cNvPr id="1043" name="Google Shape;1043;p33"/>
            <p:cNvCxnSpPr/>
            <p:nvPr/>
          </p:nvCxnSpPr>
          <p:spPr>
            <a:xfrm>
              <a:off x="713113" y="5836300"/>
              <a:ext cx="0" cy="357000"/>
            </a:xfrm>
            <a:prstGeom prst="straightConnector1">
              <a:avLst/>
            </a:prstGeom>
            <a:noFill/>
            <a:ln w="9525" cap="flat" cmpd="sng">
              <a:solidFill>
                <a:schemeClr val="lt1"/>
              </a:solidFill>
              <a:prstDash val="solid"/>
              <a:round/>
              <a:headEnd type="none" w="med" len="med"/>
              <a:tailEnd type="none" w="med" len="med"/>
            </a:ln>
          </p:spPr>
        </p:cxnSp>
        <p:grpSp>
          <p:nvGrpSpPr>
            <p:cNvPr id="1044" name="Google Shape;1044;p33"/>
            <p:cNvGrpSpPr/>
            <p:nvPr/>
          </p:nvGrpSpPr>
          <p:grpSpPr>
            <a:xfrm>
              <a:off x="713100" y="5216975"/>
              <a:ext cx="0" cy="976325"/>
              <a:chOff x="5143500" y="5216975"/>
              <a:chExt cx="0" cy="976325"/>
            </a:xfrm>
          </p:grpSpPr>
          <p:cxnSp>
            <p:nvCxnSpPr>
              <p:cNvPr id="1045" name="Google Shape;1045;p33"/>
              <p:cNvCxnSpPr/>
              <p:nvPr/>
            </p:nvCxnSpPr>
            <p:spPr>
              <a:xfrm>
                <a:off x="5143500" y="5216975"/>
                <a:ext cx="0" cy="357000"/>
              </a:xfrm>
              <a:prstGeom prst="straightConnector1">
                <a:avLst/>
              </a:prstGeom>
              <a:noFill/>
              <a:ln w="9525" cap="flat" cmpd="sng">
                <a:solidFill>
                  <a:schemeClr val="lt1"/>
                </a:solidFill>
                <a:prstDash val="solid"/>
                <a:round/>
                <a:headEnd type="none" w="med" len="med"/>
                <a:tailEnd type="none" w="med" len="med"/>
              </a:ln>
            </p:spPr>
          </p:cxnSp>
          <p:cxnSp>
            <p:nvCxnSpPr>
              <p:cNvPr id="1046" name="Google Shape;1046;p33"/>
              <p:cNvCxnSpPr/>
              <p:nvPr/>
            </p:nvCxnSpPr>
            <p:spPr>
              <a:xfrm>
                <a:off x="5143500" y="5836300"/>
                <a:ext cx="0" cy="357000"/>
              </a:xfrm>
              <a:prstGeom prst="straightConnector1">
                <a:avLst/>
              </a:prstGeom>
              <a:noFill/>
              <a:ln w="9525" cap="flat" cmpd="sng">
                <a:solidFill>
                  <a:schemeClr val="lt1"/>
                </a:solidFill>
                <a:prstDash val="solid"/>
                <a:round/>
                <a:headEnd type="none" w="med" len="med"/>
                <a:tailEnd type="none" w="med" len="med"/>
              </a:ln>
            </p:spPr>
          </p:cxnSp>
        </p:grpSp>
        <p:cxnSp>
          <p:nvCxnSpPr>
            <p:cNvPr id="1047" name="Google Shape;1047;p33"/>
            <p:cNvCxnSpPr/>
            <p:nvPr/>
          </p:nvCxnSpPr>
          <p:spPr>
            <a:xfrm>
              <a:off x="932154" y="5307710"/>
              <a:ext cx="0" cy="356806"/>
            </a:xfrm>
            <a:prstGeom prst="straightConnector1">
              <a:avLst/>
            </a:prstGeom>
            <a:noFill/>
            <a:ln w="9525" cap="flat" cmpd="sng">
              <a:solidFill>
                <a:schemeClr val="lt1"/>
              </a:solidFill>
              <a:prstDash val="solid"/>
              <a:round/>
              <a:headEnd type="none" w="med" len="med"/>
              <a:tailEnd type="none" w="med" len="med"/>
            </a:ln>
          </p:spPr>
        </p:cxnSp>
        <p:cxnSp>
          <p:nvCxnSpPr>
            <p:cNvPr id="1048" name="Google Shape;1048;p33"/>
            <p:cNvCxnSpPr/>
            <p:nvPr/>
          </p:nvCxnSpPr>
          <p:spPr>
            <a:xfrm>
              <a:off x="494225" y="5745639"/>
              <a:ext cx="0" cy="356806"/>
            </a:xfrm>
            <a:prstGeom prst="straightConnector1">
              <a:avLst/>
            </a:prstGeom>
            <a:noFill/>
            <a:ln w="9525" cap="flat" cmpd="sng">
              <a:solidFill>
                <a:schemeClr val="lt1"/>
              </a:solidFill>
              <a:prstDash val="solid"/>
              <a:round/>
              <a:headEnd type="none" w="med" len="med"/>
              <a:tailEnd type="none" w="med" len="med"/>
            </a:ln>
          </p:spPr>
        </p:cxnSp>
        <p:grpSp>
          <p:nvGrpSpPr>
            <p:cNvPr id="1049" name="Google Shape;1049;p33"/>
            <p:cNvGrpSpPr/>
            <p:nvPr/>
          </p:nvGrpSpPr>
          <p:grpSpPr>
            <a:xfrm>
              <a:off x="713039" y="5216976"/>
              <a:ext cx="0" cy="976316"/>
              <a:chOff x="5143500" y="5216975"/>
              <a:chExt cx="0" cy="976325"/>
            </a:xfrm>
          </p:grpSpPr>
          <p:cxnSp>
            <p:nvCxnSpPr>
              <p:cNvPr id="1050" name="Google Shape;1050;p33"/>
              <p:cNvCxnSpPr/>
              <p:nvPr/>
            </p:nvCxnSpPr>
            <p:spPr>
              <a:xfrm>
                <a:off x="5143500" y="5216975"/>
                <a:ext cx="0" cy="357000"/>
              </a:xfrm>
              <a:prstGeom prst="straightConnector1">
                <a:avLst/>
              </a:prstGeom>
              <a:noFill/>
              <a:ln w="9525" cap="flat" cmpd="sng">
                <a:solidFill>
                  <a:schemeClr val="lt1"/>
                </a:solidFill>
                <a:prstDash val="solid"/>
                <a:round/>
                <a:headEnd type="none" w="med" len="med"/>
                <a:tailEnd type="none" w="med" len="med"/>
              </a:ln>
            </p:spPr>
          </p:cxnSp>
          <p:cxnSp>
            <p:nvCxnSpPr>
              <p:cNvPr id="1051" name="Google Shape;1051;p33"/>
              <p:cNvCxnSpPr/>
              <p:nvPr/>
            </p:nvCxnSpPr>
            <p:spPr>
              <a:xfrm>
                <a:off x="5143500" y="5836300"/>
                <a:ext cx="0" cy="357000"/>
              </a:xfrm>
              <a:prstGeom prst="straightConnector1">
                <a:avLst/>
              </a:prstGeom>
              <a:noFill/>
              <a:ln w="9525" cap="flat" cmpd="sng">
                <a:solidFill>
                  <a:schemeClr val="lt1"/>
                </a:solidFill>
                <a:prstDash val="solid"/>
                <a:round/>
                <a:headEnd type="none" w="med" len="med"/>
                <a:tailEnd type="none" w="med" len="med"/>
              </a:ln>
            </p:spPr>
          </p:cxnSp>
        </p:grpSp>
        <p:sp>
          <p:nvSpPr>
            <p:cNvPr id="1052" name="Google Shape;1052;p33"/>
            <p:cNvSpPr/>
            <p:nvPr/>
          </p:nvSpPr>
          <p:spPr>
            <a:xfrm>
              <a:off x="657238" y="5649338"/>
              <a:ext cx="111600" cy="111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53" name="Google Shape;1053;p33"/>
          <p:cNvCxnSpPr/>
          <p:nvPr/>
        </p:nvCxnSpPr>
        <p:spPr>
          <a:xfrm>
            <a:off x="8681125" y="1952425"/>
            <a:ext cx="0" cy="2409300"/>
          </a:xfrm>
          <a:prstGeom prst="straightConnector1">
            <a:avLst/>
          </a:prstGeom>
          <a:noFill/>
          <a:ln w="9525" cap="flat" cmpd="sng">
            <a:solidFill>
              <a:schemeClr val="dk2"/>
            </a:solidFill>
            <a:prstDash val="solid"/>
            <a:round/>
            <a:headEnd type="none" w="med" len="med"/>
            <a:tailEnd type="none" w="med" len="med"/>
          </a:ln>
        </p:spPr>
      </p:cxnSp>
      <p:grpSp>
        <p:nvGrpSpPr>
          <p:cNvPr id="1054" name="Google Shape;1054;p33"/>
          <p:cNvGrpSpPr/>
          <p:nvPr/>
        </p:nvGrpSpPr>
        <p:grpSpPr>
          <a:xfrm>
            <a:off x="8310830" y="4304336"/>
            <a:ext cx="745709" cy="755179"/>
            <a:chOff x="5353065" y="3400900"/>
            <a:chExt cx="1358057" cy="1375303"/>
          </a:xfrm>
        </p:grpSpPr>
        <p:sp>
          <p:nvSpPr>
            <p:cNvPr id="1055" name="Google Shape;1055;p33"/>
            <p:cNvSpPr/>
            <p:nvPr/>
          </p:nvSpPr>
          <p:spPr>
            <a:xfrm>
              <a:off x="5740800" y="3797475"/>
              <a:ext cx="582000" cy="582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6" name="Google Shape;1056;p33"/>
            <p:cNvGrpSpPr/>
            <p:nvPr/>
          </p:nvGrpSpPr>
          <p:grpSpPr>
            <a:xfrm>
              <a:off x="5353065" y="3400900"/>
              <a:ext cx="1358057" cy="1375303"/>
              <a:chOff x="8260506" y="1740144"/>
              <a:chExt cx="1784100" cy="1806756"/>
            </a:xfrm>
          </p:grpSpPr>
          <p:grpSp>
            <p:nvGrpSpPr>
              <p:cNvPr id="1057" name="Google Shape;1057;p33"/>
              <p:cNvGrpSpPr/>
              <p:nvPr/>
            </p:nvGrpSpPr>
            <p:grpSpPr>
              <a:xfrm rot="10800000">
                <a:off x="8260506" y="2350500"/>
                <a:ext cx="1784100" cy="1196400"/>
                <a:chOff x="7700747" y="2350500"/>
                <a:chExt cx="1784100" cy="1196400"/>
              </a:xfrm>
            </p:grpSpPr>
            <p:sp>
              <p:nvSpPr>
                <p:cNvPr id="1058" name="Google Shape;1058;p33"/>
                <p:cNvSpPr/>
                <p:nvPr/>
              </p:nvSpPr>
              <p:spPr>
                <a:xfrm rot="5400000">
                  <a:off x="7700747" y="2350500"/>
                  <a:ext cx="1196400" cy="1196400"/>
                </a:xfrm>
                <a:prstGeom prst="arc">
                  <a:avLst>
                    <a:gd name="adj1" fmla="val 16200000"/>
                    <a:gd name="adj2" fmla="val 0"/>
                  </a:avLst>
                </a:prstGeom>
                <a:noFill/>
                <a:ln w="9525" cap="flat" cmpd="sng">
                  <a:solidFill>
                    <a:schemeClr val="lt1"/>
                  </a:solidFill>
                  <a:prstDash val="solid"/>
                  <a:round/>
                  <a:headEnd type="oval" w="sm" len="sm"/>
                  <a:tailEnd type="oval"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3"/>
                <p:cNvSpPr/>
                <p:nvPr/>
              </p:nvSpPr>
              <p:spPr>
                <a:xfrm rot="10800000">
                  <a:off x="8288447" y="2350500"/>
                  <a:ext cx="1196400" cy="1196400"/>
                </a:xfrm>
                <a:prstGeom prst="arc">
                  <a:avLst>
                    <a:gd name="adj1" fmla="val 16200000"/>
                    <a:gd name="adj2" fmla="val 0"/>
                  </a:avLst>
                </a:prstGeom>
                <a:noFill/>
                <a:ln w="9525" cap="flat" cmpd="sng">
                  <a:solidFill>
                    <a:schemeClr val="lt1"/>
                  </a:solidFill>
                  <a:prstDash val="solid"/>
                  <a:round/>
                  <a:headEnd type="oval" w="sm" len="sm"/>
                  <a:tailEnd type="oval"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0" name="Google Shape;1060;p33"/>
              <p:cNvGrpSpPr/>
              <p:nvPr/>
            </p:nvGrpSpPr>
            <p:grpSpPr>
              <a:xfrm>
                <a:off x="8260506" y="1740144"/>
                <a:ext cx="1784100" cy="1196400"/>
                <a:chOff x="7700747" y="2350500"/>
                <a:chExt cx="1784100" cy="1196400"/>
              </a:xfrm>
            </p:grpSpPr>
            <p:sp>
              <p:nvSpPr>
                <p:cNvPr id="1061" name="Google Shape;1061;p33"/>
                <p:cNvSpPr/>
                <p:nvPr/>
              </p:nvSpPr>
              <p:spPr>
                <a:xfrm rot="5400000">
                  <a:off x="7700747" y="2350500"/>
                  <a:ext cx="1196400" cy="1196400"/>
                </a:xfrm>
                <a:prstGeom prst="arc">
                  <a:avLst>
                    <a:gd name="adj1" fmla="val 16200000"/>
                    <a:gd name="adj2"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3"/>
                <p:cNvSpPr/>
                <p:nvPr/>
              </p:nvSpPr>
              <p:spPr>
                <a:xfrm rot="10800000">
                  <a:off x="8288447" y="2350500"/>
                  <a:ext cx="1196400" cy="1196400"/>
                </a:xfrm>
                <a:prstGeom prst="arc">
                  <a:avLst>
                    <a:gd name="adj1" fmla="val 16200000"/>
                    <a:gd name="adj2"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063" name="Google Shape;1063;p33"/>
          <p:cNvGrpSpPr/>
          <p:nvPr/>
        </p:nvGrpSpPr>
        <p:grpSpPr>
          <a:xfrm>
            <a:off x="8410662" y="1015364"/>
            <a:ext cx="546113" cy="366218"/>
            <a:chOff x="7145697" y="2502900"/>
            <a:chExt cx="1784100" cy="1196400"/>
          </a:xfrm>
        </p:grpSpPr>
        <p:sp>
          <p:nvSpPr>
            <p:cNvPr id="1064" name="Google Shape;1064;p33"/>
            <p:cNvSpPr/>
            <p:nvPr/>
          </p:nvSpPr>
          <p:spPr>
            <a:xfrm rot="5400000">
              <a:off x="7145697" y="2502900"/>
              <a:ext cx="1196400" cy="1196400"/>
            </a:xfrm>
            <a:prstGeom prst="arc">
              <a:avLst>
                <a:gd name="adj1" fmla="val 16200000"/>
                <a:gd name="adj2" fmla="val 0"/>
              </a:avLst>
            </a:prstGeom>
            <a:noFill/>
            <a:ln w="9525" cap="flat" cmpd="sng">
              <a:solidFill>
                <a:schemeClr val="lt2"/>
              </a:solidFill>
              <a:prstDash val="solid"/>
              <a:round/>
              <a:headEnd type="oval" w="sm" len="sm"/>
              <a:tailEnd type="oval"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3"/>
            <p:cNvSpPr/>
            <p:nvPr/>
          </p:nvSpPr>
          <p:spPr>
            <a:xfrm rot="10800000">
              <a:off x="7733397" y="2502900"/>
              <a:ext cx="1196400" cy="1196400"/>
            </a:xfrm>
            <a:prstGeom prst="arc">
              <a:avLst>
                <a:gd name="adj1" fmla="val 16200000"/>
                <a:gd name="adj2" fmla="val 0"/>
              </a:avLst>
            </a:prstGeom>
            <a:noFill/>
            <a:ln w="9525" cap="flat" cmpd="sng">
              <a:solidFill>
                <a:schemeClr val="lt2"/>
              </a:solidFill>
              <a:prstDash val="solid"/>
              <a:round/>
              <a:headEnd type="oval" w="sm" len="sm"/>
              <a:tailEnd type="oval"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53"/>
        <p:cNvGrpSpPr/>
        <p:nvPr/>
      </p:nvGrpSpPr>
      <p:grpSpPr>
        <a:xfrm>
          <a:off x="0" y="0"/>
          <a:ext cx="0" cy="0"/>
          <a:chOff x="0" y="0"/>
          <a:chExt cx="0" cy="0"/>
        </a:xfrm>
      </p:grpSpPr>
      <p:grpSp>
        <p:nvGrpSpPr>
          <p:cNvPr id="1254" name="Google Shape;1254;p40"/>
          <p:cNvGrpSpPr/>
          <p:nvPr/>
        </p:nvGrpSpPr>
        <p:grpSpPr>
          <a:xfrm>
            <a:off x="8291755" y="4304336"/>
            <a:ext cx="745709" cy="755179"/>
            <a:chOff x="5353065" y="3400900"/>
            <a:chExt cx="1358057" cy="1375303"/>
          </a:xfrm>
        </p:grpSpPr>
        <p:sp>
          <p:nvSpPr>
            <p:cNvPr id="1255" name="Google Shape;1255;p40"/>
            <p:cNvSpPr/>
            <p:nvPr/>
          </p:nvSpPr>
          <p:spPr>
            <a:xfrm>
              <a:off x="5740800" y="3797475"/>
              <a:ext cx="582000" cy="582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6" name="Google Shape;1256;p40"/>
            <p:cNvGrpSpPr/>
            <p:nvPr/>
          </p:nvGrpSpPr>
          <p:grpSpPr>
            <a:xfrm>
              <a:off x="5353065" y="3400900"/>
              <a:ext cx="1358057" cy="1375303"/>
              <a:chOff x="8260506" y="1740144"/>
              <a:chExt cx="1784100" cy="1806756"/>
            </a:xfrm>
          </p:grpSpPr>
          <p:grpSp>
            <p:nvGrpSpPr>
              <p:cNvPr id="1257" name="Google Shape;1257;p40"/>
              <p:cNvGrpSpPr/>
              <p:nvPr/>
            </p:nvGrpSpPr>
            <p:grpSpPr>
              <a:xfrm rot="10800000">
                <a:off x="8260506" y="2350500"/>
                <a:ext cx="1784100" cy="1196400"/>
                <a:chOff x="7700747" y="2350500"/>
                <a:chExt cx="1784100" cy="1196400"/>
              </a:xfrm>
            </p:grpSpPr>
            <p:sp>
              <p:nvSpPr>
                <p:cNvPr id="1258" name="Google Shape;1258;p40"/>
                <p:cNvSpPr/>
                <p:nvPr/>
              </p:nvSpPr>
              <p:spPr>
                <a:xfrm rot="5400000">
                  <a:off x="7700747" y="2350500"/>
                  <a:ext cx="1196400" cy="1196400"/>
                </a:xfrm>
                <a:prstGeom prst="arc">
                  <a:avLst>
                    <a:gd name="adj1" fmla="val 16200000"/>
                    <a:gd name="adj2" fmla="val 0"/>
                  </a:avLst>
                </a:prstGeom>
                <a:noFill/>
                <a:ln w="9525" cap="flat" cmpd="sng">
                  <a:solidFill>
                    <a:schemeClr val="lt1"/>
                  </a:solidFill>
                  <a:prstDash val="solid"/>
                  <a:round/>
                  <a:headEnd type="oval" w="sm" len="sm"/>
                  <a:tailEnd type="oval"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rot="10800000">
                  <a:off x="8288447" y="2350500"/>
                  <a:ext cx="1196400" cy="1196400"/>
                </a:xfrm>
                <a:prstGeom prst="arc">
                  <a:avLst>
                    <a:gd name="adj1" fmla="val 16200000"/>
                    <a:gd name="adj2" fmla="val 0"/>
                  </a:avLst>
                </a:prstGeom>
                <a:noFill/>
                <a:ln w="9525" cap="flat" cmpd="sng">
                  <a:solidFill>
                    <a:schemeClr val="lt1"/>
                  </a:solidFill>
                  <a:prstDash val="solid"/>
                  <a:round/>
                  <a:headEnd type="oval" w="sm" len="sm"/>
                  <a:tailEnd type="oval"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0" name="Google Shape;1260;p40"/>
              <p:cNvGrpSpPr/>
              <p:nvPr/>
            </p:nvGrpSpPr>
            <p:grpSpPr>
              <a:xfrm>
                <a:off x="8260506" y="1740144"/>
                <a:ext cx="1784100" cy="1196400"/>
                <a:chOff x="7700747" y="2350500"/>
                <a:chExt cx="1784100" cy="1196400"/>
              </a:xfrm>
            </p:grpSpPr>
            <p:sp>
              <p:nvSpPr>
                <p:cNvPr id="1261" name="Google Shape;1261;p40"/>
                <p:cNvSpPr/>
                <p:nvPr/>
              </p:nvSpPr>
              <p:spPr>
                <a:xfrm rot="5400000">
                  <a:off x="7700747" y="2350500"/>
                  <a:ext cx="1196400" cy="1196400"/>
                </a:xfrm>
                <a:prstGeom prst="arc">
                  <a:avLst>
                    <a:gd name="adj1" fmla="val 16200000"/>
                    <a:gd name="adj2"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rot="10800000">
                  <a:off x="8288447" y="2350500"/>
                  <a:ext cx="1196400" cy="1196400"/>
                </a:xfrm>
                <a:prstGeom prst="arc">
                  <a:avLst>
                    <a:gd name="adj1" fmla="val 16200000"/>
                    <a:gd name="adj2"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263" name="Google Shape;1263;p40"/>
          <p:cNvGrpSpPr/>
          <p:nvPr/>
        </p:nvGrpSpPr>
        <p:grpSpPr>
          <a:xfrm>
            <a:off x="106530" y="4304336"/>
            <a:ext cx="745709" cy="755179"/>
            <a:chOff x="5353065" y="3400900"/>
            <a:chExt cx="1358057" cy="1375303"/>
          </a:xfrm>
        </p:grpSpPr>
        <p:sp>
          <p:nvSpPr>
            <p:cNvPr id="1264" name="Google Shape;1264;p40"/>
            <p:cNvSpPr/>
            <p:nvPr/>
          </p:nvSpPr>
          <p:spPr>
            <a:xfrm>
              <a:off x="5740800" y="3797475"/>
              <a:ext cx="582000" cy="582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5" name="Google Shape;1265;p40"/>
            <p:cNvGrpSpPr/>
            <p:nvPr/>
          </p:nvGrpSpPr>
          <p:grpSpPr>
            <a:xfrm>
              <a:off x="5353065" y="3400900"/>
              <a:ext cx="1358057" cy="1375303"/>
              <a:chOff x="8260506" y="1740144"/>
              <a:chExt cx="1784100" cy="1806756"/>
            </a:xfrm>
          </p:grpSpPr>
          <p:grpSp>
            <p:nvGrpSpPr>
              <p:cNvPr id="1266" name="Google Shape;1266;p40"/>
              <p:cNvGrpSpPr/>
              <p:nvPr/>
            </p:nvGrpSpPr>
            <p:grpSpPr>
              <a:xfrm rot="10800000">
                <a:off x="8260506" y="2350500"/>
                <a:ext cx="1784100" cy="1196400"/>
                <a:chOff x="7700747" y="2350500"/>
                <a:chExt cx="1784100" cy="1196400"/>
              </a:xfrm>
            </p:grpSpPr>
            <p:sp>
              <p:nvSpPr>
                <p:cNvPr id="1267" name="Google Shape;1267;p40"/>
                <p:cNvSpPr/>
                <p:nvPr/>
              </p:nvSpPr>
              <p:spPr>
                <a:xfrm rot="5400000">
                  <a:off x="7700747" y="2350500"/>
                  <a:ext cx="1196400" cy="1196400"/>
                </a:xfrm>
                <a:prstGeom prst="arc">
                  <a:avLst>
                    <a:gd name="adj1" fmla="val 16200000"/>
                    <a:gd name="adj2" fmla="val 0"/>
                  </a:avLst>
                </a:prstGeom>
                <a:noFill/>
                <a:ln w="9525" cap="flat" cmpd="sng">
                  <a:solidFill>
                    <a:schemeClr val="lt1"/>
                  </a:solidFill>
                  <a:prstDash val="solid"/>
                  <a:round/>
                  <a:headEnd type="oval" w="sm" len="sm"/>
                  <a:tailEnd type="oval"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rot="10800000">
                  <a:off x="8288447" y="2350500"/>
                  <a:ext cx="1196400" cy="1196400"/>
                </a:xfrm>
                <a:prstGeom prst="arc">
                  <a:avLst>
                    <a:gd name="adj1" fmla="val 16200000"/>
                    <a:gd name="adj2" fmla="val 0"/>
                  </a:avLst>
                </a:prstGeom>
                <a:noFill/>
                <a:ln w="9525" cap="flat" cmpd="sng">
                  <a:solidFill>
                    <a:schemeClr val="lt1"/>
                  </a:solidFill>
                  <a:prstDash val="solid"/>
                  <a:round/>
                  <a:headEnd type="oval" w="sm" len="sm"/>
                  <a:tailEnd type="oval"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9" name="Google Shape;1269;p40"/>
              <p:cNvGrpSpPr/>
              <p:nvPr/>
            </p:nvGrpSpPr>
            <p:grpSpPr>
              <a:xfrm>
                <a:off x="8260506" y="1740144"/>
                <a:ext cx="1784100" cy="1196400"/>
                <a:chOff x="7700747" y="2350500"/>
                <a:chExt cx="1784100" cy="1196400"/>
              </a:xfrm>
            </p:grpSpPr>
            <p:sp>
              <p:nvSpPr>
                <p:cNvPr id="1270" name="Google Shape;1270;p40"/>
                <p:cNvSpPr/>
                <p:nvPr/>
              </p:nvSpPr>
              <p:spPr>
                <a:xfrm rot="5400000">
                  <a:off x="7700747" y="2350500"/>
                  <a:ext cx="1196400" cy="1196400"/>
                </a:xfrm>
                <a:prstGeom prst="arc">
                  <a:avLst>
                    <a:gd name="adj1" fmla="val 16200000"/>
                    <a:gd name="adj2"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0"/>
                <p:cNvSpPr/>
                <p:nvPr/>
              </p:nvSpPr>
              <p:spPr>
                <a:xfrm rot="10800000">
                  <a:off x="8288447" y="2350500"/>
                  <a:ext cx="1196400" cy="1196400"/>
                </a:xfrm>
                <a:prstGeom prst="arc">
                  <a:avLst>
                    <a:gd name="adj1" fmla="val 16200000"/>
                    <a:gd name="adj2"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272" name="Google Shape;1272;p40"/>
          <p:cNvGrpSpPr/>
          <p:nvPr/>
        </p:nvGrpSpPr>
        <p:grpSpPr>
          <a:xfrm>
            <a:off x="8532194" y="3521862"/>
            <a:ext cx="264851" cy="264851"/>
            <a:chOff x="151500" y="5133000"/>
            <a:chExt cx="1123200" cy="1123200"/>
          </a:xfrm>
        </p:grpSpPr>
        <p:sp>
          <p:nvSpPr>
            <p:cNvPr id="1273" name="Google Shape;1273;p40"/>
            <p:cNvSpPr/>
            <p:nvPr/>
          </p:nvSpPr>
          <p:spPr>
            <a:xfrm>
              <a:off x="151500" y="5133000"/>
              <a:ext cx="1123200" cy="1123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74" name="Google Shape;1274;p40"/>
            <p:cNvCxnSpPr/>
            <p:nvPr/>
          </p:nvCxnSpPr>
          <p:spPr>
            <a:xfrm>
              <a:off x="713113" y="5216975"/>
              <a:ext cx="0" cy="357000"/>
            </a:xfrm>
            <a:prstGeom prst="straightConnector1">
              <a:avLst/>
            </a:prstGeom>
            <a:noFill/>
            <a:ln w="9525" cap="flat" cmpd="sng">
              <a:solidFill>
                <a:schemeClr val="lt1"/>
              </a:solidFill>
              <a:prstDash val="solid"/>
              <a:round/>
              <a:headEnd type="none" w="med" len="med"/>
              <a:tailEnd type="none" w="med" len="med"/>
            </a:ln>
          </p:spPr>
        </p:cxnSp>
        <p:cxnSp>
          <p:nvCxnSpPr>
            <p:cNvPr id="1275" name="Google Shape;1275;p40"/>
            <p:cNvCxnSpPr/>
            <p:nvPr/>
          </p:nvCxnSpPr>
          <p:spPr>
            <a:xfrm>
              <a:off x="713113" y="5836300"/>
              <a:ext cx="0" cy="357000"/>
            </a:xfrm>
            <a:prstGeom prst="straightConnector1">
              <a:avLst/>
            </a:prstGeom>
            <a:noFill/>
            <a:ln w="9525" cap="flat" cmpd="sng">
              <a:solidFill>
                <a:schemeClr val="lt1"/>
              </a:solidFill>
              <a:prstDash val="solid"/>
              <a:round/>
              <a:headEnd type="none" w="med" len="med"/>
              <a:tailEnd type="none" w="med" len="med"/>
            </a:ln>
          </p:spPr>
        </p:cxnSp>
        <p:grpSp>
          <p:nvGrpSpPr>
            <p:cNvPr id="1276" name="Google Shape;1276;p40"/>
            <p:cNvGrpSpPr/>
            <p:nvPr/>
          </p:nvGrpSpPr>
          <p:grpSpPr>
            <a:xfrm>
              <a:off x="713100" y="5216975"/>
              <a:ext cx="0" cy="976325"/>
              <a:chOff x="5143500" y="5216975"/>
              <a:chExt cx="0" cy="976325"/>
            </a:xfrm>
          </p:grpSpPr>
          <p:cxnSp>
            <p:nvCxnSpPr>
              <p:cNvPr id="1277" name="Google Shape;1277;p40"/>
              <p:cNvCxnSpPr/>
              <p:nvPr/>
            </p:nvCxnSpPr>
            <p:spPr>
              <a:xfrm>
                <a:off x="5143500" y="5216975"/>
                <a:ext cx="0" cy="357000"/>
              </a:xfrm>
              <a:prstGeom prst="straightConnector1">
                <a:avLst/>
              </a:prstGeom>
              <a:noFill/>
              <a:ln w="9525" cap="flat" cmpd="sng">
                <a:solidFill>
                  <a:schemeClr val="lt1"/>
                </a:solidFill>
                <a:prstDash val="solid"/>
                <a:round/>
                <a:headEnd type="none" w="med" len="med"/>
                <a:tailEnd type="none" w="med" len="med"/>
              </a:ln>
            </p:spPr>
          </p:cxnSp>
          <p:cxnSp>
            <p:nvCxnSpPr>
              <p:cNvPr id="1278" name="Google Shape;1278;p40"/>
              <p:cNvCxnSpPr/>
              <p:nvPr/>
            </p:nvCxnSpPr>
            <p:spPr>
              <a:xfrm>
                <a:off x="5143500" y="5836300"/>
                <a:ext cx="0" cy="357000"/>
              </a:xfrm>
              <a:prstGeom prst="straightConnector1">
                <a:avLst/>
              </a:prstGeom>
              <a:noFill/>
              <a:ln w="9525" cap="flat" cmpd="sng">
                <a:solidFill>
                  <a:schemeClr val="lt1"/>
                </a:solidFill>
                <a:prstDash val="solid"/>
                <a:round/>
                <a:headEnd type="none" w="med" len="med"/>
                <a:tailEnd type="none" w="med" len="med"/>
              </a:ln>
            </p:spPr>
          </p:cxnSp>
        </p:grpSp>
        <p:cxnSp>
          <p:nvCxnSpPr>
            <p:cNvPr id="1279" name="Google Shape;1279;p40"/>
            <p:cNvCxnSpPr/>
            <p:nvPr/>
          </p:nvCxnSpPr>
          <p:spPr>
            <a:xfrm>
              <a:off x="932154" y="5307710"/>
              <a:ext cx="0" cy="356806"/>
            </a:xfrm>
            <a:prstGeom prst="straightConnector1">
              <a:avLst/>
            </a:prstGeom>
            <a:noFill/>
            <a:ln w="9525" cap="flat" cmpd="sng">
              <a:solidFill>
                <a:schemeClr val="lt1"/>
              </a:solidFill>
              <a:prstDash val="solid"/>
              <a:round/>
              <a:headEnd type="none" w="med" len="med"/>
              <a:tailEnd type="none" w="med" len="med"/>
            </a:ln>
          </p:spPr>
        </p:cxnSp>
        <p:cxnSp>
          <p:nvCxnSpPr>
            <p:cNvPr id="1280" name="Google Shape;1280;p40"/>
            <p:cNvCxnSpPr/>
            <p:nvPr/>
          </p:nvCxnSpPr>
          <p:spPr>
            <a:xfrm>
              <a:off x="494225" y="5745639"/>
              <a:ext cx="0" cy="356806"/>
            </a:xfrm>
            <a:prstGeom prst="straightConnector1">
              <a:avLst/>
            </a:prstGeom>
            <a:noFill/>
            <a:ln w="9525" cap="flat" cmpd="sng">
              <a:solidFill>
                <a:schemeClr val="lt1"/>
              </a:solidFill>
              <a:prstDash val="solid"/>
              <a:round/>
              <a:headEnd type="none" w="med" len="med"/>
              <a:tailEnd type="none" w="med" len="med"/>
            </a:ln>
          </p:spPr>
        </p:cxnSp>
        <p:grpSp>
          <p:nvGrpSpPr>
            <p:cNvPr id="1281" name="Google Shape;1281;p40"/>
            <p:cNvGrpSpPr/>
            <p:nvPr/>
          </p:nvGrpSpPr>
          <p:grpSpPr>
            <a:xfrm>
              <a:off x="713039" y="5216976"/>
              <a:ext cx="0" cy="976316"/>
              <a:chOff x="5143500" y="5216975"/>
              <a:chExt cx="0" cy="976325"/>
            </a:xfrm>
          </p:grpSpPr>
          <p:cxnSp>
            <p:nvCxnSpPr>
              <p:cNvPr id="1282" name="Google Shape;1282;p40"/>
              <p:cNvCxnSpPr/>
              <p:nvPr/>
            </p:nvCxnSpPr>
            <p:spPr>
              <a:xfrm>
                <a:off x="5143500" y="5216975"/>
                <a:ext cx="0" cy="357000"/>
              </a:xfrm>
              <a:prstGeom prst="straightConnector1">
                <a:avLst/>
              </a:prstGeom>
              <a:noFill/>
              <a:ln w="9525" cap="flat" cmpd="sng">
                <a:solidFill>
                  <a:schemeClr val="lt1"/>
                </a:solidFill>
                <a:prstDash val="solid"/>
                <a:round/>
                <a:headEnd type="none" w="med" len="med"/>
                <a:tailEnd type="none" w="med" len="med"/>
              </a:ln>
            </p:spPr>
          </p:cxnSp>
          <p:cxnSp>
            <p:nvCxnSpPr>
              <p:cNvPr id="1283" name="Google Shape;1283;p40"/>
              <p:cNvCxnSpPr/>
              <p:nvPr/>
            </p:nvCxnSpPr>
            <p:spPr>
              <a:xfrm>
                <a:off x="5143500" y="5836300"/>
                <a:ext cx="0" cy="357000"/>
              </a:xfrm>
              <a:prstGeom prst="straightConnector1">
                <a:avLst/>
              </a:prstGeom>
              <a:noFill/>
              <a:ln w="9525" cap="flat" cmpd="sng">
                <a:solidFill>
                  <a:schemeClr val="lt1"/>
                </a:solidFill>
                <a:prstDash val="solid"/>
                <a:round/>
                <a:headEnd type="none" w="med" len="med"/>
                <a:tailEnd type="none" w="med" len="med"/>
              </a:ln>
            </p:spPr>
          </p:cxnSp>
        </p:grpSp>
        <p:sp>
          <p:nvSpPr>
            <p:cNvPr id="1284" name="Google Shape;1284;p40"/>
            <p:cNvSpPr/>
            <p:nvPr/>
          </p:nvSpPr>
          <p:spPr>
            <a:xfrm>
              <a:off x="657238" y="5649338"/>
              <a:ext cx="111600" cy="111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5" name="Google Shape;1285;p40"/>
          <p:cNvGrpSpPr/>
          <p:nvPr/>
        </p:nvGrpSpPr>
        <p:grpSpPr>
          <a:xfrm>
            <a:off x="8391562" y="3938114"/>
            <a:ext cx="546113" cy="366218"/>
            <a:chOff x="7145697" y="2502900"/>
            <a:chExt cx="1784100" cy="1196400"/>
          </a:xfrm>
        </p:grpSpPr>
        <p:sp>
          <p:nvSpPr>
            <p:cNvPr id="1286" name="Google Shape;1286;p40"/>
            <p:cNvSpPr/>
            <p:nvPr/>
          </p:nvSpPr>
          <p:spPr>
            <a:xfrm rot="5400000">
              <a:off x="7145697" y="2502900"/>
              <a:ext cx="1196400" cy="1196400"/>
            </a:xfrm>
            <a:prstGeom prst="arc">
              <a:avLst>
                <a:gd name="adj1" fmla="val 16200000"/>
                <a:gd name="adj2" fmla="val 0"/>
              </a:avLst>
            </a:prstGeom>
            <a:noFill/>
            <a:ln w="9525" cap="flat" cmpd="sng">
              <a:solidFill>
                <a:schemeClr val="lt2"/>
              </a:solidFill>
              <a:prstDash val="solid"/>
              <a:round/>
              <a:headEnd type="oval" w="sm" len="sm"/>
              <a:tailEnd type="oval"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0"/>
            <p:cNvSpPr/>
            <p:nvPr/>
          </p:nvSpPr>
          <p:spPr>
            <a:xfrm rot="10800000">
              <a:off x="7733397" y="2502900"/>
              <a:ext cx="1196400" cy="1196400"/>
            </a:xfrm>
            <a:prstGeom prst="arc">
              <a:avLst>
                <a:gd name="adj1" fmla="val 16200000"/>
                <a:gd name="adj2" fmla="val 0"/>
              </a:avLst>
            </a:prstGeom>
            <a:noFill/>
            <a:ln w="9525" cap="flat" cmpd="sng">
              <a:solidFill>
                <a:schemeClr val="lt2"/>
              </a:solidFill>
              <a:prstDash val="solid"/>
              <a:round/>
              <a:headEnd type="oval" w="sm" len="sm"/>
              <a:tailEnd type="oval"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8" name="Google Shape;1288;p40"/>
          <p:cNvGrpSpPr/>
          <p:nvPr/>
        </p:nvGrpSpPr>
        <p:grpSpPr>
          <a:xfrm>
            <a:off x="346969" y="3521862"/>
            <a:ext cx="264851" cy="264851"/>
            <a:chOff x="151500" y="5133000"/>
            <a:chExt cx="1123200" cy="1123200"/>
          </a:xfrm>
        </p:grpSpPr>
        <p:sp>
          <p:nvSpPr>
            <p:cNvPr id="1289" name="Google Shape;1289;p40"/>
            <p:cNvSpPr/>
            <p:nvPr/>
          </p:nvSpPr>
          <p:spPr>
            <a:xfrm>
              <a:off x="151500" y="5133000"/>
              <a:ext cx="1123200" cy="1123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90" name="Google Shape;1290;p40"/>
            <p:cNvCxnSpPr/>
            <p:nvPr/>
          </p:nvCxnSpPr>
          <p:spPr>
            <a:xfrm>
              <a:off x="713113" y="5216975"/>
              <a:ext cx="0" cy="357000"/>
            </a:xfrm>
            <a:prstGeom prst="straightConnector1">
              <a:avLst/>
            </a:prstGeom>
            <a:noFill/>
            <a:ln w="9525" cap="flat" cmpd="sng">
              <a:solidFill>
                <a:schemeClr val="lt1"/>
              </a:solidFill>
              <a:prstDash val="solid"/>
              <a:round/>
              <a:headEnd type="none" w="med" len="med"/>
              <a:tailEnd type="none" w="med" len="med"/>
            </a:ln>
          </p:spPr>
        </p:cxnSp>
        <p:cxnSp>
          <p:nvCxnSpPr>
            <p:cNvPr id="1291" name="Google Shape;1291;p40"/>
            <p:cNvCxnSpPr/>
            <p:nvPr/>
          </p:nvCxnSpPr>
          <p:spPr>
            <a:xfrm>
              <a:off x="713113" y="5836300"/>
              <a:ext cx="0" cy="357000"/>
            </a:xfrm>
            <a:prstGeom prst="straightConnector1">
              <a:avLst/>
            </a:prstGeom>
            <a:noFill/>
            <a:ln w="9525" cap="flat" cmpd="sng">
              <a:solidFill>
                <a:schemeClr val="lt1"/>
              </a:solidFill>
              <a:prstDash val="solid"/>
              <a:round/>
              <a:headEnd type="none" w="med" len="med"/>
              <a:tailEnd type="none" w="med" len="med"/>
            </a:ln>
          </p:spPr>
        </p:cxnSp>
        <p:grpSp>
          <p:nvGrpSpPr>
            <p:cNvPr id="1292" name="Google Shape;1292;p40"/>
            <p:cNvGrpSpPr/>
            <p:nvPr/>
          </p:nvGrpSpPr>
          <p:grpSpPr>
            <a:xfrm>
              <a:off x="713100" y="5216975"/>
              <a:ext cx="0" cy="976325"/>
              <a:chOff x="5143500" y="5216975"/>
              <a:chExt cx="0" cy="976325"/>
            </a:xfrm>
          </p:grpSpPr>
          <p:cxnSp>
            <p:nvCxnSpPr>
              <p:cNvPr id="1293" name="Google Shape;1293;p40"/>
              <p:cNvCxnSpPr/>
              <p:nvPr/>
            </p:nvCxnSpPr>
            <p:spPr>
              <a:xfrm>
                <a:off x="5143500" y="5216975"/>
                <a:ext cx="0" cy="357000"/>
              </a:xfrm>
              <a:prstGeom prst="straightConnector1">
                <a:avLst/>
              </a:prstGeom>
              <a:noFill/>
              <a:ln w="9525" cap="flat" cmpd="sng">
                <a:solidFill>
                  <a:schemeClr val="lt1"/>
                </a:solidFill>
                <a:prstDash val="solid"/>
                <a:round/>
                <a:headEnd type="none" w="med" len="med"/>
                <a:tailEnd type="none" w="med" len="med"/>
              </a:ln>
            </p:spPr>
          </p:cxnSp>
          <p:cxnSp>
            <p:nvCxnSpPr>
              <p:cNvPr id="1294" name="Google Shape;1294;p40"/>
              <p:cNvCxnSpPr/>
              <p:nvPr/>
            </p:nvCxnSpPr>
            <p:spPr>
              <a:xfrm>
                <a:off x="5143500" y="5836300"/>
                <a:ext cx="0" cy="357000"/>
              </a:xfrm>
              <a:prstGeom prst="straightConnector1">
                <a:avLst/>
              </a:prstGeom>
              <a:noFill/>
              <a:ln w="9525" cap="flat" cmpd="sng">
                <a:solidFill>
                  <a:schemeClr val="lt1"/>
                </a:solidFill>
                <a:prstDash val="solid"/>
                <a:round/>
                <a:headEnd type="none" w="med" len="med"/>
                <a:tailEnd type="none" w="med" len="med"/>
              </a:ln>
            </p:spPr>
          </p:cxnSp>
        </p:grpSp>
        <p:cxnSp>
          <p:nvCxnSpPr>
            <p:cNvPr id="1295" name="Google Shape;1295;p40"/>
            <p:cNvCxnSpPr/>
            <p:nvPr/>
          </p:nvCxnSpPr>
          <p:spPr>
            <a:xfrm>
              <a:off x="932154" y="5307710"/>
              <a:ext cx="0" cy="356806"/>
            </a:xfrm>
            <a:prstGeom prst="straightConnector1">
              <a:avLst/>
            </a:prstGeom>
            <a:noFill/>
            <a:ln w="9525" cap="flat" cmpd="sng">
              <a:solidFill>
                <a:schemeClr val="lt1"/>
              </a:solidFill>
              <a:prstDash val="solid"/>
              <a:round/>
              <a:headEnd type="none" w="med" len="med"/>
              <a:tailEnd type="none" w="med" len="med"/>
            </a:ln>
          </p:spPr>
        </p:cxnSp>
        <p:cxnSp>
          <p:nvCxnSpPr>
            <p:cNvPr id="1296" name="Google Shape;1296;p40"/>
            <p:cNvCxnSpPr/>
            <p:nvPr/>
          </p:nvCxnSpPr>
          <p:spPr>
            <a:xfrm>
              <a:off x="494225" y="5745639"/>
              <a:ext cx="0" cy="356806"/>
            </a:xfrm>
            <a:prstGeom prst="straightConnector1">
              <a:avLst/>
            </a:prstGeom>
            <a:noFill/>
            <a:ln w="9525" cap="flat" cmpd="sng">
              <a:solidFill>
                <a:schemeClr val="lt1"/>
              </a:solidFill>
              <a:prstDash val="solid"/>
              <a:round/>
              <a:headEnd type="none" w="med" len="med"/>
              <a:tailEnd type="none" w="med" len="med"/>
            </a:ln>
          </p:spPr>
        </p:cxnSp>
        <p:grpSp>
          <p:nvGrpSpPr>
            <p:cNvPr id="1297" name="Google Shape;1297;p40"/>
            <p:cNvGrpSpPr/>
            <p:nvPr/>
          </p:nvGrpSpPr>
          <p:grpSpPr>
            <a:xfrm>
              <a:off x="713039" y="5216976"/>
              <a:ext cx="0" cy="976316"/>
              <a:chOff x="5143500" y="5216975"/>
              <a:chExt cx="0" cy="976325"/>
            </a:xfrm>
          </p:grpSpPr>
          <p:cxnSp>
            <p:nvCxnSpPr>
              <p:cNvPr id="1298" name="Google Shape;1298;p40"/>
              <p:cNvCxnSpPr/>
              <p:nvPr/>
            </p:nvCxnSpPr>
            <p:spPr>
              <a:xfrm>
                <a:off x="5143500" y="5216975"/>
                <a:ext cx="0" cy="357000"/>
              </a:xfrm>
              <a:prstGeom prst="straightConnector1">
                <a:avLst/>
              </a:prstGeom>
              <a:noFill/>
              <a:ln w="9525" cap="flat" cmpd="sng">
                <a:solidFill>
                  <a:schemeClr val="lt1"/>
                </a:solidFill>
                <a:prstDash val="solid"/>
                <a:round/>
                <a:headEnd type="none" w="med" len="med"/>
                <a:tailEnd type="none" w="med" len="med"/>
              </a:ln>
            </p:spPr>
          </p:cxnSp>
          <p:cxnSp>
            <p:nvCxnSpPr>
              <p:cNvPr id="1299" name="Google Shape;1299;p40"/>
              <p:cNvCxnSpPr/>
              <p:nvPr/>
            </p:nvCxnSpPr>
            <p:spPr>
              <a:xfrm>
                <a:off x="5143500" y="5836300"/>
                <a:ext cx="0" cy="357000"/>
              </a:xfrm>
              <a:prstGeom prst="straightConnector1">
                <a:avLst/>
              </a:prstGeom>
              <a:noFill/>
              <a:ln w="9525" cap="flat" cmpd="sng">
                <a:solidFill>
                  <a:schemeClr val="lt1"/>
                </a:solidFill>
                <a:prstDash val="solid"/>
                <a:round/>
                <a:headEnd type="none" w="med" len="med"/>
                <a:tailEnd type="none" w="med" len="med"/>
              </a:ln>
            </p:spPr>
          </p:cxnSp>
        </p:grpSp>
        <p:sp>
          <p:nvSpPr>
            <p:cNvPr id="1300" name="Google Shape;1300;p40"/>
            <p:cNvSpPr/>
            <p:nvPr/>
          </p:nvSpPr>
          <p:spPr>
            <a:xfrm>
              <a:off x="657238" y="5649338"/>
              <a:ext cx="111600" cy="111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1" name="Google Shape;1301;p40"/>
          <p:cNvGrpSpPr/>
          <p:nvPr/>
        </p:nvGrpSpPr>
        <p:grpSpPr>
          <a:xfrm>
            <a:off x="206337" y="3938114"/>
            <a:ext cx="546113" cy="366218"/>
            <a:chOff x="7145697" y="2502900"/>
            <a:chExt cx="1784100" cy="1196400"/>
          </a:xfrm>
        </p:grpSpPr>
        <p:sp>
          <p:nvSpPr>
            <p:cNvPr id="1302" name="Google Shape;1302;p40"/>
            <p:cNvSpPr/>
            <p:nvPr/>
          </p:nvSpPr>
          <p:spPr>
            <a:xfrm rot="5400000">
              <a:off x="7145697" y="2502900"/>
              <a:ext cx="1196400" cy="1196400"/>
            </a:xfrm>
            <a:prstGeom prst="arc">
              <a:avLst>
                <a:gd name="adj1" fmla="val 16200000"/>
                <a:gd name="adj2" fmla="val 0"/>
              </a:avLst>
            </a:prstGeom>
            <a:noFill/>
            <a:ln w="9525" cap="flat" cmpd="sng">
              <a:solidFill>
                <a:schemeClr val="lt2"/>
              </a:solidFill>
              <a:prstDash val="solid"/>
              <a:round/>
              <a:headEnd type="oval" w="sm" len="sm"/>
              <a:tailEnd type="oval"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0"/>
            <p:cNvSpPr/>
            <p:nvPr/>
          </p:nvSpPr>
          <p:spPr>
            <a:xfrm rot="10800000">
              <a:off x="7733397" y="2502900"/>
              <a:ext cx="1196400" cy="1196400"/>
            </a:xfrm>
            <a:prstGeom prst="arc">
              <a:avLst>
                <a:gd name="adj1" fmla="val 16200000"/>
                <a:gd name="adj2" fmla="val 0"/>
              </a:avLst>
            </a:prstGeom>
            <a:noFill/>
            <a:ln w="9525" cap="flat" cmpd="sng">
              <a:solidFill>
                <a:schemeClr val="lt2"/>
              </a:solidFill>
              <a:prstDash val="solid"/>
              <a:round/>
              <a:headEnd type="oval" w="sm" len="sm"/>
              <a:tailEnd type="oval"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4" name="Google Shape;1304;p40"/>
          <p:cNvGrpSpPr/>
          <p:nvPr/>
        </p:nvGrpSpPr>
        <p:grpSpPr>
          <a:xfrm>
            <a:off x="8594476" y="611138"/>
            <a:ext cx="178159" cy="178159"/>
            <a:chOff x="7505300" y="388375"/>
            <a:chExt cx="412500" cy="412500"/>
          </a:xfrm>
        </p:grpSpPr>
        <p:sp>
          <p:nvSpPr>
            <p:cNvPr id="1305" name="Google Shape;1305;p40"/>
            <p:cNvSpPr/>
            <p:nvPr/>
          </p:nvSpPr>
          <p:spPr>
            <a:xfrm>
              <a:off x="7505300" y="388375"/>
              <a:ext cx="412500" cy="412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0"/>
            <p:cNvSpPr/>
            <p:nvPr/>
          </p:nvSpPr>
          <p:spPr>
            <a:xfrm>
              <a:off x="7578803" y="513820"/>
              <a:ext cx="104700" cy="104700"/>
            </a:xfrm>
            <a:prstGeom prst="halfFrame">
              <a:avLst>
                <a:gd name="adj1" fmla="val 33333"/>
                <a:gd name="adj2" fmla="val 3333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0"/>
            <p:cNvSpPr/>
            <p:nvPr/>
          </p:nvSpPr>
          <p:spPr>
            <a:xfrm>
              <a:off x="7773600" y="513825"/>
              <a:ext cx="104700" cy="104700"/>
            </a:xfrm>
            <a:prstGeom prst="chord">
              <a:avLst>
                <a:gd name="adj1" fmla="val 2700000"/>
                <a:gd name="adj2" fmla="val 1620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0"/>
            <p:cNvSpPr/>
            <p:nvPr/>
          </p:nvSpPr>
          <p:spPr>
            <a:xfrm>
              <a:off x="7615700" y="660275"/>
              <a:ext cx="104700" cy="104700"/>
            </a:xfrm>
            <a:prstGeom prst="chord">
              <a:avLst>
                <a:gd name="adj1" fmla="val 2700000"/>
                <a:gd name="adj2" fmla="val 1117142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0"/>
            <p:cNvSpPr/>
            <p:nvPr/>
          </p:nvSpPr>
          <p:spPr>
            <a:xfrm>
              <a:off x="7668900" y="425700"/>
              <a:ext cx="104700" cy="104700"/>
            </a:xfrm>
            <a:prstGeom prst="chord">
              <a:avLst>
                <a:gd name="adj1" fmla="val 14197699"/>
                <a:gd name="adj2" fmla="val 3103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0"/>
            <p:cNvSpPr/>
            <p:nvPr/>
          </p:nvSpPr>
          <p:spPr>
            <a:xfrm>
              <a:off x="7704525" y="613175"/>
              <a:ext cx="76800" cy="663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1" name="Google Shape;1311;p40"/>
          <p:cNvGrpSpPr/>
          <p:nvPr/>
        </p:nvGrpSpPr>
        <p:grpSpPr>
          <a:xfrm>
            <a:off x="8640824" y="1015364"/>
            <a:ext cx="85728" cy="132247"/>
            <a:chOff x="770225" y="422500"/>
            <a:chExt cx="154800" cy="238800"/>
          </a:xfrm>
        </p:grpSpPr>
        <p:cxnSp>
          <p:nvCxnSpPr>
            <p:cNvPr id="1312" name="Google Shape;1312;p40"/>
            <p:cNvCxnSpPr/>
            <p:nvPr/>
          </p:nvCxnSpPr>
          <p:spPr>
            <a:xfrm>
              <a:off x="847625" y="422500"/>
              <a:ext cx="0" cy="238800"/>
            </a:xfrm>
            <a:prstGeom prst="straightConnector1">
              <a:avLst/>
            </a:prstGeom>
            <a:noFill/>
            <a:ln w="9525" cap="flat" cmpd="sng">
              <a:solidFill>
                <a:schemeClr val="lt2"/>
              </a:solidFill>
              <a:prstDash val="solid"/>
              <a:round/>
              <a:headEnd type="none" w="med" len="med"/>
              <a:tailEnd type="none" w="med" len="med"/>
            </a:ln>
          </p:spPr>
        </p:cxnSp>
        <p:cxnSp>
          <p:nvCxnSpPr>
            <p:cNvPr id="1313" name="Google Shape;1313;p40"/>
            <p:cNvCxnSpPr/>
            <p:nvPr/>
          </p:nvCxnSpPr>
          <p:spPr>
            <a:xfrm>
              <a:off x="774150" y="430375"/>
              <a:ext cx="53700" cy="93000"/>
            </a:xfrm>
            <a:prstGeom prst="straightConnector1">
              <a:avLst/>
            </a:prstGeom>
            <a:noFill/>
            <a:ln w="9525" cap="flat" cmpd="sng">
              <a:solidFill>
                <a:schemeClr val="lt2"/>
              </a:solidFill>
              <a:prstDash val="solid"/>
              <a:round/>
              <a:headEnd type="none" w="med" len="med"/>
              <a:tailEnd type="none" w="med" len="med"/>
            </a:ln>
          </p:spPr>
        </p:cxnSp>
        <p:cxnSp>
          <p:nvCxnSpPr>
            <p:cNvPr id="1314" name="Google Shape;1314;p40"/>
            <p:cNvCxnSpPr/>
            <p:nvPr/>
          </p:nvCxnSpPr>
          <p:spPr>
            <a:xfrm>
              <a:off x="863375" y="568300"/>
              <a:ext cx="53700" cy="93000"/>
            </a:xfrm>
            <a:prstGeom prst="straightConnector1">
              <a:avLst/>
            </a:prstGeom>
            <a:noFill/>
            <a:ln w="9525" cap="flat" cmpd="sng">
              <a:solidFill>
                <a:schemeClr val="lt2"/>
              </a:solidFill>
              <a:prstDash val="solid"/>
              <a:round/>
              <a:headEnd type="none" w="med" len="med"/>
              <a:tailEnd type="none" w="med" len="med"/>
            </a:ln>
          </p:spPr>
        </p:cxnSp>
        <p:cxnSp>
          <p:nvCxnSpPr>
            <p:cNvPr id="1315" name="Google Shape;1315;p40"/>
            <p:cNvCxnSpPr/>
            <p:nvPr/>
          </p:nvCxnSpPr>
          <p:spPr>
            <a:xfrm flipH="1">
              <a:off x="865388" y="430375"/>
              <a:ext cx="53700" cy="93000"/>
            </a:xfrm>
            <a:prstGeom prst="straightConnector1">
              <a:avLst/>
            </a:prstGeom>
            <a:noFill/>
            <a:ln w="9525" cap="flat" cmpd="sng">
              <a:solidFill>
                <a:schemeClr val="lt2"/>
              </a:solidFill>
              <a:prstDash val="solid"/>
              <a:round/>
              <a:headEnd type="none" w="med" len="med"/>
              <a:tailEnd type="none" w="med" len="med"/>
            </a:ln>
          </p:spPr>
        </p:cxnSp>
        <p:cxnSp>
          <p:nvCxnSpPr>
            <p:cNvPr id="1316" name="Google Shape;1316;p40"/>
            <p:cNvCxnSpPr/>
            <p:nvPr/>
          </p:nvCxnSpPr>
          <p:spPr>
            <a:xfrm flipH="1">
              <a:off x="776163" y="568300"/>
              <a:ext cx="53700" cy="93000"/>
            </a:xfrm>
            <a:prstGeom prst="straightConnector1">
              <a:avLst/>
            </a:prstGeom>
            <a:noFill/>
            <a:ln w="9525" cap="flat" cmpd="sng">
              <a:solidFill>
                <a:schemeClr val="lt2"/>
              </a:solidFill>
              <a:prstDash val="solid"/>
              <a:round/>
              <a:headEnd type="none" w="med" len="med"/>
              <a:tailEnd type="none" w="med" len="med"/>
            </a:ln>
          </p:spPr>
        </p:cxnSp>
        <p:cxnSp>
          <p:nvCxnSpPr>
            <p:cNvPr id="1317" name="Google Shape;1317;p40"/>
            <p:cNvCxnSpPr/>
            <p:nvPr/>
          </p:nvCxnSpPr>
          <p:spPr>
            <a:xfrm>
              <a:off x="770225" y="545850"/>
              <a:ext cx="154800" cy="0"/>
            </a:xfrm>
            <a:prstGeom prst="straightConnector1">
              <a:avLst/>
            </a:prstGeom>
            <a:noFill/>
            <a:ln w="9525" cap="flat" cmpd="sng">
              <a:solidFill>
                <a:schemeClr val="lt2"/>
              </a:solidFill>
              <a:prstDash val="solid"/>
              <a:round/>
              <a:headEnd type="none" w="med" len="med"/>
              <a:tailEnd type="none" w="med" len="med"/>
            </a:ln>
          </p:spPr>
        </p:cxnSp>
      </p:grpSp>
      <p:grpSp>
        <p:nvGrpSpPr>
          <p:cNvPr id="1318" name="Google Shape;1318;p40"/>
          <p:cNvGrpSpPr/>
          <p:nvPr/>
        </p:nvGrpSpPr>
        <p:grpSpPr>
          <a:xfrm>
            <a:off x="8640819" y="1401851"/>
            <a:ext cx="85724" cy="90966"/>
            <a:chOff x="4272250" y="283425"/>
            <a:chExt cx="2060675" cy="2186688"/>
          </a:xfrm>
        </p:grpSpPr>
        <p:sp>
          <p:nvSpPr>
            <p:cNvPr id="1319" name="Google Shape;1319;p40"/>
            <p:cNvSpPr/>
            <p:nvPr/>
          </p:nvSpPr>
          <p:spPr>
            <a:xfrm>
              <a:off x="4272250" y="283425"/>
              <a:ext cx="614100" cy="6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0"/>
            <p:cNvSpPr/>
            <p:nvPr/>
          </p:nvSpPr>
          <p:spPr>
            <a:xfrm>
              <a:off x="5718825" y="283425"/>
              <a:ext cx="614100" cy="6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0"/>
            <p:cNvSpPr/>
            <p:nvPr/>
          </p:nvSpPr>
          <p:spPr>
            <a:xfrm>
              <a:off x="5718825" y="1856013"/>
              <a:ext cx="614100" cy="6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0"/>
            <p:cNvSpPr/>
            <p:nvPr/>
          </p:nvSpPr>
          <p:spPr>
            <a:xfrm>
              <a:off x="5005038" y="1068738"/>
              <a:ext cx="614100" cy="6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3" name="Google Shape;1323;p40"/>
          <p:cNvGrpSpPr/>
          <p:nvPr/>
        </p:nvGrpSpPr>
        <p:grpSpPr>
          <a:xfrm>
            <a:off x="361676" y="611138"/>
            <a:ext cx="178159" cy="178159"/>
            <a:chOff x="7505300" y="388375"/>
            <a:chExt cx="412500" cy="412500"/>
          </a:xfrm>
        </p:grpSpPr>
        <p:sp>
          <p:nvSpPr>
            <p:cNvPr id="1324" name="Google Shape;1324;p40"/>
            <p:cNvSpPr/>
            <p:nvPr/>
          </p:nvSpPr>
          <p:spPr>
            <a:xfrm>
              <a:off x="7505300" y="388375"/>
              <a:ext cx="412500" cy="412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0"/>
            <p:cNvSpPr/>
            <p:nvPr/>
          </p:nvSpPr>
          <p:spPr>
            <a:xfrm>
              <a:off x="7578803" y="513820"/>
              <a:ext cx="104700" cy="104700"/>
            </a:xfrm>
            <a:prstGeom prst="halfFrame">
              <a:avLst>
                <a:gd name="adj1" fmla="val 33333"/>
                <a:gd name="adj2" fmla="val 3333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0"/>
            <p:cNvSpPr/>
            <p:nvPr/>
          </p:nvSpPr>
          <p:spPr>
            <a:xfrm>
              <a:off x="7773600" y="513825"/>
              <a:ext cx="104700" cy="104700"/>
            </a:xfrm>
            <a:prstGeom prst="chord">
              <a:avLst>
                <a:gd name="adj1" fmla="val 2700000"/>
                <a:gd name="adj2" fmla="val 1620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0"/>
            <p:cNvSpPr/>
            <p:nvPr/>
          </p:nvSpPr>
          <p:spPr>
            <a:xfrm>
              <a:off x="7615700" y="660275"/>
              <a:ext cx="104700" cy="104700"/>
            </a:xfrm>
            <a:prstGeom prst="chord">
              <a:avLst>
                <a:gd name="adj1" fmla="val 2700000"/>
                <a:gd name="adj2" fmla="val 1117142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0"/>
            <p:cNvSpPr/>
            <p:nvPr/>
          </p:nvSpPr>
          <p:spPr>
            <a:xfrm>
              <a:off x="7668900" y="425700"/>
              <a:ext cx="104700" cy="104700"/>
            </a:xfrm>
            <a:prstGeom prst="chord">
              <a:avLst>
                <a:gd name="adj1" fmla="val 14197699"/>
                <a:gd name="adj2" fmla="val 3103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0"/>
            <p:cNvSpPr/>
            <p:nvPr/>
          </p:nvSpPr>
          <p:spPr>
            <a:xfrm>
              <a:off x="7704525" y="613175"/>
              <a:ext cx="76800" cy="663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0" name="Google Shape;1330;p40"/>
          <p:cNvGrpSpPr/>
          <p:nvPr/>
        </p:nvGrpSpPr>
        <p:grpSpPr>
          <a:xfrm>
            <a:off x="408024" y="1015364"/>
            <a:ext cx="85728" cy="132247"/>
            <a:chOff x="770225" y="422500"/>
            <a:chExt cx="154800" cy="238800"/>
          </a:xfrm>
        </p:grpSpPr>
        <p:cxnSp>
          <p:nvCxnSpPr>
            <p:cNvPr id="1331" name="Google Shape;1331;p40"/>
            <p:cNvCxnSpPr/>
            <p:nvPr/>
          </p:nvCxnSpPr>
          <p:spPr>
            <a:xfrm>
              <a:off x="847625" y="422500"/>
              <a:ext cx="0" cy="238800"/>
            </a:xfrm>
            <a:prstGeom prst="straightConnector1">
              <a:avLst/>
            </a:prstGeom>
            <a:noFill/>
            <a:ln w="9525" cap="flat" cmpd="sng">
              <a:solidFill>
                <a:schemeClr val="lt2"/>
              </a:solidFill>
              <a:prstDash val="solid"/>
              <a:round/>
              <a:headEnd type="none" w="med" len="med"/>
              <a:tailEnd type="none" w="med" len="med"/>
            </a:ln>
          </p:spPr>
        </p:cxnSp>
        <p:cxnSp>
          <p:nvCxnSpPr>
            <p:cNvPr id="1332" name="Google Shape;1332;p40"/>
            <p:cNvCxnSpPr/>
            <p:nvPr/>
          </p:nvCxnSpPr>
          <p:spPr>
            <a:xfrm>
              <a:off x="774150" y="430375"/>
              <a:ext cx="53700" cy="93000"/>
            </a:xfrm>
            <a:prstGeom prst="straightConnector1">
              <a:avLst/>
            </a:prstGeom>
            <a:noFill/>
            <a:ln w="9525" cap="flat" cmpd="sng">
              <a:solidFill>
                <a:schemeClr val="lt2"/>
              </a:solidFill>
              <a:prstDash val="solid"/>
              <a:round/>
              <a:headEnd type="none" w="med" len="med"/>
              <a:tailEnd type="none" w="med" len="med"/>
            </a:ln>
          </p:spPr>
        </p:cxnSp>
        <p:cxnSp>
          <p:nvCxnSpPr>
            <p:cNvPr id="1333" name="Google Shape;1333;p40"/>
            <p:cNvCxnSpPr/>
            <p:nvPr/>
          </p:nvCxnSpPr>
          <p:spPr>
            <a:xfrm>
              <a:off x="863375" y="568300"/>
              <a:ext cx="53700" cy="93000"/>
            </a:xfrm>
            <a:prstGeom prst="straightConnector1">
              <a:avLst/>
            </a:prstGeom>
            <a:noFill/>
            <a:ln w="9525" cap="flat" cmpd="sng">
              <a:solidFill>
                <a:schemeClr val="lt2"/>
              </a:solidFill>
              <a:prstDash val="solid"/>
              <a:round/>
              <a:headEnd type="none" w="med" len="med"/>
              <a:tailEnd type="none" w="med" len="med"/>
            </a:ln>
          </p:spPr>
        </p:cxnSp>
        <p:cxnSp>
          <p:nvCxnSpPr>
            <p:cNvPr id="1334" name="Google Shape;1334;p40"/>
            <p:cNvCxnSpPr/>
            <p:nvPr/>
          </p:nvCxnSpPr>
          <p:spPr>
            <a:xfrm flipH="1">
              <a:off x="865388" y="430375"/>
              <a:ext cx="53700" cy="93000"/>
            </a:xfrm>
            <a:prstGeom prst="straightConnector1">
              <a:avLst/>
            </a:prstGeom>
            <a:noFill/>
            <a:ln w="9525" cap="flat" cmpd="sng">
              <a:solidFill>
                <a:schemeClr val="lt2"/>
              </a:solidFill>
              <a:prstDash val="solid"/>
              <a:round/>
              <a:headEnd type="none" w="med" len="med"/>
              <a:tailEnd type="none" w="med" len="med"/>
            </a:ln>
          </p:spPr>
        </p:cxnSp>
        <p:cxnSp>
          <p:nvCxnSpPr>
            <p:cNvPr id="1335" name="Google Shape;1335;p40"/>
            <p:cNvCxnSpPr/>
            <p:nvPr/>
          </p:nvCxnSpPr>
          <p:spPr>
            <a:xfrm flipH="1">
              <a:off x="776163" y="568300"/>
              <a:ext cx="53700" cy="93000"/>
            </a:xfrm>
            <a:prstGeom prst="straightConnector1">
              <a:avLst/>
            </a:prstGeom>
            <a:noFill/>
            <a:ln w="9525" cap="flat" cmpd="sng">
              <a:solidFill>
                <a:schemeClr val="lt2"/>
              </a:solidFill>
              <a:prstDash val="solid"/>
              <a:round/>
              <a:headEnd type="none" w="med" len="med"/>
              <a:tailEnd type="none" w="med" len="med"/>
            </a:ln>
          </p:spPr>
        </p:cxnSp>
        <p:cxnSp>
          <p:nvCxnSpPr>
            <p:cNvPr id="1336" name="Google Shape;1336;p40"/>
            <p:cNvCxnSpPr/>
            <p:nvPr/>
          </p:nvCxnSpPr>
          <p:spPr>
            <a:xfrm>
              <a:off x="770225" y="545850"/>
              <a:ext cx="154800" cy="0"/>
            </a:xfrm>
            <a:prstGeom prst="straightConnector1">
              <a:avLst/>
            </a:prstGeom>
            <a:noFill/>
            <a:ln w="9525" cap="flat" cmpd="sng">
              <a:solidFill>
                <a:schemeClr val="lt2"/>
              </a:solidFill>
              <a:prstDash val="solid"/>
              <a:round/>
              <a:headEnd type="none" w="med" len="med"/>
              <a:tailEnd type="none" w="med" len="med"/>
            </a:ln>
          </p:spPr>
        </p:cxnSp>
      </p:grpSp>
      <p:grpSp>
        <p:nvGrpSpPr>
          <p:cNvPr id="1337" name="Google Shape;1337;p40"/>
          <p:cNvGrpSpPr/>
          <p:nvPr/>
        </p:nvGrpSpPr>
        <p:grpSpPr>
          <a:xfrm>
            <a:off x="408019" y="1401851"/>
            <a:ext cx="85724" cy="90966"/>
            <a:chOff x="4272250" y="283425"/>
            <a:chExt cx="2060675" cy="2186688"/>
          </a:xfrm>
        </p:grpSpPr>
        <p:sp>
          <p:nvSpPr>
            <p:cNvPr id="1338" name="Google Shape;1338;p40"/>
            <p:cNvSpPr/>
            <p:nvPr/>
          </p:nvSpPr>
          <p:spPr>
            <a:xfrm>
              <a:off x="4272250" y="283425"/>
              <a:ext cx="614100" cy="6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0"/>
            <p:cNvSpPr/>
            <p:nvPr/>
          </p:nvSpPr>
          <p:spPr>
            <a:xfrm>
              <a:off x="5718825" y="283425"/>
              <a:ext cx="614100" cy="6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0"/>
            <p:cNvSpPr/>
            <p:nvPr/>
          </p:nvSpPr>
          <p:spPr>
            <a:xfrm>
              <a:off x="5718825" y="1856013"/>
              <a:ext cx="614100" cy="6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0"/>
            <p:cNvSpPr/>
            <p:nvPr/>
          </p:nvSpPr>
          <p:spPr>
            <a:xfrm>
              <a:off x="5005038" y="1068738"/>
              <a:ext cx="614100" cy="6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342"/>
        <p:cNvGrpSpPr/>
        <p:nvPr/>
      </p:nvGrpSpPr>
      <p:grpSpPr>
        <a:xfrm>
          <a:off x="0" y="0"/>
          <a:ext cx="0" cy="0"/>
          <a:chOff x="0" y="0"/>
          <a:chExt cx="0" cy="0"/>
        </a:xfrm>
      </p:grpSpPr>
      <p:grpSp>
        <p:nvGrpSpPr>
          <p:cNvPr id="1343" name="Google Shape;1343;p41"/>
          <p:cNvGrpSpPr/>
          <p:nvPr/>
        </p:nvGrpSpPr>
        <p:grpSpPr>
          <a:xfrm>
            <a:off x="8679200" y="160217"/>
            <a:ext cx="264800" cy="66300"/>
            <a:chOff x="8517975" y="160217"/>
            <a:chExt cx="264800" cy="66300"/>
          </a:xfrm>
        </p:grpSpPr>
        <p:sp>
          <p:nvSpPr>
            <p:cNvPr id="1344" name="Google Shape;1344;p41"/>
            <p:cNvSpPr/>
            <p:nvPr/>
          </p:nvSpPr>
          <p:spPr>
            <a:xfrm>
              <a:off x="8517975" y="160217"/>
              <a:ext cx="88200" cy="66300"/>
            </a:xfrm>
            <a:prstGeom prst="parallelogram">
              <a:avLst>
                <a:gd name="adj" fmla="val 1201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1"/>
            <p:cNvSpPr/>
            <p:nvPr/>
          </p:nvSpPr>
          <p:spPr>
            <a:xfrm>
              <a:off x="8606275" y="160217"/>
              <a:ext cx="88200" cy="66300"/>
            </a:xfrm>
            <a:prstGeom prst="parallelogram">
              <a:avLst>
                <a:gd name="adj" fmla="val 1201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1"/>
            <p:cNvSpPr/>
            <p:nvPr/>
          </p:nvSpPr>
          <p:spPr>
            <a:xfrm>
              <a:off x="8694575" y="160217"/>
              <a:ext cx="88200" cy="66300"/>
            </a:xfrm>
            <a:prstGeom prst="parallelogram">
              <a:avLst>
                <a:gd name="adj" fmla="val 1201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7" name="Google Shape;1347;p41"/>
          <p:cNvGrpSpPr/>
          <p:nvPr/>
        </p:nvGrpSpPr>
        <p:grpSpPr>
          <a:xfrm>
            <a:off x="188932" y="191652"/>
            <a:ext cx="33160" cy="178387"/>
            <a:chOff x="146950" y="136450"/>
            <a:chExt cx="484800" cy="2608000"/>
          </a:xfrm>
        </p:grpSpPr>
        <p:sp>
          <p:nvSpPr>
            <p:cNvPr id="1348" name="Google Shape;1348;p41"/>
            <p:cNvSpPr/>
            <p:nvPr/>
          </p:nvSpPr>
          <p:spPr>
            <a:xfrm>
              <a:off x="146950" y="136450"/>
              <a:ext cx="484800" cy="484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1"/>
            <p:cNvSpPr/>
            <p:nvPr/>
          </p:nvSpPr>
          <p:spPr>
            <a:xfrm>
              <a:off x="146950" y="1198050"/>
              <a:ext cx="484800" cy="484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1"/>
            <p:cNvSpPr/>
            <p:nvPr/>
          </p:nvSpPr>
          <p:spPr>
            <a:xfrm>
              <a:off x="146950" y="2259650"/>
              <a:ext cx="484800" cy="484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41"/>
          <p:cNvGrpSpPr/>
          <p:nvPr/>
        </p:nvGrpSpPr>
        <p:grpSpPr>
          <a:xfrm>
            <a:off x="8594476" y="611138"/>
            <a:ext cx="178159" cy="178159"/>
            <a:chOff x="7505300" y="388375"/>
            <a:chExt cx="412500" cy="412500"/>
          </a:xfrm>
        </p:grpSpPr>
        <p:sp>
          <p:nvSpPr>
            <p:cNvPr id="1352" name="Google Shape;1352;p41"/>
            <p:cNvSpPr/>
            <p:nvPr/>
          </p:nvSpPr>
          <p:spPr>
            <a:xfrm>
              <a:off x="7505300" y="388375"/>
              <a:ext cx="412500" cy="412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1"/>
            <p:cNvSpPr/>
            <p:nvPr/>
          </p:nvSpPr>
          <p:spPr>
            <a:xfrm>
              <a:off x="7578803" y="513820"/>
              <a:ext cx="104700" cy="104700"/>
            </a:xfrm>
            <a:prstGeom prst="halfFrame">
              <a:avLst>
                <a:gd name="adj1" fmla="val 33333"/>
                <a:gd name="adj2" fmla="val 3333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1"/>
            <p:cNvSpPr/>
            <p:nvPr/>
          </p:nvSpPr>
          <p:spPr>
            <a:xfrm>
              <a:off x="7773600" y="513825"/>
              <a:ext cx="104700" cy="104700"/>
            </a:xfrm>
            <a:prstGeom prst="chord">
              <a:avLst>
                <a:gd name="adj1" fmla="val 2700000"/>
                <a:gd name="adj2" fmla="val 1620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1"/>
            <p:cNvSpPr/>
            <p:nvPr/>
          </p:nvSpPr>
          <p:spPr>
            <a:xfrm>
              <a:off x="7615700" y="660275"/>
              <a:ext cx="104700" cy="104700"/>
            </a:xfrm>
            <a:prstGeom prst="chord">
              <a:avLst>
                <a:gd name="adj1" fmla="val 2700000"/>
                <a:gd name="adj2" fmla="val 1117142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1"/>
            <p:cNvSpPr/>
            <p:nvPr/>
          </p:nvSpPr>
          <p:spPr>
            <a:xfrm>
              <a:off x="7668900" y="425700"/>
              <a:ext cx="104700" cy="104700"/>
            </a:xfrm>
            <a:prstGeom prst="chord">
              <a:avLst>
                <a:gd name="adj1" fmla="val 14197699"/>
                <a:gd name="adj2" fmla="val 3103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1"/>
            <p:cNvSpPr/>
            <p:nvPr/>
          </p:nvSpPr>
          <p:spPr>
            <a:xfrm>
              <a:off x="7704525" y="613175"/>
              <a:ext cx="76800" cy="663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8" name="Google Shape;1358;p41"/>
          <p:cNvGrpSpPr/>
          <p:nvPr/>
        </p:nvGrpSpPr>
        <p:grpSpPr>
          <a:xfrm>
            <a:off x="8640824" y="1015364"/>
            <a:ext cx="85728" cy="132247"/>
            <a:chOff x="770225" y="422500"/>
            <a:chExt cx="154800" cy="238800"/>
          </a:xfrm>
        </p:grpSpPr>
        <p:cxnSp>
          <p:nvCxnSpPr>
            <p:cNvPr id="1359" name="Google Shape;1359;p41"/>
            <p:cNvCxnSpPr/>
            <p:nvPr/>
          </p:nvCxnSpPr>
          <p:spPr>
            <a:xfrm>
              <a:off x="847625" y="422500"/>
              <a:ext cx="0" cy="238800"/>
            </a:xfrm>
            <a:prstGeom prst="straightConnector1">
              <a:avLst/>
            </a:prstGeom>
            <a:noFill/>
            <a:ln w="9525" cap="flat" cmpd="sng">
              <a:solidFill>
                <a:schemeClr val="lt2"/>
              </a:solidFill>
              <a:prstDash val="solid"/>
              <a:round/>
              <a:headEnd type="none" w="med" len="med"/>
              <a:tailEnd type="none" w="med" len="med"/>
            </a:ln>
          </p:spPr>
        </p:cxnSp>
        <p:cxnSp>
          <p:nvCxnSpPr>
            <p:cNvPr id="1360" name="Google Shape;1360;p41"/>
            <p:cNvCxnSpPr/>
            <p:nvPr/>
          </p:nvCxnSpPr>
          <p:spPr>
            <a:xfrm>
              <a:off x="774150" y="430375"/>
              <a:ext cx="53700" cy="93000"/>
            </a:xfrm>
            <a:prstGeom prst="straightConnector1">
              <a:avLst/>
            </a:prstGeom>
            <a:noFill/>
            <a:ln w="9525" cap="flat" cmpd="sng">
              <a:solidFill>
                <a:schemeClr val="lt2"/>
              </a:solidFill>
              <a:prstDash val="solid"/>
              <a:round/>
              <a:headEnd type="none" w="med" len="med"/>
              <a:tailEnd type="none" w="med" len="med"/>
            </a:ln>
          </p:spPr>
        </p:cxnSp>
        <p:cxnSp>
          <p:nvCxnSpPr>
            <p:cNvPr id="1361" name="Google Shape;1361;p41"/>
            <p:cNvCxnSpPr/>
            <p:nvPr/>
          </p:nvCxnSpPr>
          <p:spPr>
            <a:xfrm>
              <a:off x="863375" y="568300"/>
              <a:ext cx="53700" cy="93000"/>
            </a:xfrm>
            <a:prstGeom prst="straightConnector1">
              <a:avLst/>
            </a:prstGeom>
            <a:noFill/>
            <a:ln w="9525" cap="flat" cmpd="sng">
              <a:solidFill>
                <a:schemeClr val="lt2"/>
              </a:solidFill>
              <a:prstDash val="solid"/>
              <a:round/>
              <a:headEnd type="none" w="med" len="med"/>
              <a:tailEnd type="none" w="med" len="med"/>
            </a:ln>
          </p:spPr>
        </p:cxnSp>
        <p:cxnSp>
          <p:nvCxnSpPr>
            <p:cNvPr id="1362" name="Google Shape;1362;p41"/>
            <p:cNvCxnSpPr/>
            <p:nvPr/>
          </p:nvCxnSpPr>
          <p:spPr>
            <a:xfrm flipH="1">
              <a:off x="865388" y="430375"/>
              <a:ext cx="53700" cy="93000"/>
            </a:xfrm>
            <a:prstGeom prst="straightConnector1">
              <a:avLst/>
            </a:prstGeom>
            <a:noFill/>
            <a:ln w="9525" cap="flat" cmpd="sng">
              <a:solidFill>
                <a:schemeClr val="lt2"/>
              </a:solidFill>
              <a:prstDash val="solid"/>
              <a:round/>
              <a:headEnd type="none" w="med" len="med"/>
              <a:tailEnd type="none" w="med" len="med"/>
            </a:ln>
          </p:spPr>
        </p:cxnSp>
        <p:cxnSp>
          <p:nvCxnSpPr>
            <p:cNvPr id="1363" name="Google Shape;1363;p41"/>
            <p:cNvCxnSpPr/>
            <p:nvPr/>
          </p:nvCxnSpPr>
          <p:spPr>
            <a:xfrm flipH="1">
              <a:off x="776163" y="568300"/>
              <a:ext cx="53700" cy="93000"/>
            </a:xfrm>
            <a:prstGeom prst="straightConnector1">
              <a:avLst/>
            </a:prstGeom>
            <a:noFill/>
            <a:ln w="9525" cap="flat" cmpd="sng">
              <a:solidFill>
                <a:schemeClr val="lt2"/>
              </a:solidFill>
              <a:prstDash val="solid"/>
              <a:round/>
              <a:headEnd type="none" w="med" len="med"/>
              <a:tailEnd type="none" w="med" len="med"/>
            </a:ln>
          </p:spPr>
        </p:cxnSp>
        <p:cxnSp>
          <p:nvCxnSpPr>
            <p:cNvPr id="1364" name="Google Shape;1364;p41"/>
            <p:cNvCxnSpPr/>
            <p:nvPr/>
          </p:nvCxnSpPr>
          <p:spPr>
            <a:xfrm>
              <a:off x="770225" y="545850"/>
              <a:ext cx="154800" cy="0"/>
            </a:xfrm>
            <a:prstGeom prst="straightConnector1">
              <a:avLst/>
            </a:prstGeom>
            <a:noFill/>
            <a:ln w="9525" cap="flat" cmpd="sng">
              <a:solidFill>
                <a:schemeClr val="lt2"/>
              </a:solidFill>
              <a:prstDash val="solid"/>
              <a:round/>
              <a:headEnd type="none" w="med" len="med"/>
              <a:tailEnd type="none" w="med" len="med"/>
            </a:ln>
          </p:spPr>
        </p:cxnSp>
      </p:grpSp>
      <p:grpSp>
        <p:nvGrpSpPr>
          <p:cNvPr id="1365" name="Google Shape;1365;p41"/>
          <p:cNvGrpSpPr/>
          <p:nvPr/>
        </p:nvGrpSpPr>
        <p:grpSpPr>
          <a:xfrm>
            <a:off x="8640819" y="1401851"/>
            <a:ext cx="85724" cy="90966"/>
            <a:chOff x="4272250" y="283425"/>
            <a:chExt cx="2060675" cy="2186688"/>
          </a:xfrm>
        </p:grpSpPr>
        <p:sp>
          <p:nvSpPr>
            <p:cNvPr id="1366" name="Google Shape;1366;p41"/>
            <p:cNvSpPr/>
            <p:nvPr/>
          </p:nvSpPr>
          <p:spPr>
            <a:xfrm>
              <a:off x="4272250" y="283425"/>
              <a:ext cx="614100" cy="6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1"/>
            <p:cNvSpPr/>
            <p:nvPr/>
          </p:nvSpPr>
          <p:spPr>
            <a:xfrm>
              <a:off x="5718825" y="283425"/>
              <a:ext cx="614100" cy="6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1"/>
            <p:cNvSpPr/>
            <p:nvPr/>
          </p:nvSpPr>
          <p:spPr>
            <a:xfrm>
              <a:off x="5718825" y="1856013"/>
              <a:ext cx="614100" cy="6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1"/>
            <p:cNvSpPr/>
            <p:nvPr/>
          </p:nvSpPr>
          <p:spPr>
            <a:xfrm>
              <a:off x="5005038" y="1068738"/>
              <a:ext cx="614100" cy="6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0" name="Google Shape;1370;p41"/>
          <p:cNvGrpSpPr/>
          <p:nvPr/>
        </p:nvGrpSpPr>
        <p:grpSpPr>
          <a:xfrm>
            <a:off x="8505549" y="4503784"/>
            <a:ext cx="356279" cy="356279"/>
            <a:chOff x="151500" y="5133000"/>
            <a:chExt cx="1123200" cy="1123200"/>
          </a:xfrm>
        </p:grpSpPr>
        <p:sp>
          <p:nvSpPr>
            <p:cNvPr id="1371" name="Google Shape;1371;p41"/>
            <p:cNvSpPr/>
            <p:nvPr/>
          </p:nvSpPr>
          <p:spPr>
            <a:xfrm>
              <a:off x="151500" y="5133000"/>
              <a:ext cx="1123200" cy="1123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72" name="Google Shape;1372;p41"/>
            <p:cNvCxnSpPr/>
            <p:nvPr/>
          </p:nvCxnSpPr>
          <p:spPr>
            <a:xfrm>
              <a:off x="713113" y="5216975"/>
              <a:ext cx="0" cy="357000"/>
            </a:xfrm>
            <a:prstGeom prst="straightConnector1">
              <a:avLst/>
            </a:prstGeom>
            <a:noFill/>
            <a:ln w="9525" cap="flat" cmpd="sng">
              <a:solidFill>
                <a:schemeClr val="lt1"/>
              </a:solidFill>
              <a:prstDash val="solid"/>
              <a:round/>
              <a:headEnd type="none" w="med" len="med"/>
              <a:tailEnd type="none" w="med" len="med"/>
            </a:ln>
          </p:spPr>
        </p:cxnSp>
        <p:cxnSp>
          <p:nvCxnSpPr>
            <p:cNvPr id="1373" name="Google Shape;1373;p41"/>
            <p:cNvCxnSpPr/>
            <p:nvPr/>
          </p:nvCxnSpPr>
          <p:spPr>
            <a:xfrm>
              <a:off x="713113" y="5836300"/>
              <a:ext cx="0" cy="357000"/>
            </a:xfrm>
            <a:prstGeom prst="straightConnector1">
              <a:avLst/>
            </a:prstGeom>
            <a:noFill/>
            <a:ln w="9525" cap="flat" cmpd="sng">
              <a:solidFill>
                <a:schemeClr val="lt1"/>
              </a:solidFill>
              <a:prstDash val="solid"/>
              <a:round/>
              <a:headEnd type="none" w="med" len="med"/>
              <a:tailEnd type="none" w="med" len="med"/>
            </a:ln>
          </p:spPr>
        </p:cxnSp>
        <p:grpSp>
          <p:nvGrpSpPr>
            <p:cNvPr id="1374" name="Google Shape;1374;p41"/>
            <p:cNvGrpSpPr/>
            <p:nvPr/>
          </p:nvGrpSpPr>
          <p:grpSpPr>
            <a:xfrm>
              <a:off x="713100" y="5216975"/>
              <a:ext cx="0" cy="976325"/>
              <a:chOff x="5143500" y="5216975"/>
              <a:chExt cx="0" cy="976325"/>
            </a:xfrm>
          </p:grpSpPr>
          <p:cxnSp>
            <p:nvCxnSpPr>
              <p:cNvPr id="1375" name="Google Shape;1375;p41"/>
              <p:cNvCxnSpPr/>
              <p:nvPr/>
            </p:nvCxnSpPr>
            <p:spPr>
              <a:xfrm>
                <a:off x="5143500" y="5216975"/>
                <a:ext cx="0" cy="357000"/>
              </a:xfrm>
              <a:prstGeom prst="straightConnector1">
                <a:avLst/>
              </a:prstGeom>
              <a:noFill/>
              <a:ln w="9525" cap="flat" cmpd="sng">
                <a:solidFill>
                  <a:schemeClr val="lt1"/>
                </a:solidFill>
                <a:prstDash val="solid"/>
                <a:round/>
                <a:headEnd type="none" w="med" len="med"/>
                <a:tailEnd type="none" w="med" len="med"/>
              </a:ln>
            </p:spPr>
          </p:cxnSp>
          <p:cxnSp>
            <p:nvCxnSpPr>
              <p:cNvPr id="1376" name="Google Shape;1376;p41"/>
              <p:cNvCxnSpPr/>
              <p:nvPr/>
            </p:nvCxnSpPr>
            <p:spPr>
              <a:xfrm>
                <a:off x="5143500" y="5836300"/>
                <a:ext cx="0" cy="357000"/>
              </a:xfrm>
              <a:prstGeom prst="straightConnector1">
                <a:avLst/>
              </a:prstGeom>
              <a:noFill/>
              <a:ln w="9525" cap="flat" cmpd="sng">
                <a:solidFill>
                  <a:schemeClr val="lt1"/>
                </a:solidFill>
                <a:prstDash val="solid"/>
                <a:round/>
                <a:headEnd type="none" w="med" len="med"/>
                <a:tailEnd type="none" w="med" len="med"/>
              </a:ln>
            </p:spPr>
          </p:cxnSp>
        </p:grpSp>
        <p:cxnSp>
          <p:nvCxnSpPr>
            <p:cNvPr id="1377" name="Google Shape;1377;p41"/>
            <p:cNvCxnSpPr/>
            <p:nvPr/>
          </p:nvCxnSpPr>
          <p:spPr>
            <a:xfrm>
              <a:off x="932154" y="5307710"/>
              <a:ext cx="0" cy="356806"/>
            </a:xfrm>
            <a:prstGeom prst="straightConnector1">
              <a:avLst/>
            </a:prstGeom>
            <a:noFill/>
            <a:ln w="9525" cap="flat" cmpd="sng">
              <a:solidFill>
                <a:schemeClr val="lt1"/>
              </a:solidFill>
              <a:prstDash val="solid"/>
              <a:round/>
              <a:headEnd type="none" w="med" len="med"/>
              <a:tailEnd type="none" w="med" len="med"/>
            </a:ln>
          </p:spPr>
        </p:cxnSp>
        <p:cxnSp>
          <p:nvCxnSpPr>
            <p:cNvPr id="1378" name="Google Shape;1378;p41"/>
            <p:cNvCxnSpPr/>
            <p:nvPr/>
          </p:nvCxnSpPr>
          <p:spPr>
            <a:xfrm>
              <a:off x="494225" y="5745639"/>
              <a:ext cx="0" cy="356806"/>
            </a:xfrm>
            <a:prstGeom prst="straightConnector1">
              <a:avLst/>
            </a:prstGeom>
            <a:noFill/>
            <a:ln w="9525" cap="flat" cmpd="sng">
              <a:solidFill>
                <a:schemeClr val="lt1"/>
              </a:solidFill>
              <a:prstDash val="solid"/>
              <a:round/>
              <a:headEnd type="none" w="med" len="med"/>
              <a:tailEnd type="none" w="med" len="med"/>
            </a:ln>
          </p:spPr>
        </p:cxnSp>
        <p:grpSp>
          <p:nvGrpSpPr>
            <p:cNvPr id="1379" name="Google Shape;1379;p41"/>
            <p:cNvGrpSpPr/>
            <p:nvPr/>
          </p:nvGrpSpPr>
          <p:grpSpPr>
            <a:xfrm>
              <a:off x="713039" y="5216976"/>
              <a:ext cx="0" cy="976316"/>
              <a:chOff x="5143500" y="5216975"/>
              <a:chExt cx="0" cy="976325"/>
            </a:xfrm>
          </p:grpSpPr>
          <p:cxnSp>
            <p:nvCxnSpPr>
              <p:cNvPr id="1380" name="Google Shape;1380;p41"/>
              <p:cNvCxnSpPr/>
              <p:nvPr/>
            </p:nvCxnSpPr>
            <p:spPr>
              <a:xfrm>
                <a:off x="5143500" y="5216975"/>
                <a:ext cx="0" cy="357000"/>
              </a:xfrm>
              <a:prstGeom prst="straightConnector1">
                <a:avLst/>
              </a:prstGeom>
              <a:noFill/>
              <a:ln w="9525" cap="flat" cmpd="sng">
                <a:solidFill>
                  <a:schemeClr val="lt1"/>
                </a:solidFill>
                <a:prstDash val="solid"/>
                <a:round/>
                <a:headEnd type="none" w="med" len="med"/>
                <a:tailEnd type="none" w="med" len="med"/>
              </a:ln>
            </p:spPr>
          </p:cxnSp>
          <p:cxnSp>
            <p:nvCxnSpPr>
              <p:cNvPr id="1381" name="Google Shape;1381;p41"/>
              <p:cNvCxnSpPr/>
              <p:nvPr/>
            </p:nvCxnSpPr>
            <p:spPr>
              <a:xfrm>
                <a:off x="5143500" y="5836300"/>
                <a:ext cx="0" cy="357000"/>
              </a:xfrm>
              <a:prstGeom prst="straightConnector1">
                <a:avLst/>
              </a:prstGeom>
              <a:noFill/>
              <a:ln w="9525" cap="flat" cmpd="sng">
                <a:solidFill>
                  <a:schemeClr val="lt1"/>
                </a:solidFill>
                <a:prstDash val="solid"/>
                <a:round/>
                <a:headEnd type="none" w="med" len="med"/>
                <a:tailEnd type="none" w="med" len="med"/>
              </a:ln>
            </p:spPr>
          </p:cxnSp>
        </p:grpSp>
        <p:sp>
          <p:nvSpPr>
            <p:cNvPr id="1382" name="Google Shape;1382;p41"/>
            <p:cNvSpPr/>
            <p:nvPr/>
          </p:nvSpPr>
          <p:spPr>
            <a:xfrm>
              <a:off x="657238" y="5649338"/>
              <a:ext cx="111600" cy="111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83" name="Google Shape;1383;p41"/>
          <p:cNvCxnSpPr/>
          <p:nvPr/>
        </p:nvCxnSpPr>
        <p:spPr>
          <a:xfrm>
            <a:off x="8681125" y="1952425"/>
            <a:ext cx="0" cy="2409300"/>
          </a:xfrm>
          <a:prstGeom prst="straightConnector1">
            <a:avLst/>
          </a:prstGeom>
          <a:noFill/>
          <a:ln w="9525" cap="flat" cmpd="sng">
            <a:solidFill>
              <a:schemeClr val="lt2"/>
            </a:solidFill>
            <a:prstDash val="solid"/>
            <a:round/>
            <a:headEnd type="none" w="med" len="med"/>
            <a:tailEnd type="none" w="med" len="med"/>
          </a:ln>
        </p:spPr>
      </p:cxnSp>
      <p:grpSp>
        <p:nvGrpSpPr>
          <p:cNvPr id="1384" name="Google Shape;1384;p41"/>
          <p:cNvGrpSpPr/>
          <p:nvPr/>
        </p:nvGrpSpPr>
        <p:grpSpPr>
          <a:xfrm>
            <a:off x="446400" y="160217"/>
            <a:ext cx="264800" cy="66300"/>
            <a:chOff x="8517975" y="160217"/>
            <a:chExt cx="264800" cy="66300"/>
          </a:xfrm>
        </p:grpSpPr>
        <p:sp>
          <p:nvSpPr>
            <p:cNvPr id="1385" name="Google Shape;1385;p41"/>
            <p:cNvSpPr/>
            <p:nvPr/>
          </p:nvSpPr>
          <p:spPr>
            <a:xfrm>
              <a:off x="8517975" y="160217"/>
              <a:ext cx="88200" cy="66300"/>
            </a:xfrm>
            <a:prstGeom prst="parallelogram">
              <a:avLst>
                <a:gd name="adj" fmla="val 1201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1"/>
            <p:cNvSpPr/>
            <p:nvPr/>
          </p:nvSpPr>
          <p:spPr>
            <a:xfrm>
              <a:off x="8606275" y="160217"/>
              <a:ext cx="88200" cy="66300"/>
            </a:xfrm>
            <a:prstGeom prst="parallelogram">
              <a:avLst>
                <a:gd name="adj" fmla="val 1201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1"/>
            <p:cNvSpPr/>
            <p:nvPr/>
          </p:nvSpPr>
          <p:spPr>
            <a:xfrm>
              <a:off x="8694575" y="160217"/>
              <a:ext cx="88200" cy="66300"/>
            </a:xfrm>
            <a:prstGeom prst="parallelogram">
              <a:avLst>
                <a:gd name="adj" fmla="val 1201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8" name="Google Shape;1388;p41"/>
          <p:cNvGrpSpPr/>
          <p:nvPr/>
        </p:nvGrpSpPr>
        <p:grpSpPr>
          <a:xfrm>
            <a:off x="361676" y="611138"/>
            <a:ext cx="178159" cy="178159"/>
            <a:chOff x="7505300" y="388375"/>
            <a:chExt cx="412500" cy="412500"/>
          </a:xfrm>
        </p:grpSpPr>
        <p:sp>
          <p:nvSpPr>
            <p:cNvPr id="1389" name="Google Shape;1389;p41"/>
            <p:cNvSpPr/>
            <p:nvPr/>
          </p:nvSpPr>
          <p:spPr>
            <a:xfrm>
              <a:off x="7505300" y="388375"/>
              <a:ext cx="412500" cy="412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1"/>
            <p:cNvSpPr/>
            <p:nvPr/>
          </p:nvSpPr>
          <p:spPr>
            <a:xfrm>
              <a:off x="7578803" y="513820"/>
              <a:ext cx="104700" cy="104700"/>
            </a:xfrm>
            <a:prstGeom prst="halfFrame">
              <a:avLst>
                <a:gd name="adj1" fmla="val 33333"/>
                <a:gd name="adj2" fmla="val 3333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1"/>
            <p:cNvSpPr/>
            <p:nvPr/>
          </p:nvSpPr>
          <p:spPr>
            <a:xfrm>
              <a:off x="7773600" y="513825"/>
              <a:ext cx="104700" cy="104700"/>
            </a:xfrm>
            <a:prstGeom prst="chord">
              <a:avLst>
                <a:gd name="adj1" fmla="val 2700000"/>
                <a:gd name="adj2" fmla="val 1620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1"/>
            <p:cNvSpPr/>
            <p:nvPr/>
          </p:nvSpPr>
          <p:spPr>
            <a:xfrm>
              <a:off x="7615700" y="660275"/>
              <a:ext cx="104700" cy="104700"/>
            </a:xfrm>
            <a:prstGeom prst="chord">
              <a:avLst>
                <a:gd name="adj1" fmla="val 2700000"/>
                <a:gd name="adj2" fmla="val 1117142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1"/>
            <p:cNvSpPr/>
            <p:nvPr/>
          </p:nvSpPr>
          <p:spPr>
            <a:xfrm>
              <a:off x="7668900" y="425700"/>
              <a:ext cx="104700" cy="104700"/>
            </a:xfrm>
            <a:prstGeom prst="chord">
              <a:avLst>
                <a:gd name="adj1" fmla="val 14197699"/>
                <a:gd name="adj2" fmla="val 3103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1"/>
            <p:cNvSpPr/>
            <p:nvPr/>
          </p:nvSpPr>
          <p:spPr>
            <a:xfrm>
              <a:off x="7704525" y="613175"/>
              <a:ext cx="76800" cy="663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5" name="Google Shape;1395;p41"/>
          <p:cNvGrpSpPr/>
          <p:nvPr/>
        </p:nvGrpSpPr>
        <p:grpSpPr>
          <a:xfrm>
            <a:off x="408024" y="1015364"/>
            <a:ext cx="85728" cy="132247"/>
            <a:chOff x="770225" y="422500"/>
            <a:chExt cx="154800" cy="238800"/>
          </a:xfrm>
        </p:grpSpPr>
        <p:cxnSp>
          <p:nvCxnSpPr>
            <p:cNvPr id="1396" name="Google Shape;1396;p41"/>
            <p:cNvCxnSpPr/>
            <p:nvPr/>
          </p:nvCxnSpPr>
          <p:spPr>
            <a:xfrm>
              <a:off x="847625" y="422500"/>
              <a:ext cx="0" cy="238800"/>
            </a:xfrm>
            <a:prstGeom prst="straightConnector1">
              <a:avLst/>
            </a:prstGeom>
            <a:noFill/>
            <a:ln w="9525" cap="flat" cmpd="sng">
              <a:solidFill>
                <a:schemeClr val="lt2"/>
              </a:solidFill>
              <a:prstDash val="solid"/>
              <a:round/>
              <a:headEnd type="none" w="med" len="med"/>
              <a:tailEnd type="none" w="med" len="med"/>
            </a:ln>
          </p:spPr>
        </p:cxnSp>
        <p:cxnSp>
          <p:nvCxnSpPr>
            <p:cNvPr id="1397" name="Google Shape;1397;p41"/>
            <p:cNvCxnSpPr/>
            <p:nvPr/>
          </p:nvCxnSpPr>
          <p:spPr>
            <a:xfrm>
              <a:off x="774150" y="430375"/>
              <a:ext cx="53700" cy="93000"/>
            </a:xfrm>
            <a:prstGeom prst="straightConnector1">
              <a:avLst/>
            </a:prstGeom>
            <a:noFill/>
            <a:ln w="9525" cap="flat" cmpd="sng">
              <a:solidFill>
                <a:schemeClr val="lt2"/>
              </a:solidFill>
              <a:prstDash val="solid"/>
              <a:round/>
              <a:headEnd type="none" w="med" len="med"/>
              <a:tailEnd type="none" w="med" len="med"/>
            </a:ln>
          </p:spPr>
        </p:cxnSp>
        <p:cxnSp>
          <p:nvCxnSpPr>
            <p:cNvPr id="1398" name="Google Shape;1398;p41"/>
            <p:cNvCxnSpPr/>
            <p:nvPr/>
          </p:nvCxnSpPr>
          <p:spPr>
            <a:xfrm>
              <a:off x="863375" y="568300"/>
              <a:ext cx="53700" cy="93000"/>
            </a:xfrm>
            <a:prstGeom prst="straightConnector1">
              <a:avLst/>
            </a:prstGeom>
            <a:noFill/>
            <a:ln w="9525" cap="flat" cmpd="sng">
              <a:solidFill>
                <a:schemeClr val="lt2"/>
              </a:solidFill>
              <a:prstDash val="solid"/>
              <a:round/>
              <a:headEnd type="none" w="med" len="med"/>
              <a:tailEnd type="none" w="med" len="med"/>
            </a:ln>
          </p:spPr>
        </p:cxnSp>
        <p:cxnSp>
          <p:nvCxnSpPr>
            <p:cNvPr id="1399" name="Google Shape;1399;p41"/>
            <p:cNvCxnSpPr/>
            <p:nvPr/>
          </p:nvCxnSpPr>
          <p:spPr>
            <a:xfrm flipH="1">
              <a:off x="865388" y="430375"/>
              <a:ext cx="53700" cy="93000"/>
            </a:xfrm>
            <a:prstGeom prst="straightConnector1">
              <a:avLst/>
            </a:prstGeom>
            <a:noFill/>
            <a:ln w="9525" cap="flat" cmpd="sng">
              <a:solidFill>
                <a:schemeClr val="lt2"/>
              </a:solidFill>
              <a:prstDash val="solid"/>
              <a:round/>
              <a:headEnd type="none" w="med" len="med"/>
              <a:tailEnd type="none" w="med" len="med"/>
            </a:ln>
          </p:spPr>
        </p:cxnSp>
        <p:cxnSp>
          <p:nvCxnSpPr>
            <p:cNvPr id="1400" name="Google Shape;1400;p41"/>
            <p:cNvCxnSpPr/>
            <p:nvPr/>
          </p:nvCxnSpPr>
          <p:spPr>
            <a:xfrm flipH="1">
              <a:off x="776163" y="568300"/>
              <a:ext cx="53700" cy="93000"/>
            </a:xfrm>
            <a:prstGeom prst="straightConnector1">
              <a:avLst/>
            </a:prstGeom>
            <a:noFill/>
            <a:ln w="9525" cap="flat" cmpd="sng">
              <a:solidFill>
                <a:schemeClr val="lt2"/>
              </a:solidFill>
              <a:prstDash val="solid"/>
              <a:round/>
              <a:headEnd type="none" w="med" len="med"/>
              <a:tailEnd type="none" w="med" len="med"/>
            </a:ln>
          </p:spPr>
        </p:cxnSp>
        <p:cxnSp>
          <p:nvCxnSpPr>
            <p:cNvPr id="1401" name="Google Shape;1401;p41"/>
            <p:cNvCxnSpPr/>
            <p:nvPr/>
          </p:nvCxnSpPr>
          <p:spPr>
            <a:xfrm>
              <a:off x="770225" y="545850"/>
              <a:ext cx="154800" cy="0"/>
            </a:xfrm>
            <a:prstGeom prst="straightConnector1">
              <a:avLst/>
            </a:prstGeom>
            <a:noFill/>
            <a:ln w="9525" cap="flat" cmpd="sng">
              <a:solidFill>
                <a:schemeClr val="lt2"/>
              </a:solidFill>
              <a:prstDash val="solid"/>
              <a:round/>
              <a:headEnd type="none" w="med" len="med"/>
              <a:tailEnd type="none" w="med" len="med"/>
            </a:ln>
          </p:spPr>
        </p:cxnSp>
      </p:grpSp>
      <p:grpSp>
        <p:nvGrpSpPr>
          <p:cNvPr id="1402" name="Google Shape;1402;p41"/>
          <p:cNvGrpSpPr/>
          <p:nvPr/>
        </p:nvGrpSpPr>
        <p:grpSpPr>
          <a:xfrm>
            <a:off x="408019" y="1401851"/>
            <a:ext cx="85724" cy="90966"/>
            <a:chOff x="4272250" y="283425"/>
            <a:chExt cx="2060675" cy="2186688"/>
          </a:xfrm>
        </p:grpSpPr>
        <p:sp>
          <p:nvSpPr>
            <p:cNvPr id="1403" name="Google Shape;1403;p41"/>
            <p:cNvSpPr/>
            <p:nvPr/>
          </p:nvSpPr>
          <p:spPr>
            <a:xfrm>
              <a:off x="4272250" y="283425"/>
              <a:ext cx="614100" cy="6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1"/>
            <p:cNvSpPr/>
            <p:nvPr/>
          </p:nvSpPr>
          <p:spPr>
            <a:xfrm>
              <a:off x="5718825" y="283425"/>
              <a:ext cx="614100" cy="6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1"/>
            <p:cNvSpPr/>
            <p:nvPr/>
          </p:nvSpPr>
          <p:spPr>
            <a:xfrm>
              <a:off x="5718825" y="1856013"/>
              <a:ext cx="614100" cy="6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1"/>
            <p:cNvSpPr/>
            <p:nvPr/>
          </p:nvSpPr>
          <p:spPr>
            <a:xfrm>
              <a:off x="5005038" y="1068738"/>
              <a:ext cx="614100" cy="6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7" name="Google Shape;1407;p41"/>
          <p:cNvGrpSpPr/>
          <p:nvPr/>
        </p:nvGrpSpPr>
        <p:grpSpPr>
          <a:xfrm>
            <a:off x="272749" y="4503784"/>
            <a:ext cx="356279" cy="356279"/>
            <a:chOff x="151500" y="5133000"/>
            <a:chExt cx="1123200" cy="1123200"/>
          </a:xfrm>
        </p:grpSpPr>
        <p:sp>
          <p:nvSpPr>
            <p:cNvPr id="1408" name="Google Shape;1408;p41"/>
            <p:cNvSpPr/>
            <p:nvPr/>
          </p:nvSpPr>
          <p:spPr>
            <a:xfrm>
              <a:off x="151500" y="5133000"/>
              <a:ext cx="1123200" cy="1123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09" name="Google Shape;1409;p41"/>
            <p:cNvCxnSpPr/>
            <p:nvPr/>
          </p:nvCxnSpPr>
          <p:spPr>
            <a:xfrm>
              <a:off x="713113" y="5216975"/>
              <a:ext cx="0" cy="357000"/>
            </a:xfrm>
            <a:prstGeom prst="straightConnector1">
              <a:avLst/>
            </a:prstGeom>
            <a:noFill/>
            <a:ln w="9525" cap="flat" cmpd="sng">
              <a:solidFill>
                <a:schemeClr val="lt1"/>
              </a:solidFill>
              <a:prstDash val="solid"/>
              <a:round/>
              <a:headEnd type="none" w="med" len="med"/>
              <a:tailEnd type="none" w="med" len="med"/>
            </a:ln>
          </p:spPr>
        </p:cxnSp>
        <p:cxnSp>
          <p:nvCxnSpPr>
            <p:cNvPr id="1410" name="Google Shape;1410;p41"/>
            <p:cNvCxnSpPr/>
            <p:nvPr/>
          </p:nvCxnSpPr>
          <p:spPr>
            <a:xfrm>
              <a:off x="713113" y="5836300"/>
              <a:ext cx="0" cy="357000"/>
            </a:xfrm>
            <a:prstGeom prst="straightConnector1">
              <a:avLst/>
            </a:prstGeom>
            <a:noFill/>
            <a:ln w="9525" cap="flat" cmpd="sng">
              <a:solidFill>
                <a:schemeClr val="lt1"/>
              </a:solidFill>
              <a:prstDash val="solid"/>
              <a:round/>
              <a:headEnd type="none" w="med" len="med"/>
              <a:tailEnd type="none" w="med" len="med"/>
            </a:ln>
          </p:spPr>
        </p:cxnSp>
        <p:grpSp>
          <p:nvGrpSpPr>
            <p:cNvPr id="1411" name="Google Shape;1411;p41"/>
            <p:cNvGrpSpPr/>
            <p:nvPr/>
          </p:nvGrpSpPr>
          <p:grpSpPr>
            <a:xfrm>
              <a:off x="713100" y="5216975"/>
              <a:ext cx="0" cy="976325"/>
              <a:chOff x="5143500" y="5216975"/>
              <a:chExt cx="0" cy="976325"/>
            </a:xfrm>
          </p:grpSpPr>
          <p:cxnSp>
            <p:nvCxnSpPr>
              <p:cNvPr id="1412" name="Google Shape;1412;p41"/>
              <p:cNvCxnSpPr/>
              <p:nvPr/>
            </p:nvCxnSpPr>
            <p:spPr>
              <a:xfrm>
                <a:off x="5143500" y="5216975"/>
                <a:ext cx="0" cy="357000"/>
              </a:xfrm>
              <a:prstGeom prst="straightConnector1">
                <a:avLst/>
              </a:prstGeom>
              <a:noFill/>
              <a:ln w="9525" cap="flat" cmpd="sng">
                <a:solidFill>
                  <a:schemeClr val="lt1"/>
                </a:solidFill>
                <a:prstDash val="solid"/>
                <a:round/>
                <a:headEnd type="none" w="med" len="med"/>
                <a:tailEnd type="none" w="med" len="med"/>
              </a:ln>
            </p:spPr>
          </p:cxnSp>
          <p:cxnSp>
            <p:nvCxnSpPr>
              <p:cNvPr id="1413" name="Google Shape;1413;p41"/>
              <p:cNvCxnSpPr/>
              <p:nvPr/>
            </p:nvCxnSpPr>
            <p:spPr>
              <a:xfrm>
                <a:off x="5143500" y="5836300"/>
                <a:ext cx="0" cy="357000"/>
              </a:xfrm>
              <a:prstGeom prst="straightConnector1">
                <a:avLst/>
              </a:prstGeom>
              <a:noFill/>
              <a:ln w="9525" cap="flat" cmpd="sng">
                <a:solidFill>
                  <a:schemeClr val="lt1"/>
                </a:solidFill>
                <a:prstDash val="solid"/>
                <a:round/>
                <a:headEnd type="none" w="med" len="med"/>
                <a:tailEnd type="none" w="med" len="med"/>
              </a:ln>
            </p:spPr>
          </p:cxnSp>
        </p:grpSp>
        <p:cxnSp>
          <p:nvCxnSpPr>
            <p:cNvPr id="1414" name="Google Shape;1414;p41"/>
            <p:cNvCxnSpPr/>
            <p:nvPr/>
          </p:nvCxnSpPr>
          <p:spPr>
            <a:xfrm>
              <a:off x="932154" y="5307710"/>
              <a:ext cx="0" cy="356806"/>
            </a:xfrm>
            <a:prstGeom prst="straightConnector1">
              <a:avLst/>
            </a:prstGeom>
            <a:noFill/>
            <a:ln w="9525" cap="flat" cmpd="sng">
              <a:solidFill>
                <a:schemeClr val="lt1"/>
              </a:solidFill>
              <a:prstDash val="solid"/>
              <a:round/>
              <a:headEnd type="none" w="med" len="med"/>
              <a:tailEnd type="none" w="med" len="med"/>
            </a:ln>
          </p:spPr>
        </p:cxnSp>
        <p:cxnSp>
          <p:nvCxnSpPr>
            <p:cNvPr id="1415" name="Google Shape;1415;p41"/>
            <p:cNvCxnSpPr/>
            <p:nvPr/>
          </p:nvCxnSpPr>
          <p:spPr>
            <a:xfrm>
              <a:off x="494225" y="5745639"/>
              <a:ext cx="0" cy="356806"/>
            </a:xfrm>
            <a:prstGeom prst="straightConnector1">
              <a:avLst/>
            </a:prstGeom>
            <a:noFill/>
            <a:ln w="9525" cap="flat" cmpd="sng">
              <a:solidFill>
                <a:schemeClr val="lt1"/>
              </a:solidFill>
              <a:prstDash val="solid"/>
              <a:round/>
              <a:headEnd type="none" w="med" len="med"/>
              <a:tailEnd type="none" w="med" len="med"/>
            </a:ln>
          </p:spPr>
        </p:cxnSp>
        <p:grpSp>
          <p:nvGrpSpPr>
            <p:cNvPr id="1416" name="Google Shape;1416;p41"/>
            <p:cNvGrpSpPr/>
            <p:nvPr/>
          </p:nvGrpSpPr>
          <p:grpSpPr>
            <a:xfrm>
              <a:off x="713039" y="5216976"/>
              <a:ext cx="0" cy="976316"/>
              <a:chOff x="5143500" y="5216975"/>
              <a:chExt cx="0" cy="976325"/>
            </a:xfrm>
          </p:grpSpPr>
          <p:cxnSp>
            <p:nvCxnSpPr>
              <p:cNvPr id="1417" name="Google Shape;1417;p41"/>
              <p:cNvCxnSpPr/>
              <p:nvPr/>
            </p:nvCxnSpPr>
            <p:spPr>
              <a:xfrm>
                <a:off x="5143500" y="5216975"/>
                <a:ext cx="0" cy="357000"/>
              </a:xfrm>
              <a:prstGeom prst="straightConnector1">
                <a:avLst/>
              </a:prstGeom>
              <a:noFill/>
              <a:ln w="9525" cap="flat" cmpd="sng">
                <a:solidFill>
                  <a:schemeClr val="lt1"/>
                </a:solidFill>
                <a:prstDash val="solid"/>
                <a:round/>
                <a:headEnd type="none" w="med" len="med"/>
                <a:tailEnd type="none" w="med" len="med"/>
              </a:ln>
            </p:spPr>
          </p:cxnSp>
          <p:cxnSp>
            <p:nvCxnSpPr>
              <p:cNvPr id="1418" name="Google Shape;1418;p41"/>
              <p:cNvCxnSpPr/>
              <p:nvPr/>
            </p:nvCxnSpPr>
            <p:spPr>
              <a:xfrm>
                <a:off x="5143500" y="5836300"/>
                <a:ext cx="0" cy="357000"/>
              </a:xfrm>
              <a:prstGeom prst="straightConnector1">
                <a:avLst/>
              </a:prstGeom>
              <a:noFill/>
              <a:ln w="9525" cap="flat" cmpd="sng">
                <a:solidFill>
                  <a:schemeClr val="lt1"/>
                </a:solidFill>
                <a:prstDash val="solid"/>
                <a:round/>
                <a:headEnd type="none" w="med" len="med"/>
                <a:tailEnd type="none" w="med" len="med"/>
              </a:ln>
            </p:spPr>
          </p:cxnSp>
        </p:grpSp>
        <p:sp>
          <p:nvSpPr>
            <p:cNvPr id="1419" name="Google Shape;1419;p41"/>
            <p:cNvSpPr/>
            <p:nvPr/>
          </p:nvSpPr>
          <p:spPr>
            <a:xfrm>
              <a:off x="657238" y="5649338"/>
              <a:ext cx="111600" cy="111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20" name="Google Shape;1420;p41"/>
          <p:cNvCxnSpPr/>
          <p:nvPr/>
        </p:nvCxnSpPr>
        <p:spPr>
          <a:xfrm>
            <a:off x="448325" y="1952425"/>
            <a:ext cx="0" cy="24093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720000" y="2178775"/>
            <a:ext cx="4423500" cy="12816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 name="Google Shape;20;p3"/>
          <p:cNvSpPr txBox="1">
            <a:spLocks noGrp="1"/>
          </p:cNvSpPr>
          <p:nvPr>
            <p:ph type="title" idx="2" hasCustomPrompt="1"/>
          </p:nvPr>
        </p:nvSpPr>
        <p:spPr>
          <a:xfrm>
            <a:off x="720000" y="1219625"/>
            <a:ext cx="44235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 name="Google Shape;21;p3"/>
          <p:cNvSpPr txBox="1">
            <a:spLocks noGrp="1"/>
          </p:cNvSpPr>
          <p:nvPr>
            <p:ph type="subTitle" idx="1"/>
          </p:nvPr>
        </p:nvSpPr>
        <p:spPr>
          <a:xfrm>
            <a:off x="720000" y="3520025"/>
            <a:ext cx="4423500" cy="46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grpSp>
        <p:nvGrpSpPr>
          <p:cNvPr id="22" name="Google Shape;22;p3"/>
          <p:cNvGrpSpPr/>
          <p:nvPr/>
        </p:nvGrpSpPr>
        <p:grpSpPr>
          <a:xfrm>
            <a:off x="8679200" y="160217"/>
            <a:ext cx="264800" cy="66300"/>
            <a:chOff x="8517975" y="160217"/>
            <a:chExt cx="264800" cy="66300"/>
          </a:xfrm>
        </p:grpSpPr>
        <p:sp>
          <p:nvSpPr>
            <p:cNvPr id="23" name="Google Shape;23;p3"/>
            <p:cNvSpPr/>
            <p:nvPr/>
          </p:nvSpPr>
          <p:spPr>
            <a:xfrm>
              <a:off x="8517975" y="160217"/>
              <a:ext cx="88200" cy="66300"/>
            </a:xfrm>
            <a:prstGeom prst="parallelogram">
              <a:avLst>
                <a:gd name="adj" fmla="val 1201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8606275" y="160217"/>
              <a:ext cx="88200" cy="66300"/>
            </a:xfrm>
            <a:prstGeom prst="parallelogram">
              <a:avLst>
                <a:gd name="adj" fmla="val 1201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8694575" y="160217"/>
              <a:ext cx="88200" cy="66300"/>
            </a:xfrm>
            <a:prstGeom prst="parallelogram">
              <a:avLst>
                <a:gd name="adj" fmla="val 1201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 name="Google Shape;28;p4"/>
          <p:cNvSpPr txBox="1">
            <a:spLocks noGrp="1"/>
          </p:cNvSpPr>
          <p:nvPr>
            <p:ph type="body" idx="1"/>
          </p:nvPr>
        </p:nvSpPr>
        <p:spPr>
          <a:xfrm>
            <a:off x="720000" y="1063350"/>
            <a:ext cx="7704000" cy="3540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50"/>
            </a:lvl1pPr>
            <a:lvl2pPr marL="914400" lvl="1" indent="-304800" rtl="0">
              <a:lnSpc>
                <a:spcPct val="115000"/>
              </a:lnSpc>
              <a:spcBef>
                <a:spcPts val="1600"/>
              </a:spcBef>
              <a:spcAft>
                <a:spcPts val="0"/>
              </a:spcAft>
              <a:buSzPts val="1200"/>
              <a:buFont typeface="Roboto Condensed Light"/>
              <a:buAutoNum type="alphaLcPeriod"/>
              <a:defRPr/>
            </a:lvl2pPr>
            <a:lvl3pPr marL="1371600" lvl="2" indent="-304800" rtl="0">
              <a:lnSpc>
                <a:spcPct val="115000"/>
              </a:lnSpc>
              <a:spcBef>
                <a:spcPts val="160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grpSp>
        <p:nvGrpSpPr>
          <p:cNvPr id="29" name="Google Shape;29;p4"/>
          <p:cNvGrpSpPr/>
          <p:nvPr/>
        </p:nvGrpSpPr>
        <p:grpSpPr>
          <a:xfrm>
            <a:off x="8679200" y="160217"/>
            <a:ext cx="264800" cy="66300"/>
            <a:chOff x="8517975" y="160217"/>
            <a:chExt cx="264800" cy="66300"/>
          </a:xfrm>
        </p:grpSpPr>
        <p:sp>
          <p:nvSpPr>
            <p:cNvPr id="30" name="Google Shape;30;p4"/>
            <p:cNvSpPr/>
            <p:nvPr/>
          </p:nvSpPr>
          <p:spPr>
            <a:xfrm>
              <a:off x="8517975" y="160217"/>
              <a:ext cx="88200" cy="66300"/>
            </a:xfrm>
            <a:prstGeom prst="parallelogram">
              <a:avLst>
                <a:gd name="adj" fmla="val 1201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8606275" y="160217"/>
              <a:ext cx="88200" cy="66300"/>
            </a:xfrm>
            <a:prstGeom prst="parallelogram">
              <a:avLst>
                <a:gd name="adj" fmla="val 1201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8694575" y="160217"/>
              <a:ext cx="88200" cy="66300"/>
            </a:xfrm>
            <a:prstGeom prst="parallelogram">
              <a:avLst>
                <a:gd name="adj" fmla="val 1201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 name="Google Shape;33;p4"/>
          <p:cNvCxnSpPr/>
          <p:nvPr/>
        </p:nvCxnSpPr>
        <p:spPr>
          <a:xfrm rot="10800000">
            <a:off x="8944000" y="605375"/>
            <a:ext cx="0" cy="252000"/>
          </a:xfrm>
          <a:prstGeom prst="straightConnector1">
            <a:avLst/>
          </a:prstGeom>
          <a:noFill/>
          <a:ln w="9525" cap="flat" cmpd="sng">
            <a:solidFill>
              <a:schemeClr val="lt2"/>
            </a:solidFill>
            <a:prstDash val="solid"/>
            <a:round/>
            <a:headEnd type="none" w="med" len="med"/>
            <a:tailEnd type="none" w="med" len="med"/>
          </a:ln>
        </p:spPr>
      </p:cxnSp>
      <p:cxnSp>
        <p:nvCxnSpPr>
          <p:cNvPr id="34" name="Google Shape;34;p4"/>
          <p:cNvCxnSpPr/>
          <p:nvPr/>
        </p:nvCxnSpPr>
        <p:spPr>
          <a:xfrm rot="10800000">
            <a:off x="8430900" y="605375"/>
            <a:ext cx="0" cy="252000"/>
          </a:xfrm>
          <a:prstGeom prst="straightConnector1">
            <a:avLst/>
          </a:prstGeom>
          <a:noFill/>
          <a:ln w="9525" cap="flat" cmpd="sng">
            <a:solidFill>
              <a:schemeClr val="lt2"/>
            </a:solidFill>
            <a:prstDash val="solid"/>
            <a:round/>
            <a:headEnd type="none" w="med" len="med"/>
            <a:tailEnd type="none" w="med" len="med"/>
          </a:ln>
        </p:spPr>
      </p:cxnSp>
      <p:grpSp>
        <p:nvGrpSpPr>
          <p:cNvPr id="35" name="Google Shape;35;p4"/>
          <p:cNvGrpSpPr/>
          <p:nvPr/>
        </p:nvGrpSpPr>
        <p:grpSpPr>
          <a:xfrm>
            <a:off x="8551294" y="599112"/>
            <a:ext cx="264851" cy="264851"/>
            <a:chOff x="151500" y="5133000"/>
            <a:chExt cx="1123200" cy="1123200"/>
          </a:xfrm>
        </p:grpSpPr>
        <p:sp>
          <p:nvSpPr>
            <p:cNvPr id="36" name="Google Shape;36;p4"/>
            <p:cNvSpPr/>
            <p:nvPr/>
          </p:nvSpPr>
          <p:spPr>
            <a:xfrm>
              <a:off x="151500" y="5133000"/>
              <a:ext cx="1123200" cy="1123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 name="Google Shape;37;p4"/>
            <p:cNvCxnSpPr/>
            <p:nvPr/>
          </p:nvCxnSpPr>
          <p:spPr>
            <a:xfrm>
              <a:off x="713113" y="5216975"/>
              <a:ext cx="0" cy="357000"/>
            </a:xfrm>
            <a:prstGeom prst="straightConnector1">
              <a:avLst/>
            </a:prstGeom>
            <a:noFill/>
            <a:ln w="9525" cap="flat" cmpd="sng">
              <a:solidFill>
                <a:schemeClr val="lt1"/>
              </a:solidFill>
              <a:prstDash val="solid"/>
              <a:round/>
              <a:headEnd type="none" w="med" len="med"/>
              <a:tailEnd type="none" w="med" len="med"/>
            </a:ln>
          </p:spPr>
        </p:cxnSp>
        <p:cxnSp>
          <p:nvCxnSpPr>
            <p:cNvPr id="38" name="Google Shape;38;p4"/>
            <p:cNvCxnSpPr/>
            <p:nvPr/>
          </p:nvCxnSpPr>
          <p:spPr>
            <a:xfrm>
              <a:off x="713113" y="5836300"/>
              <a:ext cx="0" cy="357000"/>
            </a:xfrm>
            <a:prstGeom prst="straightConnector1">
              <a:avLst/>
            </a:prstGeom>
            <a:noFill/>
            <a:ln w="9525" cap="flat" cmpd="sng">
              <a:solidFill>
                <a:schemeClr val="lt1"/>
              </a:solidFill>
              <a:prstDash val="solid"/>
              <a:round/>
              <a:headEnd type="none" w="med" len="med"/>
              <a:tailEnd type="none" w="med" len="med"/>
            </a:ln>
          </p:spPr>
        </p:cxnSp>
        <p:grpSp>
          <p:nvGrpSpPr>
            <p:cNvPr id="39" name="Google Shape;39;p4"/>
            <p:cNvGrpSpPr/>
            <p:nvPr/>
          </p:nvGrpSpPr>
          <p:grpSpPr>
            <a:xfrm>
              <a:off x="713100" y="5216975"/>
              <a:ext cx="0" cy="976325"/>
              <a:chOff x="5143500" y="5216975"/>
              <a:chExt cx="0" cy="976325"/>
            </a:xfrm>
          </p:grpSpPr>
          <p:cxnSp>
            <p:nvCxnSpPr>
              <p:cNvPr id="40" name="Google Shape;40;p4"/>
              <p:cNvCxnSpPr/>
              <p:nvPr/>
            </p:nvCxnSpPr>
            <p:spPr>
              <a:xfrm>
                <a:off x="5143500" y="5216975"/>
                <a:ext cx="0" cy="357000"/>
              </a:xfrm>
              <a:prstGeom prst="straightConnector1">
                <a:avLst/>
              </a:prstGeom>
              <a:noFill/>
              <a:ln w="9525" cap="flat" cmpd="sng">
                <a:solidFill>
                  <a:schemeClr val="lt1"/>
                </a:solidFill>
                <a:prstDash val="solid"/>
                <a:round/>
                <a:headEnd type="none" w="med" len="med"/>
                <a:tailEnd type="none" w="med" len="med"/>
              </a:ln>
            </p:spPr>
          </p:cxnSp>
          <p:cxnSp>
            <p:nvCxnSpPr>
              <p:cNvPr id="41" name="Google Shape;41;p4"/>
              <p:cNvCxnSpPr/>
              <p:nvPr/>
            </p:nvCxnSpPr>
            <p:spPr>
              <a:xfrm>
                <a:off x="5143500" y="5836300"/>
                <a:ext cx="0" cy="357000"/>
              </a:xfrm>
              <a:prstGeom prst="straightConnector1">
                <a:avLst/>
              </a:prstGeom>
              <a:noFill/>
              <a:ln w="9525" cap="flat" cmpd="sng">
                <a:solidFill>
                  <a:schemeClr val="lt1"/>
                </a:solidFill>
                <a:prstDash val="solid"/>
                <a:round/>
                <a:headEnd type="none" w="med" len="med"/>
                <a:tailEnd type="none" w="med" len="med"/>
              </a:ln>
            </p:spPr>
          </p:cxnSp>
        </p:grpSp>
        <p:cxnSp>
          <p:nvCxnSpPr>
            <p:cNvPr id="42" name="Google Shape;42;p4"/>
            <p:cNvCxnSpPr/>
            <p:nvPr/>
          </p:nvCxnSpPr>
          <p:spPr>
            <a:xfrm>
              <a:off x="932154" y="5307710"/>
              <a:ext cx="0" cy="356806"/>
            </a:xfrm>
            <a:prstGeom prst="straightConnector1">
              <a:avLst/>
            </a:prstGeom>
            <a:noFill/>
            <a:ln w="9525" cap="flat" cmpd="sng">
              <a:solidFill>
                <a:schemeClr val="lt1"/>
              </a:solidFill>
              <a:prstDash val="solid"/>
              <a:round/>
              <a:headEnd type="none" w="med" len="med"/>
              <a:tailEnd type="none" w="med" len="med"/>
            </a:ln>
          </p:spPr>
        </p:cxnSp>
        <p:cxnSp>
          <p:nvCxnSpPr>
            <p:cNvPr id="43" name="Google Shape;43;p4"/>
            <p:cNvCxnSpPr/>
            <p:nvPr/>
          </p:nvCxnSpPr>
          <p:spPr>
            <a:xfrm>
              <a:off x="494225" y="5745639"/>
              <a:ext cx="0" cy="356806"/>
            </a:xfrm>
            <a:prstGeom prst="straightConnector1">
              <a:avLst/>
            </a:prstGeom>
            <a:noFill/>
            <a:ln w="9525" cap="flat" cmpd="sng">
              <a:solidFill>
                <a:schemeClr val="lt1"/>
              </a:solidFill>
              <a:prstDash val="solid"/>
              <a:round/>
              <a:headEnd type="none" w="med" len="med"/>
              <a:tailEnd type="none" w="med" len="med"/>
            </a:ln>
          </p:spPr>
        </p:cxnSp>
        <p:grpSp>
          <p:nvGrpSpPr>
            <p:cNvPr id="44" name="Google Shape;44;p4"/>
            <p:cNvGrpSpPr/>
            <p:nvPr/>
          </p:nvGrpSpPr>
          <p:grpSpPr>
            <a:xfrm>
              <a:off x="713039" y="5216976"/>
              <a:ext cx="0" cy="976316"/>
              <a:chOff x="5143500" y="5216975"/>
              <a:chExt cx="0" cy="976325"/>
            </a:xfrm>
          </p:grpSpPr>
          <p:cxnSp>
            <p:nvCxnSpPr>
              <p:cNvPr id="45" name="Google Shape;45;p4"/>
              <p:cNvCxnSpPr/>
              <p:nvPr/>
            </p:nvCxnSpPr>
            <p:spPr>
              <a:xfrm>
                <a:off x="5143500" y="5216975"/>
                <a:ext cx="0" cy="357000"/>
              </a:xfrm>
              <a:prstGeom prst="straightConnector1">
                <a:avLst/>
              </a:prstGeom>
              <a:noFill/>
              <a:ln w="9525" cap="flat" cmpd="sng">
                <a:solidFill>
                  <a:schemeClr val="lt1"/>
                </a:solidFill>
                <a:prstDash val="solid"/>
                <a:round/>
                <a:headEnd type="none" w="med" len="med"/>
                <a:tailEnd type="none" w="med" len="med"/>
              </a:ln>
            </p:spPr>
          </p:cxnSp>
          <p:cxnSp>
            <p:nvCxnSpPr>
              <p:cNvPr id="46" name="Google Shape;46;p4"/>
              <p:cNvCxnSpPr/>
              <p:nvPr/>
            </p:nvCxnSpPr>
            <p:spPr>
              <a:xfrm>
                <a:off x="5143500" y="5836300"/>
                <a:ext cx="0" cy="357000"/>
              </a:xfrm>
              <a:prstGeom prst="straightConnector1">
                <a:avLst/>
              </a:prstGeom>
              <a:noFill/>
              <a:ln w="9525" cap="flat" cmpd="sng">
                <a:solidFill>
                  <a:schemeClr val="lt1"/>
                </a:solidFill>
                <a:prstDash val="solid"/>
                <a:round/>
                <a:headEnd type="none" w="med" len="med"/>
                <a:tailEnd type="none" w="med" len="med"/>
              </a:ln>
            </p:spPr>
          </p:cxnSp>
        </p:grpSp>
        <p:sp>
          <p:nvSpPr>
            <p:cNvPr id="47" name="Google Shape;47;p4"/>
            <p:cNvSpPr/>
            <p:nvPr/>
          </p:nvSpPr>
          <p:spPr>
            <a:xfrm>
              <a:off x="657238" y="5649338"/>
              <a:ext cx="111600" cy="111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8" name="Google Shape;48;p4"/>
          <p:cNvCxnSpPr/>
          <p:nvPr/>
        </p:nvCxnSpPr>
        <p:spPr>
          <a:xfrm>
            <a:off x="8681125" y="1952425"/>
            <a:ext cx="0" cy="2409300"/>
          </a:xfrm>
          <a:prstGeom prst="straightConnector1">
            <a:avLst/>
          </a:prstGeom>
          <a:noFill/>
          <a:ln w="9525" cap="flat" cmpd="sng">
            <a:solidFill>
              <a:schemeClr val="lt2"/>
            </a:solidFill>
            <a:prstDash val="solid"/>
            <a:round/>
            <a:headEnd type="none" w="med" len="med"/>
            <a:tailEnd type="none" w="med" len="med"/>
          </a:ln>
        </p:spPr>
      </p:cxnSp>
      <p:grpSp>
        <p:nvGrpSpPr>
          <p:cNvPr id="49" name="Google Shape;49;p4"/>
          <p:cNvGrpSpPr/>
          <p:nvPr/>
        </p:nvGrpSpPr>
        <p:grpSpPr>
          <a:xfrm>
            <a:off x="8310830" y="4304336"/>
            <a:ext cx="745709" cy="755179"/>
            <a:chOff x="5353065" y="3400900"/>
            <a:chExt cx="1358057" cy="1375303"/>
          </a:xfrm>
        </p:grpSpPr>
        <p:sp>
          <p:nvSpPr>
            <p:cNvPr id="50" name="Google Shape;50;p4"/>
            <p:cNvSpPr/>
            <p:nvPr/>
          </p:nvSpPr>
          <p:spPr>
            <a:xfrm>
              <a:off x="5740800" y="3797475"/>
              <a:ext cx="582000" cy="582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4"/>
            <p:cNvGrpSpPr/>
            <p:nvPr/>
          </p:nvGrpSpPr>
          <p:grpSpPr>
            <a:xfrm>
              <a:off x="5353065" y="3400900"/>
              <a:ext cx="1358057" cy="1375303"/>
              <a:chOff x="8260506" y="1740144"/>
              <a:chExt cx="1784100" cy="1806756"/>
            </a:xfrm>
          </p:grpSpPr>
          <p:grpSp>
            <p:nvGrpSpPr>
              <p:cNvPr id="52" name="Google Shape;52;p4"/>
              <p:cNvGrpSpPr/>
              <p:nvPr/>
            </p:nvGrpSpPr>
            <p:grpSpPr>
              <a:xfrm rot="10800000">
                <a:off x="8260506" y="2350500"/>
                <a:ext cx="1784100" cy="1196400"/>
                <a:chOff x="7700747" y="2350500"/>
                <a:chExt cx="1784100" cy="1196400"/>
              </a:xfrm>
            </p:grpSpPr>
            <p:sp>
              <p:nvSpPr>
                <p:cNvPr id="53" name="Google Shape;53;p4"/>
                <p:cNvSpPr/>
                <p:nvPr/>
              </p:nvSpPr>
              <p:spPr>
                <a:xfrm rot="5400000">
                  <a:off x="7700747" y="2350500"/>
                  <a:ext cx="1196400" cy="1196400"/>
                </a:xfrm>
                <a:prstGeom prst="arc">
                  <a:avLst>
                    <a:gd name="adj1" fmla="val 16200000"/>
                    <a:gd name="adj2" fmla="val 0"/>
                  </a:avLst>
                </a:prstGeom>
                <a:noFill/>
                <a:ln w="9525" cap="flat" cmpd="sng">
                  <a:solidFill>
                    <a:schemeClr val="lt1"/>
                  </a:solidFill>
                  <a:prstDash val="solid"/>
                  <a:round/>
                  <a:headEnd type="oval" w="sm" len="sm"/>
                  <a:tailEnd type="oval"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rot="10800000">
                  <a:off x="8288447" y="2350500"/>
                  <a:ext cx="1196400" cy="1196400"/>
                </a:xfrm>
                <a:prstGeom prst="arc">
                  <a:avLst>
                    <a:gd name="adj1" fmla="val 16200000"/>
                    <a:gd name="adj2" fmla="val 0"/>
                  </a:avLst>
                </a:prstGeom>
                <a:noFill/>
                <a:ln w="9525" cap="flat" cmpd="sng">
                  <a:solidFill>
                    <a:schemeClr val="lt1"/>
                  </a:solidFill>
                  <a:prstDash val="solid"/>
                  <a:round/>
                  <a:headEnd type="oval" w="sm" len="sm"/>
                  <a:tailEnd type="oval"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4"/>
              <p:cNvGrpSpPr/>
              <p:nvPr/>
            </p:nvGrpSpPr>
            <p:grpSpPr>
              <a:xfrm>
                <a:off x="8260506" y="1740144"/>
                <a:ext cx="1784100" cy="1196400"/>
                <a:chOff x="7700747" y="2350500"/>
                <a:chExt cx="1784100" cy="1196400"/>
              </a:xfrm>
            </p:grpSpPr>
            <p:sp>
              <p:nvSpPr>
                <p:cNvPr id="56" name="Google Shape;56;p4"/>
                <p:cNvSpPr/>
                <p:nvPr/>
              </p:nvSpPr>
              <p:spPr>
                <a:xfrm rot="5400000">
                  <a:off x="7700747" y="2350500"/>
                  <a:ext cx="1196400" cy="1196400"/>
                </a:xfrm>
                <a:prstGeom prst="arc">
                  <a:avLst>
                    <a:gd name="adj1" fmla="val 16200000"/>
                    <a:gd name="adj2"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rot="10800000">
                  <a:off x="8288447" y="2350500"/>
                  <a:ext cx="1196400" cy="1196400"/>
                </a:xfrm>
                <a:prstGeom prst="arc">
                  <a:avLst>
                    <a:gd name="adj1" fmla="val 16200000"/>
                    <a:gd name="adj2"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8" name="Google Shape;58;p4"/>
          <p:cNvGrpSpPr/>
          <p:nvPr/>
        </p:nvGrpSpPr>
        <p:grpSpPr>
          <a:xfrm>
            <a:off x="8410662" y="1015364"/>
            <a:ext cx="546113" cy="366218"/>
            <a:chOff x="7145697" y="2502900"/>
            <a:chExt cx="1784100" cy="1196400"/>
          </a:xfrm>
        </p:grpSpPr>
        <p:sp>
          <p:nvSpPr>
            <p:cNvPr id="59" name="Google Shape;59;p4"/>
            <p:cNvSpPr/>
            <p:nvPr/>
          </p:nvSpPr>
          <p:spPr>
            <a:xfrm rot="5400000">
              <a:off x="7145697" y="2502900"/>
              <a:ext cx="1196400" cy="1196400"/>
            </a:xfrm>
            <a:prstGeom prst="arc">
              <a:avLst>
                <a:gd name="adj1" fmla="val 16200000"/>
                <a:gd name="adj2" fmla="val 0"/>
              </a:avLst>
            </a:prstGeom>
            <a:noFill/>
            <a:ln w="9525" cap="flat" cmpd="sng">
              <a:solidFill>
                <a:schemeClr val="lt2"/>
              </a:solidFill>
              <a:prstDash val="solid"/>
              <a:round/>
              <a:headEnd type="oval" w="sm" len="sm"/>
              <a:tailEnd type="oval"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rot="10800000">
              <a:off x="7733397" y="2502900"/>
              <a:ext cx="1196400" cy="1196400"/>
            </a:xfrm>
            <a:prstGeom prst="arc">
              <a:avLst>
                <a:gd name="adj1" fmla="val 16200000"/>
                <a:gd name="adj2" fmla="val 0"/>
              </a:avLst>
            </a:prstGeom>
            <a:noFill/>
            <a:ln w="9525" cap="flat" cmpd="sng">
              <a:solidFill>
                <a:schemeClr val="lt2"/>
              </a:solidFill>
              <a:prstDash val="solid"/>
              <a:round/>
              <a:headEnd type="oval" w="sm" len="sm"/>
              <a:tailEnd type="oval"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0"/>
        <p:cNvGrpSpPr/>
        <p:nvPr/>
      </p:nvGrpSpPr>
      <p:grpSpPr>
        <a:xfrm>
          <a:off x="0" y="0"/>
          <a:ext cx="0" cy="0"/>
          <a:chOff x="0" y="0"/>
          <a:chExt cx="0" cy="0"/>
        </a:xfrm>
      </p:grpSpPr>
      <p:sp>
        <p:nvSpPr>
          <p:cNvPr id="141" name="Google Shape;141;p7"/>
          <p:cNvSpPr txBox="1">
            <a:spLocks noGrp="1"/>
          </p:cNvSpPr>
          <p:nvPr>
            <p:ph type="body" idx="1"/>
          </p:nvPr>
        </p:nvSpPr>
        <p:spPr>
          <a:xfrm>
            <a:off x="720000" y="1843250"/>
            <a:ext cx="4117800" cy="2616600"/>
          </a:xfrm>
          <a:prstGeom prst="rect">
            <a:avLst/>
          </a:prstGeom>
        </p:spPr>
        <p:txBody>
          <a:bodyPr spcFirstLastPara="1" wrap="square" lIns="91425" tIns="91425" rIns="91425" bIns="91425" anchor="ctr" anchorCtr="0">
            <a:noAutofit/>
          </a:bodyPr>
          <a:lstStyle>
            <a:lvl1pPr marL="457200" lvl="0" indent="-292100" rtl="0">
              <a:lnSpc>
                <a:spcPct val="100000"/>
              </a:lnSpc>
              <a:spcBef>
                <a:spcPts val="0"/>
              </a:spcBef>
              <a:spcAft>
                <a:spcPts val="0"/>
              </a:spcAft>
              <a:buSzPts val="1000"/>
              <a:buChar char="●"/>
              <a:defRPr>
                <a:solidFill>
                  <a:srgbClr val="434343"/>
                </a:solidFill>
              </a:defRPr>
            </a:lvl1pPr>
            <a:lvl2pPr marL="914400" lvl="1" indent="-330200" rtl="0">
              <a:lnSpc>
                <a:spcPct val="115000"/>
              </a:lnSpc>
              <a:spcBef>
                <a:spcPts val="0"/>
              </a:spcBef>
              <a:spcAft>
                <a:spcPts val="0"/>
              </a:spcAft>
              <a:buSzPts val="1600"/>
              <a:buChar char="○"/>
              <a:defRPr>
                <a:solidFill>
                  <a:srgbClr val="434343"/>
                </a:solidFill>
              </a:defRPr>
            </a:lvl2pPr>
            <a:lvl3pPr marL="1371600" lvl="2" indent="-330200" rtl="0">
              <a:lnSpc>
                <a:spcPct val="115000"/>
              </a:lnSpc>
              <a:spcBef>
                <a:spcPts val="1600"/>
              </a:spcBef>
              <a:spcAft>
                <a:spcPts val="0"/>
              </a:spcAft>
              <a:buSzPts val="1600"/>
              <a:buChar char="■"/>
              <a:defRPr>
                <a:solidFill>
                  <a:srgbClr val="434343"/>
                </a:solidFill>
              </a:defRPr>
            </a:lvl3pPr>
            <a:lvl4pPr marL="1828800" lvl="3" indent="-330200" rtl="0">
              <a:lnSpc>
                <a:spcPct val="115000"/>
              </a:lnSpc>
              <a:spcBef>
                <a:spcPts val="1600"/>
              </a:spcBef>
              <a:spcAft>
                <a:spcPts val="0"/>
              </a:spcAft>
              <a:buSzPts val="1600"/>
              <a:buChar char="●"/>
              <a:defRPr>
                <a:solidFill>
                  <a:srgbClr val="434343"/>
                </a:solidFill>
              </a:defRPr>
            </a:lvl4pPr>
            <a:lvl5pPr marL="2286000" lvl="4" indent="-330200" rtl="0">
              <a:lnSpc>
                <a:spcPct val="115000"/>
              </a:lnSpc>
              <a:spcBef>
                <a:spcPts val="1600"/>
              </a:spcBef>
              <a:spcAft>
                <a:spcPts val="0"/>
              </a:spcAft>
              <a:buSzPts val="1600"/>
              <a:buChar char="○"/>
              <a:defRPr>
                <a:solidFill>
                  <a:srgbClr val="434343"/>
                </a:solidFill>
              </a:defRPr>
            </a:lvl5pPr>
            <a:lvl6pPr marL="2743200" lvl="5" indent="-330200" rtl="0">
              <a:lnSpc>
                <a:spcPct val="115000"/>
              </a:lnSpc>
              <a:spcBef>
                <a:spcPts val="1600"/>
              </a:spcBef>
              <a:spcAft>
                <a:spcPts val="0"/>
              </a:spcAft>
              <a:buSzPts val="1600"/>
              <a:buChar char="■"/>
              <a:defRPr>
                <a:solidFill>
                  <a:srgbClr val="434343"/>
                </a:solidFill>
              </a:defRPr>
            </a:lvl6pPr>
            <a:lvl7pPr marL="3200400" lvl="6" indent="-330200" rtl="0">
              <a:lnSpc>
                <a:spcPct val="115000"/>
              </a:lnSpc>
              <a:spcBef>
                <a:spcPts val="1600"/>
              </a:spcBef>
              <a:spcAft>
                <a:spcPts val="0"/>
              </a:spcAft>
              <a:buSzPts val="1600"/>
              <a:buChar char="●"/>
              <a:defRPr>
                <a:solidFill>
                  <a:srgbClr val="434343"/>
                </a:solidFill>
              </a:defRPr>
            </a:lvl7pPr>
            <a:lvl8pPr marL="3657600" lvl="7" indent="-330200" rtl="0">
              <a:lnSpc>
                <a:spcPct val="115000"/>
              </a:lnSpc>
              <a:spcBef>
                <a:spcPts val="1600"/>
              </a:spcBef>
              <a:spcAft>
                <a:spcPts val="0"/>
              </a:spcAft>
              <a:buSzPts val="1600"/>
              <a:buChar char="○"/>
              <a:defRPr>
                <a:solidFill>
                  <a:srgbClr val="434343"/>
                </a:solidFill>
              </a:defRPr>
            </a:lvl8pPr>
            <a:lvl9pPr marL="4114800" lvl="8" indent="-330200" rtl="0">
              <a:lnSpc>
                <a:spcPct val="115000"/>
              </a:lnSpc>
              <a:spcBef>
                <a:spcPts val="1600"/>
              </a:spcBef>
              <a:spcAft>
                <a:spcPts val="1600"/>
              </a:spcAft>
              <a:buSzPts val="1600"/>
              <a:buChar char="■"/>
              <a:defRPr>
                <a:solidFill>
                  <a:srgbClr val="434343"/>
                </a:solidFill>
              </a:defRPr>
            </a:lvl9pPr>
          </a:lstStyle>
          <a:p>
            <a:endParaRPr/>
          </a:p>
        </p:txBody>
      </p:sp>
      <p:sp>
        <p:nvSpPr>
          <p:cNvPr id="142" name="Google Shape;142;p7"/>
          <p:cNvSpPr txBox="1">
            <a:spLocks noGrp="1"/>
          </p:cNvSpPr>
          <p:nvPr>
            <p:ph type="title"/>
          </p:nvPr>
        </p:nvSpPr>
        <p:spPr>
          <a:xfrm>
            <a:off x="720000" y="549900"/>
            <a:ext cx="4117800" cy="9063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43" name="Google Shape;143;p7"/>
          <p:cNvGrpSpPr/>
          <p:nvPr/>
        </p:nvGrpSpPr>
        <p:grpSpPr>
          <a:xfrm>
            <a:off x="8679200" y="160217"/>
            <a:ext cx="264800" cy="66300"/>
            <a:chOff x="8517975" y="160217"/>
            <a:chExt cx="264800" cy="66300"/>
          </a:xfrm>
        </p:grpSpPr>
        <p:sp>
          <p:nvSpPr>
            <p:cNvPr id="144" name="Google Shape;144;p7"/>
            <p:cNvSpPr/>
            <p:nvPr/>
          </p:nvSpPr>
          <p:spPr>
            <a:xfrm>
              <a:off x="8517975" y="160217"/>
              <a:ext cx="88200" cy="66300"/>
            </a:xfrm>
            <a:prstGeom prst="parallelogram">
              <a:avLst>
                <a:gd name="adj" fmla="val 1201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8606275" y="160217"/>
              <a:ext cx="88200" cy="66300"/>
            </a:xfrm>
            <a:prstGeom prst="parallelogram">
              <a:avLst>
                <a:gd name="adj" fmla="val 1201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8694575" y="160217"/>
              <a:ext cx="88200" cy="66300"/>
            </a:xfrm>
            <a:prstGeom prst="parallelogram">
              <a:avLst>
                <a:gd name="adj" fmla="val 1201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 name="Google Shape;147;p7"/>
          <p:cNvCxnSpPr/>
          <p:nvPr/>
        </p:nvCxnSpPr>
        <p:spPr>
          <a:xfrm rot="10800000">
            <a:off x="8944000" y="605375"/>
            <a:ext cx="0" cy="252000"/>
          </a:xfrm>
          <a:prstGeom prst="straightConnector1">
            <a:avLst/>
          </a:prstGeom>
          <a:noFill/>
          <a:ln w="9525" cap="flat" cmpd="sng">
            <a:solidFill>
              <a:schemeClr val="lt2"/>
            </a:solidFill>
            <a:prstDash val="solid"/>
            <a:round/>
            <a:headEnd type="none" w="med" len="med"/>
            <a:tailEnd type="none" w="med" len="med"/>
          </a:ln>
        </p:spPr>
      </p:cxnSp>
      <p:cxnSp>
        <p:nvCxnSpPr>
          <p:cNvPr id="148" name="Google Shape;148;p7"/>
          <p:cNvCxnSpPr/>
          <p:nvPr/>
        </p:nvCxnSpPr>
        <p:spPr>
          <a:xfrm rot="10800000">
            <a:off x="8430900" y="605375"/>
            <a:ext cx="0" cy="252000"/>
          </a:xfrm>
          <a:prstGeom prst="straightConnector1">
            <a:avLst/>
          </a:prstGeom>
          <a:noFill/>
          <a:ln w="9525" cap="flat" cmpd="sng">
            <a:solidFill>
              <a:schemeClr val="lt2"/>
            </a:solidFill>
            <a:prstDash val="solid"/>
            <a:round/>
            <a:headEnd type="none" w="med" len="med"/>
            <a:tailEnd type="none" w="med" len="med"/>
          </a:ln>
        </p:spPr>
      </p:cxnSp>
      <p:grpSp>
        <p:nvGrpSpPr>
          <p:cNvPr id="149" name="Google Shape;149;p7"/>
          <p:cNvGrpSpPr/>
          <p:nvPr/>
        </p:nvGrpSpPr>
        <p:grpSpPr>
          <a:xfrm>
            <a:off x="8551294" y="599112"/>
            <a:ext cx="264851" cy="264851"/>
            <a:chOff x="151500" y="5133000"/>
            <a:chExt cx="1123200" cy="1123200"/>
          </a:xfrm>
        </p:grpSpPr>
        <p:sp>
          <p:nvSpPr>
            <p:cNvPr id="150" name="Google Shape;150;p7"/>
            <p:cNvSpPr/>
            <p:nvPr/>
          </p:nvSpPr>
          <p:spPr>
            <a:xfrm>
              <a:off x="151500" y="5133000"/>
              <a:ext cx="1123200" cy="1123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 name="Google Shape;151;p7"/>
            <p:cNvCxnSpPr/>
            <p:nvPr/>
          </p:nvCxnSpPr>
          <p:spPr>
            <a:xfrm>
              <a:off x="713113" y="5216975"/>
              <a:ext cx="0" cy="357000"/>
            </a:xfrm>
            <a:prstGeom prst="straightConnector1">
              <a:avLst/>
            </a:prstGeom>
            <a:noFill/>
            <a:ln w="9525" cap="flat" cmpd="sng">
              <a:solidFill>
                <a:schemeClr val="lt1"/>
              </a:solidFill>
              <a:prstDash val="solid"/>
              <a:round/>
              <a:headEnd type="none" w="med" len="med"/>
              <a:tailEnd type="none" w="med" len="med"/>
            </a:ln>
          </p:spPr>
        </p:cxnSp>
        <p:cxnSp>
          <p:nvCxnSpPr>
            <p:cNvPr id="152" name="Google Shape;152;p7"/>
            <p:cNvCxnSpPr/>
            <p:nvPr/>
          </p:nvCxnSpPr>
          <p:spPr>
            <a:xfrm>
              <a:off x="713113" y="5836300"/>
              <a:ext cx="0" cy="357000"/>
            </a:xfrm>
            <a:prstGeom prst="straightConnector1">
              <a:avLst/>
            </a:prstGeom>
            <a:noFill/>
            <a:ln w="9525" cap="flat" cmpd="sng">
              <a:solidFill>
                <a:schemeClr val="lt1"/>
              </a:solidFill>
              <a:prstDash val="solid"/>
              <a:round/>
              <a:headEnd type="none" w="med" len="med"/>
              <a:tailEnd type="none" w="med" len="med"/>
            </a:ln>
          </p:spPr>
        </p:cxnSp>
        <p:grpSp>
          <p:nvGrpSpPr>
            <p:cNvPr id="153" name="Google Shape;153;p7"/>
            <p:cNvGrpSpPr/>
            <p:nvPr/>
          </p:nvGrpSpPr>
          <p:grpSpPr>
            <a:xfrm>
              <a:off x="713100" y="5216975"/>
              <a:ext cx="0" cy="976325"/>
              <a:chOff x="5143500" y="5216975"/>
              <a:chExt cx="0" cy="976325"/>
            </a:xfrm>
          </p:grpSpPr>
          <p:cxnSp>
            <p:nvCxnSpPr>
              <p:cNvPr id="154" name="Google Shape;154;p7"/>
              <p:cNvCxnSpPr/>
              <p:nvPr/>
            </p:nvCxnSpPr>
            <p:spPr>
              <a:xfrm>
                <a:off x="5143500" y="5216975"/>
                <a:ext cx="0" cy="357000"/>
              </a:xfrm>
              <a:prstGeom prst="straightConnector1">
                <a:avLst/>
              </a:prstGeom>
              <a:noFill/>
              <a:ln w="9525" cap="flat" cmpd="sng">
                <a:solidFill>
                  <a:schemeClr val="lt1"/>
                </a:solidFill>
                <a:prstDash val="solid"/>
                <a:round/>
                <a:headEnd type="none" w="med" len="med"/>
                <a:tailEnd type="none" w="med" len="med"/>
              </a:ln>
            </p:spPr>
          </p:cxnSp>
          <p:cxnSp>
            <p:nvCxnSpPr>
              <p:cNvPr id="155" name="Google Shape;155;p7"/>
              <p:cNvCxnSpPr/>
              <p:nvPr/>
            </p:nvCxnSpPr>
            <p:spPr>
              <a:xfrm>
                <a:off x="5143500" y="5836300"/>
                <a:ext cx="0" cy="357000"/>
              </a:xfrm>
              <a:prstGeom prst="straightConnector1">
                <a:avLst/>
              </a:prstGeom>
              <a:noFill/>
              <a:ln w="9525" cap="flat" cmpd="sng">
                <a:solidFill>
                  <a:schemeClr val="lt1"/>
                </a:solidFill>
                <a:prstDash val="solid"/>
                <a:round/>
                <a:headEnd type="none" w="med" len="med"/>
                <a:tailEnd type="none" w="med" len="med"/>
              </a:ln>
            </p:spPr>
          </p:cxnSp>
        </p:grpSp>
        <p:cxnSp>
          <p:nvCxnSpPr>
            <p:cNvPr id="156" name="Google Shape;156;p7"/>
            <p:cNvCxnSpPr/>
            <p:nvPr/>
          </p:nvCxnSpPr>
          <p:spPr>
            <a:xfrm>
              <a:off x="932154" y="5307710"/>
              <a:ext cx="0" cy="356806"/>
            </a:xfrm>
            <a:prstGeom prst="straightConnector1">
              <a:avLst/>
            </a:prstGeom>
            <a:noFill/>
            <a:ln w="9525" cap="flat" cmpd="sng">
              <a:solidFill>
                <a:schemeClr val="lt1"/>
              </a:solidFill>
              <a:prstDash val="solid"/>
              <a:round/>
              <a:headEnd type="none" w="med" len="med"/>
              <a:tailEnd type="none" w="med" len="med"/>
            </a:ln>
          </p:spPr>
        </p:cxnSp>
        <p:cxnSp>
          <p:nvCxnSpPr>
            <p:cNvPr id="157" name="Google Shape;157;p7"/>
            <p:cNvCxnSpPr/>
            <p:nvPr/>
          </p:nvCxnSpPr>
          <p:spPr>
            <a:xfrm>
              <a:off x="494225" y="5745639"/>
              <a:ext cx="0" cy="356806"/>
            </a:xfrm>
            <a:prstGeom prst="straightConnector1">
              <a:avLst/>
            </a:prstGeom>
            <a:noFill/>
            <a:ln w="9525" cap="flat" cmpd="sng">
              <a:solidFill>
                <a:schemeClr val="lt1"/>
              </a:solidFill>
              <a:prstDash val="solid"/>
              <a:round/>
              <a:headEnd type="none" w="med" len="med"/>
              <a:tailEnd type="none" w="med" len="med"/>
            </a:ln>
          </p:spPr>
        </p:cxnSp>
        <p:grpSp>
          <p:nvGrpSpPr>
            <p:cNvPr id="158" name="Google Shape;158;p7"/>
            <p:cNvGrpSpPr/>
            <p:nvPr/>
          </p:nvGrpSpPr>
          <p:grpSpPr>
            <a:xfrm>
              <a:off x="713039" y="5216976"/>
              <a:ext cx="0" cy="976316"/>
              <a:chOff x="5143500" y="5216975"/>
              <a:chExt cx="0" cy="976325"/>
            </a:xfrm>
          </p:grpSpPr>
          <p:cxnSp>
            <p:nvCxnSpPr>
              <p:cNvPr id="159" name="Google Shape;159;p7"/>
              <p:cNvCxnSpPr/>
              <p:nvPr/>
            </p:nvCxnSpPr>
            <p:spPr>
              <a:xfrm>
                <a:off x="5143500" y="5216975"/>
                <a:ext cx="0" cy="357000"/>
              </a:xfrm>
              <a:prstGeom prst="straightConnector1">
                <a:avLst/>
              </a:prstGeom>
              <a:noFill/>
              <a:ln w="9525" cap="flat" cmpd="sng">
                <a:solidFill>
                  <a:schemeClr val="lt1"/>
                </a:solidFill>
                <a:prstDash val="solid"/>
                <a:round/>
                <a:headEnd type="none" w="med" len="med"/>
                <a:tailEnd type="none" w="med" len="med"/>
              </a:ln>
            </p:spPr>
          </p:cxnSp>
          <p:cxnSp>
            <p:nvCxnSpPr>
              <p:cNvPr id="160" name="Google Shape;160;p7"/>
              <p:cNvCxnSpPr/>
              <p:nvPr/>
            </p:nvCxnSpPr>
            <p:spPr>
              <a:xfrm>
                <a:off x="5143500" y="5836300"/>
                <a:ext cx="0" cy="357000"/>
              </a:xfrm>
              <a:prstGeom prst="straightConnector1">
                <a:avLst/>
              </a:prstGeom>
              <a:noFill/>
              <a:ln w="9525" cap="flat" cmpd="sng">
                <a:solidFill>
                  <a:schemeClr val="lt1"/>
                </a:solidFill>
                <a:prstDash val="solid"/>
                <a:round/>
                <a:headEnd type="none" w="med" len="med"/>
                <a:tailEnd type="none" w="med" len="med"/>
              </a:ln>
            </p:spPr>
          </p:cxnSp>
        </p:grpSp>
        <p:sp>
          <p:nvSpPr>
            <p:cNvPr id="161" name="Google Shape;161;p7"/>
            <p:cNvSpPr/>
            <p:nvPr/>
          </p:nvSpPr>
          <p:spPr>
            <a:xfrm>
              <a:off x="657238" y="5649338"/>
              <a:ext cx="111600" cy="111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2" name="Google Shape;162;p7"/>
          <p:cNvCxnSpPr/>
          <p:nvPr/>
        </p:nvCxnSpPr>
        <p:spPr>
          <a:xfrm>
            <a:off x="8681125" y="1952425"/>
            <a:ext cx="0" cy="2409300"/>
          </a:xfrm>
          <a:prstGeom prst="straightConnector1">
            <a:avLst/>
          </a:prstGeom>
          <a:noFill/>
          <a:ln w="9525" cap="flat" cmpd="sng">
            <a:solidFill>
              <a:schemeClr val="dk2"/>
            </a:solidFill>
            <a:prstDash val="solid"/>
            <a:round/>
            <a:headEnd type="none" w="med" len="med"/>
            <a:tailEnd type="none" w="med" len="med"/>
          </a:ln>
        </p:spPr>
      </p:cxnSp>
      <p:grpSp>
        <p:nvGrpSpPr>
          <p:cNvPr id="163" name="Google Shape;163;p7"/>
          <p:cNvGrpSpPr/>
          <p:nvPr/>
        </p:nvGrpSpPr>
        <p:grpSpPr>
          <a:xfrm>
            <a:off x="8310830" y="4304336"/>
            <a:ext cx="745709" cy="755179"/>
            <a:chOff x="5353065" y="3400900"/>
            <a:chExt cx="1358057" cy="1375303"/>
          </a:xfrm>
        </p:grpSpPr>
        <p:sp>
          <p:nvSpPr>
            <p:cNvPr id="164" name="Google Shape;164;p7"/>
            <p:cNvSpPr/>
            <p:nvPr/>
          </p:nvSpPr>
          <p:spPr>
            <a:xfrm>
              <a:off x="5740800" y="3797475"/>
              <a:ext cx="582000" cy="582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7"/>
            <p:cNvGrpSpPr/>
            <p:nvPr/>
          </p:nvGrpSpPr>
          <p:grpSpPr>
            <a:xfrm>
              <a:off x="5353065" y="3400900"/>
              <a:ext cx="1358057" cy="1375303"/>
              <a:chOff x="8260506" y="1740144"/>
              <a:chExt cx="1784100" cy="1806756"/>
            </a:xfrm>
          </p:grpSpPr>
          <p:grpSp>
            <p:nvGrpSpPr>
              <p:cNvPr id="166" name="Google Shape;166;p7"/>
              <p:cNvGrpSpPr/>
              <p:nvPr/>
            </p:nvGrpSpPr>
            <p:grpSpPr>
              <a:xfrm rot="10800000">
                <a:off x="8260506" y="2350500"/>
                <a:ext cx="1784100" cy="1196400"/>
                <a:chOff x="7700747" y="2350500"/>
                <a:chExt cx="1784100" cy="1196400"/>
              </a:xfrm>
            </p:grpSpPr>
            <p:sp>
              <p:nvSpPr>
                <p:cNvPr id="167" name="Google Shape;167;p7"/>
                <p:cNvSpPr/>
                <p:nvPr/>
              </p:nvSpPr>
              <p:spPr>
                <a:xfrm rot="5400000">
                  <a:off x="7700747" y="2350500"/>
                  <a:ext cx="1196400" cy="1196400"/>
                </a:xfrm>
                <a:prstGeom prst="arc">
                  <a:avLst>
                    <a:gd name="adj1" fmla="val 16200000"/>
                    <a:gd name="adj2" fmla="val 0"/>
                  </a:avLst>
                </a:prstGeom>
                <a:noFill/>
                <a:ln w="9525" cap="flat" cmpd="sng">
                  <a:solidFill>
                    <a:schemeClr val="lt1"/>
                  </a:solidFill>
                  <a:prstDash val="solid"/>
                  <a:round/>
                  <a:headEnd type="oval" w="sm" len="sm"/>
                  <a:tailEnd type="oval"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rot="10800000">
                  <a:off x="8288447" y="2350500"/>
                  <a:ext cx="1196400" cy="1196400"/>
                </a:xfrm>
                <a:prstGeom prst="arc">
                  <a:avLst>
                    <a:gd name="adj1" fmla="val 16200000"/>
                    <a:gd name="adj2" fmla="val 0"/>
                  </a:avLst>
                </a:prstGeom>
                <a:noFill/>
                <a:ln w="9525" cap="flat" cmpd="sng">
                  <a:solidFill>
                    <a:schemeClr val="lt1"/>
                  </a:solidFill>
                  <a:prstDash val="solid"/>
                  <a:round/>
                  <a:headEnd type="oval" w="sm" len="sm"/>
                  <a:tailEnd type="oval"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7"/>
              <p:cNvGrpSpPr/>
              <p:nvPr/>
            </p:nvGrpSpPr>
            <p:grpSpPr>
              <a:xfrm>
                <a:off x="8260506" y="1740144"/>
                <a:ext cx="1784100" cy="1196400"/>
                <a:chOff x="7700747" y="2350500"/>
                <a:chExt cx="1784100" cy="1196400"/>
              </a:xfrm>
            </p:grpSpPr>
            <p:sp>
              <p:nvSpPr>
                <p:cNvPr id="170" name="Google Shape;170;p7"/>
                <p:cNvSpPr/>
                <p:nvPr/>
              </p:nvSpPr>
              <p:spPr>
                <a:xfrm rot="5400000">
                  <a:off x="7700747" y="2350500"/>
                  <a:ext cx="1196400" cy="1196400"/>
                </a:xfrm>
                <a:prstGeom prst="arc">
                  <a:avLst>
                    <a:gd name="adj1" fmla="val 16200000"/>
                    <a:gd name="adj2"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rot="10800000">
                  <a:off x="8288447" y="2350500"/>
                  <a:ext cx="1196400" cy="1196400"/>
                </a:xfrm>
                <a:prstGeom prst="arc">
                  <a:avLst>
                    <a:gd name="adj1" fmla="val 16200000"/>
                    <a:gd name="adj2"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72" name="Google Shape;172;p7"/>
          <p:cNvGrpSpPr/>
          <p:nvPr/>
        </p:nvGrpSpPr>
        <p:grpSpPr>
          <a:xfrm>
            <a:off x="8410662" y="1015364"/>
            <a:ext cx="546113" cy="366218"/>
            <a:chOff x="7145697" y="2502900"/>
            <a:chExt cx="1784100" cy="1196400"/>
          </a:xfrm>
        </p:grpSpPr>
        <p:sp>
          <p:nvSpPr>
            <p:cNvPr id="173" name="Google Shape;173;p7"/>
            <p:cNvSpPr/>
            <p:nvPr/>
          </p:nvSpPr>
          <p:spPr>
            <a:xfrm rot="5400000">
              <a:off x="7145697" y="2502900"/>
              <a:ext cx="1196400" cy="1196400"/>
            </a:xfrm>
            <a:prstGeom prst="arc">
              <a:avLst>
                <a:gd name="adj1" fmla="val 16200000"/>
                <a:gd name="adj2" fmla="val 0"/>
              </a:avLst>
            </a:prstGeom>
            <a:noFill/>
            <a:ln w="9525" cap="flat" cmpd="sng">
              <a:solidFill>
                <a:schemeClr val="lt2"/>
              </a:solidFill>
              <a:prstDash val="solid"/>
              <a:round/>
              <a:headEnd type="oval" w="sm" len="sm"/>
              <a:tailEnd type="oval"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rot="10800000">
              <a:off x="7733397" y="2502900"/>
              <a:ext cx="1196400" cy="1196400"/>
            </a:xfrm>
            <a:prstGeom prst="arc">
              <a:avLst>
                <a:gd name="adj1" fmla="val 16200000"/>
                <a:gd name="adj2" fmla="val 0"/>
              </a:avLst>
            </a:prstGeom>
            <a:noFill/>
            <a:ln w="9525" cap="flat" cmpd="sng">
              <a:solidFill>
                <a:schemeClr val="lt2"/>
              </a:solidFill>
              <a:prstDash val="solid"/>
              <a:round/>
              <a:headEnd type="oval" w="sm" len="sm"/>
              <a:tailEnd type="oval"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7"/>
          <p:cNvGrpSpPr/>
          <p:nvPr/>
        </p:nvGrpSpPr>
        <p:grpSpPr>
          <a:xfrm>
            <a:off x="188932" y="191652"/>
            <a:ext cx="33160" cy="178387"/>
            <a:chOff x="146950" y="136450"/>
            <a:chExt cx="484800" cy="2608000"/>
          </a:xfrm>
        </p:grpSpPr>
        <p:sp>
          <p:nvSpPr>
            <p:cNvPr id="176" name="Google Shape;176;p7"/>
            <p:cNvSpPr/>
            <p:nvPr/>
          </p:nvSpPr>
          <p:spPr>
            <a:xfrm>
              <a:off x="146950" y="136450"/>
              <a:ext cx="484800" cy="484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146950" y="1198050"/>
              <a:ext cx="484800" cy="484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146950" y="2259650"/>
              <a:ext cx="484800" cy="484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7"/>
          <p:cNvGrpSpPr/>
          <p:nvPr/>
        </p:nvGrpSpPr>
        <p:grpSpPr>
          <a:xfrm>
            <a:off x="446400" y="160217"/>
            <a:ext cx="264800" cy="66300"/>
            <a:chOff x="8517975" y="160217"/>
            <a:chExt cx="264800" cy="66300"/>
          </a:xfrm>
        </p:grpSpPr>
        <p:sp>
          <p:nvSpPr>
            <p:cNvPr id="180" name="Google Shape;180;p7"/>
            <p:cNvSpPr/>
            <p:nvPr/>
          </p:nvSpPr>
          <p:spPr>
            <a:xfrm>
              <a:off x="8517975" y="160217"/>
              <a:ext cx="88200" cy="66300"/>
            </a:xfrm>
            <a:prstGeom prst="parallelogram">
              <a:avLst>
                <a:gd name="adj" fmla="val 1201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8606275" y="160217"/>
              <a:ext cx="88200" cy="66300"/>
            </a:xfrm>
            <a:prstGeom prst="parallelogram">
              <a:avLst>
                <a:gd name="adj" fmla="val 1201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8694575" y="160217"/>
              <a:ext cx="88200" cy="66300"/>
            </a:xfrm>
            <a:prstGeom prst="parallelogram">
              <a:avLst>
                <a:gd name="adj" fmla="val 1201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3" name="Google Shape;183;p7"/>
          <p:cNvCxnSpPr/>
          <p:nvPr/>
        </p:nvCxnSpPr>
        <p:spPr>
          <a:xfrm rot="10800000">
            <a:off x="198100" y="605375"/>
            <a:ext cx="0" cy="252000"/>
          </a:xfrm>
          <a:prstGeom prst="straightConnector1">
            <a:avLst/>
          </a:prstGeom>
          <a:noFill/>
          <a:ln w="9525" cap="flat" cmpd="sng">
            <a:solidFill>
              <a:schemeClr val="lt2"/>
            </a:solidFill>
            <a:prstDash val="solid"/>
            <a:round/>
            <a:headEnd type="none" w="med" len="med"/>
            <a:tailEnd type="none" w="med" len="med"/>
          </a:ln>
        </p:spPr>
      </p:cxnSp>
      <p:grpSp>
        <p:nvGrpSpPr>
          <p:cNvPr id="184" name="Google Shape;184;p7"/>
          <p:cNvGrpSpPr/>
          <p:nvPr/>
        </p:nvGrpSpPr>
        <p:grpSpPr>
          <a:xfrm>
            <a:off x="361676" y="611138"/>
            <a:ext cx="178159" cy="178159"/>
            <a:chOff x="7505300" y="388375"/>
            <a:chExt cx="412500" cy="412500"/>
          </a:xfrm>
        </p:grpSpPr>
        <p:sp>
          <p:nvSpPr>
            <p:cNvPr id="185" name="Google Shape;185;p7"/>
            <p:cNvSpPr/>
            <p:nvPr/>
          </p:nvSpPr>
          <p:spPr>
            <a:xfrm>
              <a:off x="7505300" y="388375"/>
              <a:ext cx="412500" cy="412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7578803" y="513820"/>
              <a:ext cx="104700" cy="104700"/>
            </a:xfrm>
            <a:prstGeom prst="halfFrame">
              <a:avLst>
                <a:gd name="adj1" fmla="val 33333"/>
                <a:gd name="adj2" fmla="val 3333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7773600" y="513825"/>
              <a:ext cx="104700" cy="104700"/>
            </a:xfrm>
            <a:prstGeom prst="chord">
              <a:avLst>
                <a:gd name="adj1" fmla="val 2700000"/>
                <a:gd name="adj2" fmla="val 1620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7615700" y="660275"/>
              <a:ext cx="104700" cy="104700"/>
            </a:xfrm>
            <a:prstGeom prst="chord">
              <a:avLst>
                <a:gd name="adj1" fmla="val 2700000"/>
                <a:gd name="adj2" fmla="val 1117142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7668900" y="425700"/>
              <a:ext cx="104700" cy="104700"/>
            </a:xfrm>
            <a:prstGeom prst="chord">
              <a:avLst>
                <a:gd name="adj1" fmla="val 14197699"/>
                <a:gd name="adj2" fmla="val 3103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7704525" y="613175"/>
              <a:ext cx="76800" cy="663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7"/>
          <p:cNvGrpSpPr/>
          <p:nvPr/>
        </p:nvGrpSpPr>
        <p:grpSpPr>
          <a:xfrm>
            <a:off x="408024" y="1015364"/>
            <a:ext cx="85728" cy="132247"/>
            <a:chOff x="770225" y="422500"/>
            <a:chExt cx="154800" cy="238800"/>
          </a:xfrm>
        </p:grpSpPr>
        <p:cxnSp>
          <p:nvCxnSpPr>
            <p:cNvPr id="192" name="Google Shape;192;p7"/>
            <p:cNvCxnSpPr/>
            <p:nvPr/>
          </p:nvCxnSpPr>
          <p:spPr>
            <a:xfrm>
              <a:off x="847625" y="422500"/>
              <a:ext cx="0" cy="238800"/>
            </a:xfrm>
            <a:prstGeom prst="straightConnector1">
              <a:avLst/>
            </a:prstGeom>
            <a:noFill/>
            <a:ln w="9525" cap="flat" cmpd="sng">
              <a:solidFill>
                <a:schemeClr val="lt2"/>
              </a:solidFill>
              <a:prstDash val="solid"/>
              <a:round/>
              <a:headEnd type="none" w="med" len="med"/>
              <a:tailEnd type="none" w="med" len="med"/>
            </a:ln>
          </p:spPr>
        </p:cxnSp>
        <p:cxnSp>
          <p:nvCxnSpPr>
            <p:cNvPr id="193" name="Google Shape;193;p7"/>
            <p:cNvCxnSpPr/>
            <p:nvPr/>
          </p:nvCxnSpPr>
          <p:spPr>
            <a:xfrm>
              <a:off x="774150" y="430375"/>
              <a:ext cx="53700" cy="93000"/>
            </a:xfrm>
            <a:prstGeom prst="straightConnector1">
              <a:avLst/>
            </a:prstGeom>
            <a:noFill/>
            <a:ln w="9525" cap="flat" cmpd="sng">
              <a:solidFill>
                <a:schemeClr val="lt2"/>
              </a:solidFill>
              <a:prstDash val="solid"/>
              <a:round/>
              <a:headEnd type="none" w="med" len="med"/>
              <a:tailEnd type="none" w="med" len="med"/>
            </a:ln>
          </p:spPr>
        </p:cxnSp>
        <p:cxnSp>
          <p:nvCxnSpPr>
            <p:cNvPr id="194" name="Google Shape;194;p7"/>
            <p:cNvCxnSpPr/>
            <p:nvPr/>
          </p:nvCxnSpPr>
          <p:spPr>
            <a:xfrm>
              <a:off x="863375" y="568300"/>
              <a:ext cx="53700" cy="93000"/>
            </a:xfrm>
            <a:prstGeom prst="straightConnector1">
              <a:avLst/>
            </a:prstGeom>
            <a:noFill/>
            <a:ln w="9525" cap="flat" cmpd="sng">
              <a:solidFill>
                <a:schemeClr val="lt2"/>
              </a:solidFill>
              <a:prstDash val="solid"/>
              <a:round/>
              <a:headEnd type="none" w="med" len="med"/>
              <a:tailEnd type="none" w="med" len="med"/>
            </a:ln>
          </p:spPr>
        </p:cxnSp>
        <p:cxnSp>
          <p:nvCxnSpPr>
            <p:cNvPr id="195" name="Google Shape;195;p7"/>
            <p:cNvCxnSpPr/>
            <p:nvPr/>
          </p:nvCxnSpPr>
          <p:spPr>
            <a:xfrm flipH="1">
              <a:off x="865388" y="430375"/>
              <a:ext cx="53700" cy="93000"/>
            </a:xfrm>
            <a:prstGeom prst="straightConnector1">
              <a:avLst/>
            </a:prstGeom>
            <a:noFill/>
            <a:ln w="9525" cap="flat" cmpd="sng">
              <a:solidFill>
                <a:schemeClr val="lt2"/>
              </a:solidFill>
              <a:prstDash val="solid"/>
              <a:round/>
              <a:headEnd type="none" w="med" len="med"/>
              <a:tailEnd type="none" w="med" len="med"/>
            </a:ln>
          </p:spPr>
        </p:cxnSp>
        <p:cxnSp>
          <p:nvCxnSpPr>
            <p:cNvPr id="196" name="Google Shape;196;p7"/>
            <p:cNvCxnSpPr/>
            <p:nvPr/>
          </p:nvCxnSpPr>
          <p:spPr>
            <a:xfrm flipH="1">
              <a:off x="776163" y="568300"/>
              <a:ext cx="53700" cy="93000"/>
            </a:xfrm>
            <a:prstGeom prst="straightConnector1">
              <a:avLst/>
            </a:prstGeom>
            <a:noFill/>
            <a:ln w="9525" cap="flat" cmpd="sng">
              <a:solidFill>
                <a:schemeClr val="lt2"/>
              </a:solidFill>
              <a:prstDash val="solid"/>
              <a:round/>
              <a:headEnd type="none" w="med" len="med"/>
              <a:tailEnd type="none" w="med" len="med"/>
            </a:ln>
          </p:spPr>
        </p:cxnSp>
        <p:cxnSp>
          <p:nvCxnSpPr>
            <p:cNvPr id="197" name="Google Shape;197;p7"/>
            <p:cNvCxnSpPr/>
            <p:nvPr/>
          </p:nvCxnSpPr>
          <p:spPr>
            <a:xfrm>
              <a:off x="770225" y="545850"/>
              <a:ext cx="154800" cy="0"/>
            </a:xfrm>
            <a:prstGeom prst="straightConnector1">
              <a:avLst/>
            </a:prstGeom>
            <a:noFill/>
            <a:ln w="9525" cap="flat" cmpd="sng">
              <a:solidFill>
                <a:schemeClr val="lt2"/>
              </a:solidFill>
              <a:prstDash val="solid"/>
              <a:round/>
              <a:headEnd type="none" w="med" len="med"/>
              <a:tailEnd type="none" w="med" len="med"/>
            </a:ln>
          </p:spPr>
        </p:cxnSp>
      </p:grpSp>
      <p:grpSp>
        <p:nvGrpSpPr>
          <p:cNvPr id="198" name="Google Shape;198;p7"/>
          <p:cNvGrpSpPr/>
          <p:nvPr/>
        </p:nvGrpSpPr>
        <p:grpSpPr>
          <a:xfrm>
            <a:off x="408019" y="1401851"/>
            <a:ext cx="85724" cy="90966"/>
            <a:chOff x="4272250" y="283425"/>
            <a:chExt cx="2060675" cy="2186688"/>
          </a:xfrm>
        </p:grpSpPr>
        <p:sp>
          <p:nvSpPr>
            <p:cNvPr id="199" name="Google Shape;199;p7"/>
            <p:cNvSpPr/>
            <p:nvPr/>
          </p:nvSpPr>
          <p:spPr>
            <a:xfrm>
              <a:off x="4272250" y="283425"/>
              <a:ext cx="614100" cy="6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5718825" y="283425"/>
              <a:ext cx="614100" cy="6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a:off x="5718825" y="1856013"/>
              <a:ext cx="614100" cy="6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a:off x="5005038" y="1068738"/>
              <a:ext cx="614100" cy="6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7"/>
          <p:cNvGrpSpPr/>
          <p:nvPr/>
        </p:nvGrpSpPr>
        <p:grpSpPr>
          <a:xfrm>
            <a:off x="272749" y="4503784"/>
            <a:ext cx="356279" cy="356279"/>
            <a:chOff x="151500" y="5133000"/>
            <a:chExt cx="1123200" cy="1123200"/>
          </a:xfrm>
        </p:grpSpPr>
        <p:sp>
          <p:nvSpPr>
            <p:cNvPr id="204" name="Google Shape;204;p7"/>
            <p:cNvSpPr/>
            <p:nvPr/>
          </p:nvSpPr>
          <p:spPr>
            <a:xfrm>
              <a:off x="151500" y="5133000"/>
              <a:ext cx="1123200" cy="1123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5" name="Google Shape;205;p7"/>
            <p:cNvCxnSpPr/>
            <p:nvPr/>
          </p:nvCxnSpPr>
          <p:spPr>
            <a:xfrm>
              <a:off x="713113" y="5216975"/>
              <a:ext cx="0" cy="357000"/>
            </a:xfrm>
            <a:prstGeom prst="straightConnector1">
              <a:avLst/>
            </a:prstGeom>
            <a:noFill/>
            <a:ln w="9525" cap="flat" cmpd="sng">
              <a:solidFill>
                <a:schemeClr val="lt1"/>
              </a:solidFill>
              <a:prstDash val="solid"/>
              <a:round/>
              <a:headEnd type="none" w="med" len="med"/>
              <a:tailEnd type="none" w="med" len="med"/>
            </a:ln>
          </p:spPr>
        </p:cxnSp>
        <p:cxnSp>
          <p:nvCxnSpPr>
            <p:cNvPr id="206" name="Google Shape;206;p7"/>
            <p:cNvCxnSpPr/>
            <p:nvPr/>
          </p:nvCxnSpPr>
          <p:spPr>
            <a:xfrm>
              <a:off x="713113" y="5836300"/>
              <a:ext cx="0" cy="357000"/>
            </a:xfrm>
            <a:prstGeom prst="straightConnector1">
              <a:avLst/>
            </a:prstGeom>
            <a:noFill/>
            <a:ln w="9525" cap="flat" cmpd="sng">
              <a:solidFill>
                <a:schemeClr val="lt1"/>
              </a:solidFill>
              <a:prstDash val="solid"/>
              <a:round/>
              <a:headEnd type="none" w="med" len="med"/>
              <a:tailEnd type="none" w="med" len="med"/>
            </a:ln>
          </p:spPr>
        </p:cxnSp>
        <p:grpSp>
          <p:nvGrpSpPr>
            <p:cNvPr id="207" name="Google Shape;207;p7"/>
            <p:cNvGrpSpPr/>
            <p:nvPr/>
          </p:nvGrpSpPr>
          <p:grpSpPr>
            <a:xfrm>
              <a:off x="713100" y="5216975"/>
              <a:ext cx="0" cy="976325"/>
              <a:chOff x="5143500" y="5216975"/>
              <a:chExt cx="0" cy="976325"/>
            </a:xfrm>
          </p:grpSpPr>
          <p:cxnSp>
            <p:nvCxnSpPr>
              <p:cNvPr id="208" name="Google Shape;208;p7"/>
              <p:cNvCxnSpPr/>
              <p:nvPr/>
            </p:nvCxnSpPr>
            <p:spPr>
              <a:xfrm>
                <a:off x="5143500" y="5216975"/>
                <a:ext cx="0" cy="357000"/>
              </a:xfrm>
              <a:prstGeom prst="straightConnector1">
                <a:avLst/>
              </a:prstGeom>
              <a:noFill/>
              <a:ln w="9525" cap="flat" cmpd="sng">
                <a:solidFill>
                  <a:schemeClr val="lt1"/>
                </a:solidFill>
                <a:prstDash val="solid"/>
                <a:round/>
                <a:headEnd type="none" w="med" len="med"/>
                <a:tailEnd type="none" w="med" len="med"/>
              </a:ln>
            </p:spPr>
          </p:cxnSp>
          <p:cxnSp>
            <p:nvCxnSpPr>
              <p:cNvPr id="209" name="Google Shape;209;p7"/>
              <p:cNvCxnSpPr/>
              <p:nvPr/>
            </p:nvCxnSpPr>
            <p:spPr>
              <a:xfrm>
                <a:off x="5143500" y="5836300"/>
                <a:ext cx="0" cy="357000"/>
              </a:xfrm>
              <a:prstGeom prst="straightConnector1">
                <a:avLst/>
              </a:prstGeom>
              <a:noFill/>
              <a:ln w="9525" cap="flat" cmpd="sng">
                <a:solidFill>
                  <a:schemeClr val="lt1"/>
                </a:solidFill>
                <a:prstDash val="solid"/>
                <a:round/>
                <a:headEnd type="none" w="med" len="med"/>
                <a:tailEnd type="none" w="med" len="med"/>
              </a:ln>
            </p:spPr>
          </p:cxnSp>
        </p:grpSp>
        <p:cxnSp>
          <p:nvCxnSpPr>
            <p:cNvPr id="210" name="Google Shape;210;p7"/>
            <p:cNvCxnSpPr/>
            <p:nvPr/>
          </p:nvCxnSpPr>
          <p:spPr>
            <a:xfrm>
              <a:off x="932154" y="5307710"/>
              <a:ext cx="0" cy="356806"/>
            </a:xfrm>
            <a:prstGeom prst="straightConnector1">
              <a:avLst/>
            </a:prstGeom>
            <a:noFill/>
            <a:ln w="9525" cap="flat" cmpd="sng">
              <a:solidFill>
                <a:schemeClr val="lt1"/>
              </a:solidFill>
              <a:prstDash val="solid"/>
              <a:round/>
              <a:headEnd type="none" w="med" len="med"/>
              <a:tailEnd type="none" w="med" len="med"/>
            </a:ln>
          </p:spPr>
        </p:cxnSp>
        <p:cxnSp>
          <p:nvCxnSpPr>
            <p:cNvPr id="211" name="Google Shape;211;p7"/>
            <p:cNvCxnSpPr/>
            <p:nvPr/>
          </p:nvCxnSpPr>
          <p:spPr>
            <a:xfrm>
              <a:off x="494225" y="5745639"/>
              <a:ext cx="0" cy="356806"/>
            </a:xfrm>
            <a:prstGeom prst="straightConnector1">
              <a:avLst/>
            </a:prstGeom>
            <a:noFill/>
            <a:ln w="9525" cap="flat" cmpd="sng">
              <a:solidFill>
                <a:schemeClr val="lt1"/>
              </a:solidFill>
              <a:prstDash val="solid"/>
              <a:round/>
              <a:headEnd type="none" w="med" len="med"/>
              <a:tailEnd type="none" w="med" len="med"/>
            </a:ln>
          </p:spPr>
        </p:cxnSp>
        <p:grpSp>
          <p:nvGrpSpPr>
            <p:cNvPr id="212" name="Google Shape;212;p7"/>
            <p:cNvGrpSpPr/>
            <p:nvPr/>
          </p:nvGrpSpPr>
          <p:grpSpPr>
            <a:xfrm>
              <a:off x="713039" y="5216976"/>
              <a:ext cx="0" cy="976316"/>
              <a:chOff x="5143500" y="5216975"/>
              <a:chExt cx="0" cy="976325"/>
            </a:xfrm>
          </p:grpSpPr>
          <p:cxnSp>
            <p:nvCxnSpPr>
              <p:cNvPr id="213" name="Google Shape;213;p7"/>
              <p:cNvCxnSpPr/>
              <p:nvPr/>
            </p:nvCxnSpPr>
            <p:spPr>
              <a:xfrm>
                <a:off x="5143500" y="5216975"/>
                <a:ext cx="0" cy="357000"/>
              </a:xfrm>
              <a:prstGeom prst="straightConnector1">
                <a:avLst/>
              </a:prstGeom>
              <a:noFill/>
              <a:ln w="9525" cap="flat" cmpd="sng">
                <a:solidFill>
                  <a:schemeClr val="lt1"/>
                </a:solidFill>
                <a:prstDash val="solid"/>
                <a:round/>
                <a:headEnd type="none" w="med" len="med"/>
                <a:tailEnd type="none" w="med" len="med"/>
              </a:ln>
            </p:spPr>
          </p:cxnSp>
          <p:cxnSp>
            <p:nvCxnSpPr>
              <p:cNvPr id="214" name="Google Shape;214;p7"/>
              <p:cNvCxnSpPr/>
              <p:nvPr/>
            </p:nvCxnSpPr>
            <p:spPr>
              <a:xfrm>
                <a:off x="5143500" y="5836300"/>
                <a:ext cx="0" cy="357000"/>
              </a:xfrm>
              <a:prstGeom prst="straightConnector1">
                <a:avLst/>
              </a:prstGeom>
              <a:noFill/>
              <a:ln w="9525" cap="flat" cmpd="sng">
                <a:solidFill>
                  <a:schemeClr val="lt1"/>
                </a:solidFill>
                <a:prstDash val="solid"/>
                <a:round/>
                <a:headEnd type="none" w="med" len="med"/>
                <a:tailEnd type="none" w="med" len="med"/>
              </a:ln>
            </p:spPr>
          </p:cxnSp>
        </p:grpSp>
        <p:sp>
          <p:nvSpPr>
            <p:cNvPr id="215" name="Google Shape;215;p7"/>
            <p:cNvSpPr/>
            <p:nvPr/>
          </p:nvSpPr>
          <p:spPr>
            <a:xfrm>
              <a:off x="657238" y="5649338"/>
              <a:ext cx="111600" cy="111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6" name="Google Shape;216;p7"/>
          <p:cNvCxnSpPr/>
          <p:nvPr/>
        </p:nvCxnSpPr>
        <p:spPr>
          <a:xfrm>
            <a:off x="448325" y="1952425"/>
            <a:ext cx="0" cy="2409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17"/>
        <p:cNvGrpSpPr/>
        <p:nvPr/>
      </p:nvGrpSpPr>
      <p:grpSpPr>
        <a:xfrm>
          <a:off x="0" y="0"/>
          <a:ext cx="0" cy="0"/>
          <a:chOff x="0" y="0"/>
          <a:chExt cx="0" cy="0"/>
        </a:xfrm>
      </p:grpSpPr>
      <p:sp>
        <p:nvSpPr>
          <p:cNvPr id="218" name="Google Shape;218;p8"/>
          <p:cNvSpPr txBox="1">
            <a:spLocks noGrp="1"/>
          </p:cNvSpPr>
          <p:nvPr>
            <p:ph type="title"/>
          </p:nvPr>
        </p:nvSpPr>
        <p:spPr>
          <a:xfrm>
            <a:off x="713100" y="1307100"/>
            <a:ext cx="77175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19" name="Google Shape;219;p8"/>
          <p:cNvGrpSpPr/>
          <p:nvPr/>
        </p:nvGrpSpPr>
        <p:grpSpPr>
          <a:xfrm>
            <a:off x="8679200" y="160217"/>
            <a:ext cx="264800" cy="66300"/>
            <a:chOff x="8517975" y="160217"/>
            <a:chExt cx="264800" cy="66300"/>
          </a:xfrm>
        </p:grpSpPr>
        <p:sp>
          <p:nvSpPr>
            <p:cNvPr id="220" name="Google Shape;220;p8"/>
            <p:cNvSpPr/>
            <p:nvPr/>
          </p:nvSpPr>
          <p:spPr>
            <a:xfrm>
              <a:off x="8517975" y="160217"/>
              <a:ext cx="88200" cy="66300"/>
            </a:xfrm>
            <a:prstGeom prst="parallelogram">
              <a:avLst>
                <a:gd name="adj" fmla="val 1201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8"/>
            <p:cNvSpPr/>
            <p:nvPr/>
          </p:nvSpPr>
          <p:spPr>
            <a:xfrm>
              <a:off x="8606275" y="160217"/>
              <a:ext cx="88200" cy="66300"/>
            </a:xfrm>
            <a:prstGeom prst="parallelogram">
              <a:avLst>
                <a:gd name="adj" fmla="val 1201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8694575" y="160217"/>
              <a:ext cx="88200" cy="66300"/>
            </a:xfrm>
            <a:prstGeom prst="parallelogram">
              <a:avLst>
                <a:gd name="adj" fmla="val 1201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8"/>
          <p:cNvGrpSpPr/>
          <p:nvPr/>
        </p:nvGrpSpPr>
        <p:grpSpPr>
          <a:xfrm>
            <a:off x="8651082" y="4875800"/>
            <a:ext cx="209700" cy="89200"/>
            <a:chOff x="8651082" y="4875800"/>
            <a:chExt cx="209700" cy="89200"/>
          </a:xfrm>
        </p:grpSpPr>
        <p:cxnSp>
          <p:nvCxnSpPr>
            <p:cNvPr id="224" name="Google Shape;224;p8"/>
            <p:cNvCxnSpPr/>
            <p:nvPr/>
          </p:nvCxnSpPr>
          <p:spPr>
            <a:xfrm>
              <a:off x="8755932" y="4860150"/>
              <a:ext cx="0" cy="209700"/>
            </a:xfrm>
            <a:prstGeom prst="straightConnector1">
              <a:avLst/>
            </a:prstGeom>
            <a:noFill/>
            <a:ln w="19050" cap="flat" cmpd="sng">
              <a:solidFill>
                <a:schemeClr val="lt2"/>
              </a:solidFill>
              <a:prstDash val="solid"/>
              <a:round/>
              <a:headEnd type="none" w="med" len="med"/>
              <a:tailEnd type="none" w="med" len="med"/>
            </a:ln>
          </p:spPr>
        </p:cxnSp>
        <p:cxnSp>
          <p:nvCxnSpPr>
            <p:cNvPr id="225" name="Google Shape;225;p8"/>
            <p:cNvCxnSpPr/>
            <p:nvPr/>
          </p:nvCxnSpPr>
          <p:spPr>
            <a:xfrm>
              <a:off x="8755932" y="4770950"/>
              <a:ext cx="0" cy="209700"/>
            </a:xfrm>
            <a:prstGeom prst="straightConnector1">
              <a:avLst/>
            </a:prstGeom>
            <a:noFill/>
            <a:ln w="19050" cap="flat" cmpd="sng">
              <a:solidFill>
                <a:schemeClr val="lt2"/>
              </a:solidFill>
              <a:prstDash val="solid"/>
              <a:round/>
              <a:headEnd type="none" w="med" len="med"/>
              <a:tailEnd type="none" w="med" len="med"/>
            </a:ln>
          </p:spPr>
        </p:cxnSp>
      </p:grpSp>
      <p:sp>
        <p:nvSpPr>
          <p:cNvPr id="226" name="Google Shape;226;p8"/>
          <p:cNvSpPr/>
          <p:nvPr/>
        </p:nvSpPr>
        <p:spPr>
          <a:xfrm flipH="1">
            <a:off x="8120155" y="3804875"/>
            <a:ext cx="1126800" cy="1126800"/>
          </a:xfrm>
          <a:prstGeom prst="arc">
            <a:avLst>
              <a:gd name="adj1" fmla="val 16200000"/>
              <a:gd name="adj2" fmla="val 21546366"/>
            </a:avLst>
          </a:prstGeom>
          <a:noFill/>
          <a:ln w="9525" cap="flat" cmpd="sng">
            <a:solidFill>
              <a:schemeClr val="lt2"/>
            </a:solidFill>
            <a:prstDash val="solid"/>
            <a:round/>
            <a:headEnd type="oval" w="sm" len="sm"/>
            <a:tailEnd type="oval"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 name="Google Shape;227;p8"/>
          <p:cNvGrpSpPr/>
          <p:nvPr/>
        </p:nvGrpSpPr>
        <p:grpSpPr>
          <a:xfrm rot="5400000">
            <a:off x="586339" y="3647134"/>
            <a:ext cx="264920" cy="56933"/>
            <a:chOff x="6353538" y="3568325"/>
            <a:chExt cx="582114" cy="125100"/>
          </a:xfrm>
        </p:grpSpPr>
        <p:sp>
          <p:nvSpPr>
            <p:cNvPr id="228" name="Google Shape;228;p8"/>
            <p:cNvSpPr/>
            <p:nvPr/>
          </p:nvSpPr>
          <p:spPr>
            <a:xfrm>
              <a:off x="6353538" y="3568325"/>
              <a:ext cx="125100" cy="125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6505876" y="3568325"/>
              <a:ext cx="125100" cy="125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6658214" y="3568325"/>
              <a:ext cx="125100" cy="125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6810552" y="3568325"/>
              <a:ext cx="125100" cy="125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2" name="Google Shape;232;p8"/>
          <p:cNvCxnSpPr/>
          <p:nvPr/>
        </p:nvCxnSpPr>
        <p:spPr>
          <a:xfrm rot="10800000">
            <a:off x="718800" y="2364188"/>
            <a:ext cx="0" cy="997200"/>
          </a:xfrm>
          <a:prstGeom prst="straightConnector1">
            <a:avLst/>
          </a:prstGeom>
          <a:noFill/>
          <a:ln w="9525" cap="flat" cmpd="sng">
            <a:solidFill>
              <a:schemeClr val="lt2"/>
            </a:solidFill>
            <a:prstDash val="solid"/>
            <a:round/>
            <a:headEnd type="none" w="med" len="med"/>
            <a:tailEnd type="oval" w="med" len="med"/>
          </a:ln>
        </p:spPr>
      </p:cxnSp>
      <p:sp>
        <p:nvSpPr>
          <p:cNvPr id="233" name="Google Shape;233;p8"/>
          <p:cNvSpPr/>
          <p:nvPr/>
        </p:nvSpPr>
        <p:spPr>
          <a:xfrm rot="10800000">
            <a:off x="567375" y="1458361"/>
            <a:ext cx="593100" cy="593100"/>
          </a:xfrm>
          <a:prstGeom prst="arc">
            <a:avLst>
              <a:gd name="adj1" fmla="val 16200000"/>
              <a:gd name="adj2" fmla="val 0"/>
            </a:avLst>
          </a:prstGeom>
          <a:noFill/>
          <a:ln w="9525" cap="flat" cmpd="sng">
            <a:solidFill>
              <a:schemeClr val="lt2"/>
            </a:solidFill>
            <a:prstDash val="solid"/>
            <a:round/>
            <a:headEnd type="oval" w="sm" len="sm"/>
            <a:tailEnd type="oval"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8"/>
          <p:cNvGrpSpPr/>
          <p:nvPr/>
        </p:nvGrpSpPr>
        <p:grpSpPr>
          <a:xfrm>
            <a:off x="445750" y="1015364"/>
            <a:ext cx="546113" cy="366218"/>
            <a:chOff x="7145697" y="2502900"/>
            <a:chExt cx="1784100" cy="1196400"/>
          </a:xfrm>
        </p:grpSpPr>
        <p:sp>
          <p:nvSpPr>
            <p:cNvPr id="235" name="Google Shape;235;p8"/>
            <p:cNvSpPr/>
            <p:nvPr/>
          </p:nvSpPr>
          <p:spPr>
            <a:xfrm rot="5400000">
              <a:off x="7145697" y="2502900"/>
              <a:ext cx="1196400" cy="1196400"/>
            </a:xfrm>
            <a:prstGeom prst="arc">
              <a:avLst>
                <a:gd name="adj1" fmla="val 16200000"/>
                <a:gd name="adj2" fmla="val 0"/>
              </a:avLst>
            </a:prstGeom>
            <a:noFill/>
            <a:ln w="9525" cap="flat" cmpd="sng">
              <a:solidFill>
                <a:schemeClr val="lt2"/>
              </a:solidFill>
              <a:prstDash val="solid"/>
              <a:round/>
              <a:headEnd type="oval" w="sm" len="sm"/>
              <a:tailEnd type="oval"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rot="10800000">
              <a:off x="7733397" y="2502900"/>
              <a:ext cx="1196400" cy="1196400"/>
            </a:xfrm>
            <a:prstGeom prst="arc">
              <a:avLst>
                <a:gd name="adj1" fmla="val 16200000"/>
                <a:gd name="adj2" fmla="val 0"/>
              </a:avLst>
            </a:prstGeom>
            <a:noFill/>
            <a:ln w="9525" cap="flat" cmpd="sng">
              <a:solidFill>
                <a:schemeClr val="lt2"/>
              </a:solidFill>
              <a:prstDash val="solid"/>
              <a:round/>
              <a:headEnd type="oval" w="sm" len="sm"/>
              <a:tailEnd type="oval"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7"/>
        <p:cNvGrpSpPr/>
        <p:nvPr/>
      </p:nvGrpSpPr>
      <p:grpSpPr>
        <a:xfrm>
          <a:off x="0" y="0"/>
          <a:ext cx="0" cy="0"/>
          <a:chOff x="0" y="0"/>
          <a:chExt cx="0" cy="0"/>
        </a:xfrm>
      </p:grpSpPr>
      <p:sp>
        <p:nvSpPr>
          <p:cNvPr id="238" name="Google Shape;238;p9"/>
          <p:cNvSpPr txBox="1">
            <a:spLocks noGrp="1"/>
          </p:cNvSpPr>
          <p:nvPr>
            <p:ph type="title"/>
          </p:nvPr>
        </p:nvSpPr>
        <p:spPr>
          <a:xfrm>
            <a:off x="4104300" y="1301688"/>
            <a:ext cx="4326600" cy="117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39" name="Google Shape;239;p9"/>
          <p:cNvSpPr txBox="1">
            <a:spLocks noGrp="1"/>
          </p:cNvSpPr>
          <p:nvPr>
            <p:ph type="subTitle" idx="1"/>
          </p:nvPr>
        </p:nvSpPr>
        <p:spPr>
          <a:xfrm>
            <a:off x="4104300" y="2473513"/>
            <a:ext cx="4326600" cy="1368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grpSp>
        <p:nvGrpSpPr>
          <p:cNvPr id="240" name="Google Shape;240;p9"/>
          <p:cNvGrpSpPr/>
          <p:nvPr/>
        </p:nvGrpSpPr>
        <p:grpSpPr>
          <a:xfrm>
            <a:off x="8679200" y="160217"/>
            <a:ext cx="264800" cy="66300"/>
            <a:chOff x="8517975" y="160217"/>
            <a:chExt cx="264800" cy="66300"/>
          </a:xfrm>
        </p:grpSpPr>
        <p:sp>
          <p:nvSpPr>
            <p:cNvPr id="241" name="Google Shape;241;p9"/>
            <p:cNvSpPr/>
            <p:nvPr/>
          </p:nvSpPr>
          <p:spPr>
            <a:xfrm>
              <a:off x="8517975" y="160217"/>
              <a:ext cx="88200" cy="66300"/>
            </a:xfrm>
            <a:prstGeom prst="parallelogram">
              <a:avLst>
                <a:gd name="adj" fmla="val 1201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8606275" y="160217"/>
              <a:ext cx="88200" cy="66300"/>
            </a:xfrm>
            <a:prstGeom prst="parallelogram">
              <a:avLst>
                <a:gd name="adj" fmla="val 1201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8694575" y="160217"/>
              <a:ext cx="88200" cy="66300"/>
            </a:xfrm>
            <a:prstGeom prst="parallelogram">
              <a:avLst>
                <a:gd name="adj" fmla="val 1201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9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96"/>
        <p:cNvGrpSpPr/>
        <p:nvPr/>
      </p:nvGrpSpPr>
      <p:grpSpPr>
        <a:xfrm>
          <a:off x="0" y="0"/>
          <a:ext cx="0" cy="0"/>
          <a:chOff x="0" y="0"/>
          <a:chExt cx="0" cy="0"/>
        </a:xfrm>
      </p:grpSpPr>
      <p:sp>
        <p:nvSpPr>
          <p:cNvPr id="297" name="Google Shape;297;p1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8" name="Google Shape;298;p13"/>
          <p:cNvSpPr txBox="1">
            <a:spLocks noGrp="1"/>
          </p:cNvSpPr>
          <p:nvPr>
            <p:ph type="title" idx="2"/>
          </p:nvPr>
        </p:nvSpPr>
        <p:spPr>
          <a:xfrm>
            <a:off x="720000" y="1394253"/>
            <a:ext cx="2305500" cy="729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9" name="Google Shape;299;p13"/>
          <p:cNvSpPr txBox="1">
            <a:spLocks noGrp="1"/>
          </p:cNvSpPr>
          <p:nvPr>
            <p:ph type="subTitle" idx="1"/>
          </p:nvPr>
        </p:nvSpPr>
        <p:spPr>
          <a:xfrm>
            <a:off x="720000" y="2269375"/>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300" name="Google Shape;300;p13"/>
          <p:cNvSpPr txBox="1">
            <a:spLocks noGrp="1"/>
          </p:cNvSpPr>
          <p:nvPr>
            <p:ph type="title" idx="3"/>
          </p:nvPr>
        </p:nvSpPr>
        <p:spPr>
          <a:xfrm>
            <a:off x="3419271" y="1394253"/>
            <a:ext cx="2305500" cy="729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1" name="Google Shape;301;p13"/>
          <p:cNvSpPr txBox="1">
            <a:spLocks noGrp="1"/>
          </p:cNvSpPr>
          <p:nvPr>
            <p:ph type="subTitle" idx="4"/>
          </p:nvPr>
        </p:nvSpPr>
        <p:spPr>
          <a:xfrm>
            <a:off x="3419269" y="2269375"/>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302" name="Google Shape;302;p13"/>
          <p:cNvSpPr txBox="1">
            <a:spLocks noGrp="1"/>
          </p:cNvSpPr>
          <p:nvPr>
            <p:ph type="title" idx="5"/>
          </p:nvPr>
        </p:nvSpPr>
        <p:spPr>
          <a:xfrm>
            <a:off x="720000" y="3244103"/>
            <a:ext cx="2305500" cy="729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3" name="Google Shape;303;p13"/>
          <p:cNvSpPr txBox="1">
            <a:spLocks noGrp="1"/>
          </p:cNvSpPr>
          <p:nvPr>
            <p:ph type="subTitle" idx="6"/>
          </p:nvPr>
        </p:nvSpPr>
        <p:spPr>
          <a:xfrm>
            <a:off x="720000" y="4119300"/>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304" name="Google Shape;304;p13"/>
          <p:cNvSpPr txBox="1">
            <a:spLocks noGrp="1"/>
          </p:cNvSpPr>
          <p:nvPr>
            <p:ph type="title" idx="7"/>
          </p:nvPr>
        </p:nvSpPr>
        <p:spPr>
          <a:xfrm>
            <a:off x="3419271" y="3244103"/>
            <a:ext cx="2305500" cy="729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5" name="Google Shape;305;p13"/>
          <p:cNvSpPr txBox="1">
            <a:spLocks noGrp="1"/>
          </p:cNvSpPr>
          <p:nvPr>
            <p:ph type="subTitle" idx="8"/>
          </p:nvPr>
        </p:nvSpPr>
        <p:spPr>
          <a:xfrm>
            <a:off x="3419269" y="4119300"/>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306" name="Google Shape;306;p13"/>
          <p:cNvSpPr txBox="1">
            <a:spLocks noGrp="1"/>
          </p:cNvSpPr>
          <p:nvPr>
            <p:ph type="title" idx="9"/>
          </p:nvPr>
        </p:nvSpPr>
        <p:spPr>
          <a:xfrm>
            <a:off x="6118549" y="1394253"/>
            <a:ext cx="2305500" cy="729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7" name="Google Shape;307;p13"/>
          <p:cNvSpPr txBox="1">
            <a:spLocks noGrp="1"/>
          </p:cNvSpPr>
          <p:nvPr>
            <p:ph type="subTitle" idx="13"/>
          </p:nvPr>
        </p:nvSpPr>
        <p:spPr>
          <a:xfrm>
            <a:off x="6118545" y="2269375"/>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308" name="Google Shape;308;p13"/>
          <p:cNvSpPr txBox="1">
            <a:spLocks noGrp="1"/>
          </p:cNvSpPr>
          <p:nvPr>
            <p:ph type="title" idx="14"/>
          </p:nvPr>
        </p:nvSpPr>
        <p:spPr>
          <a:xfrm>
            <a:off x="6118549" y="3244103"/>
            <a:ext cx="2305500" cy="729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9" name="Google Shape;309;p13"/>
          <p:cNvSpPr txBox="1">
            <a:spLocks noGrp="1"/>
          </p:cNvSpPr>
          <p:nvPr>
            <p:ph type="subTitle" idx="15"/>
          </p:nvPr>
        </p:nvSpPr>
        <p:spPr>
          <a:xfrm>
            <a:off x="6118545" y="4119300"/>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grpSp>
        <p:nvGrpSpPr>
          <p:cNvPr id="310" name="Google Shape;310;p13"/>
          <p:cNvGrpSpPr/>
          <p:nvPr/>
        </p:nvGrpSpPr>
        <p:grpSpPr>
          <a:xfrm>
            <a:off x="8679200" y="160217"/>
            <a:ext cx="264800" cy="66300"/>
            <a:chOff x="8517975" y="160217"/>
            <a:chExt cx="264800" cy="66300"/>
          </a:xfrm>
        </p:grpSpPr>
        <p:sp>
          <p:nvSpPr>
            <p:cNvPr id="311" name="Google Shape;311;p13"/>
            <p:cNvSpPr/>
            <p:nvPr/>
          </p:nvSpPr>
          <p:spPr>
            <a:xfrm>
              <a:off x="8517975" y="160217"/>
              <a:ext cx="88200" cy="66300"/>
            </a:xfrm>
            <a:prstGeom prst="parallelogram">
              <a:avLst>
                <a:gd name="adj" fmla="val 1201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3"/>
            <p:cNvSpPr/>
            <p:nvPr/>
          </p:nvSpPr>
          <p:spPr>
            <a:xfrm>
              <a:off x="8606275" y="160217"/>
              <a:ext cx="88200" cy="66300"/>
            </a:xfrm>
            <a:prstGeom prst="parallelogram">
              <a:avLst>
                <a:gd name="adj" fmla="val 1201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3"/>
            <p:cNvSpPr/>
            <p:nvPr/>
          </p:nvSpPr>
          <p:spPr>
            <a:xfrm>
              <a:off x="8694575" y="160217"/>
              <a:ext cx="88200" cy="66300"/>
            </a:xfrm>
            <a:prstGeom prst="parallelogram">
              <a:avLst>
                <a:gd name="adj" fmla="val 1201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13"/>
          <p:cNvGrpSpPr/>
          <p:nvPr/>
        </p:nvGrpSpPr>
        <p:grpSpPr>
          <a:xfrm>
            <a:off x="188932" y="191652"/>
            <a:ext cx="33160" cy="178387"/>
            <a:chOff x="146950" y="136450"/>
            <a:chExt cx="484800" cy="2608000"/>
          </a:xfrm>
        </p:grpSpPr>
        <p:sp>
          <p:nvSpPr>
            <p:cNvPr id="315" name="Google Shape;315;p13"/>
            <p:cNvSpPr/>
            <p:nvPr/>
          </p:nvSpPr>
          <p:spPr>
            <a:xfrm>
              <a:off x="146950" y="136450"/>
              <a:ext cx="484800" cy="484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146950" y="1198050"/>
              <a:ext cx="484800" cy="484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146950" y="2259650"/>
              <a:ext cx="484800" cy="484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18" name="Google Shape;318;p13"/>
          <p:cNvCxnSpPr/>
          <p:nvPr/>
        </p:nvCxnSpPr>
        <p:spPr>
          <a:xfrm rot="10800000">
            <a:off x="8944000" y="605375"/>
            <a:ext cx="0" cy="252000"/>
          </a:xfrm>
          <a:prstGeom prst="straightConnector1">
            <a:avLst/>
          </a:prstGeom>
          <a:noFill/>
          <a:ln w="9525" cap="flat" cmpd="sng">
            <a:solidFill>
              <a:schemeClr val="lt2"/>
            </a:solidFill>
            <a:prstDash val="solid"/>
            <a:round/>
            <a:headEnd type="none" w="med" len="med"/>
            <a:tailEnd type="none" w="med" len="med"/>
          </a:ln>
        </p:spPr>
      </p:cxnSp>
      <p:cxnSp>
        <p:nvCxnSpPr>
          <p:cNvPr id="319" name="Google Shape;319;p13"/>
          <p:cNvCxnSpPr/>
          <p:nvPr/>
        </p:nvCxnSpPr>
        <p:spPr>
          <a:xfrm rot="10800000">
            <a:off x="8430900" y="605375"/>
            <a:ext cx="0" cy="252000"/>
          </a:xfrm>
          <a:prstGeom prst="straightConnector1">
            <a:avLst/>
          </a:prstGeom>
          <a:noFill/>
          <a:ln w="9525" cap="flat" cmpd="sng">
            <a:solidFill>
              <a:schemeClr val="lt2"/>
            </a:solidFill>
            <a:prstDash val="solid"/>
            <a:round/>
            <a:headEnd type="none" w="med" len="med"/>
            <a:tailEnd type="none" w="med" len="med"/>
          </a:ln>
        </p:spPr>
      </p:cxnSp>
      <p:grpSp>
        <p:nvGrpSpPr>
          <p:cNvPr id="320" name="Google Shape;320;p13"/>
          <p:cNvGrpSpPr/>
          <p:nvPr/>
        </p:nvGrpSpPr>
        <p:grpSpPr>
          <a:xfrm>
            <a:off x="8594476" y="611138"/>
            <a:ext cx="178159" cy="178159"/>
            <a:chOff x="7505300" y="388375"/>
            <a:chExt cx="412500" cy="412500"/>
          </a:xfrm>
        </p:grpSpPr>
        <p:sp>
          <p:nvSpPr>
            <p:cNvPr id="321" name="Google Shape;321;p13"/>
            <p:cNvSpPr/>
            <p:nvPr/>
          </p:nvSpPr>
          <p:spPr>
            <a:xfrm>
              <a:off x="7505300" y="388375"/>
              <a:ext cx="412500" cy="412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3"/>
            <p:cNvSpPr/>
            <p:nvPr/>
          </p:nvSpPr>
          <p:spPr>
            <a:xfrm>
              <a:off x="7578803" y="513820"/>
              <a:ext cx="104700" cy="104700"/>
            </a:xfrm>
            <a:prstGeom prst="halfFrame">
              <a:avLst>
                <a:gd name="adj1" fmla="val 33333"/>
                <a:gd name="adj2" fmla="val 3333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3"/>
            <p:cNvSpPr/>
            <p:nvPr/>
          </p:nvSpPr>
          <p:spPr>
            <a:xfrm>
              <a:off x="7773600" y="513825"/>
              <a:ext cx="104700" cy="104700"/>
            </a:xfrm>
            <a:prstGeom prst="chord">
              <a:avLst>
                <a:gd name="adj1" fmla="val 2700000"/>
                <a:gd name="adj2" fmla="val 1620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a:off x="7615700" y="660275"/>
              <a:ext cx="104700" cy="104700"/>
            </a:xfrm>
            <a:prstGeom prst="chord">
              <a:avLst>
                <a:gd name="adj1" fmla="val 2700000"/>
                <a:gd name="adj2" fmla="val 1117142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7668900" y="425700"/>
              <a:ext cx="104700" cy="104700"/>
            </a:xfrm>
            <a:prstGeom prst="chord">
              <a:avLst>
                <a:gd name="adj1" fmla="val 14197699"/>
                <a:gd name="adj2" fmla="val 3103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7704525" y="613175"/>
              <a:ext cx="76800" cy="663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13"/>
          <p:cNvGrpSpPr/>
          <p:nvPr/>
        </p:nvGrpSpPr>
        <p:grpSpPr>
          <a:xfrm>
            <a:off x="8640824" y="1015364"/>
            <a:ext cx="85728" cy="132247"/>
            <a:chOff x="770225" y="422500"/>
            <a:chExt cx="154800" cy="238800"/>
          </a:xfrm>
        </p:grpSpPr>
        <p:cxnSp>
          <p:nvCxnSpPr>
            <p:cNvPr id="328" name="Google Shape;328;p13"/>
            <p:cNvCxnSpPr/>
            <p:nvPr/>
          </p:nvCxnSpPr>
          <p:spPr>
            <a:xfrm>
              <a:off x="847625" y="422500"/>
              <a:ext cx="0" cy="238800"/>
            </a:xfrm>
            <a:prstGeom prst="straightConnector1">
              <a:avLst/>
            </a:prstGeom>
            <a:noFill/>
            <a:ln w="9525" cap="flat" cmpd="sng">
              <a:solidFill>
                <a:schemeClr val="dk1"/>
              </a:solidFill>
              <a:prstDash val="solid"/>
              <a:round/>
              <a:headEnd type="none" w="med" len="med"/>
              <a:tailEnd type="none" w="med" len="med"/>
            </a:ln>
          </p:spPr>
        </p:cxnSp>
        <p:cxnSp>
          <p:nvCxnSpPr>
            <p:cNvPr id="329" name="Google Shape;329;p13"/>
            <p:cNvCxnSpPr/>
            <p:nvPr/>
          </p:nvCxnSpPr>
          <p:spPr>
            <a:xfrm>
              <a:off x="774150" y="430375"/>
              <a:ext cx="53700" cy="93000"/>
            </a:xfrm>
            <a:prstGeom prst="straightConnector1">
              <a:avLst/>
            </a:prstGeom>
            <a:noFill/>
            <a:ln w="9525" cap="flat" cmpd="sng">
              <a:solidFill>
                <a:schemeClr val="dk1"/>
              </a:solidFill>
              <a:prstDash val="solid"/>
              <a:round/>
              <a:headEnd type="none" w="med" len="med"/>
              <a:tailEnd type="none" w="med" len="med"/>
            </a:ln>
          </p:spPr>
        </p:cxnSp>
        <p:cxnSp>
          <p:nvCxnSpPr>
            <p:cNvPr id="330" name="Google Shape;330;p13"/>
            <p:cNvCxnSpPr/>
            <p:nvPr/>
          </p:nvCxnSpPr>
          <p:spPr>
            <a:xfrm>
              <a:off x="863375" y="568300"/>
              <a:ext cx="53700" cy="93000"/>
            </a:xfrm>
            <a:prstGeom prst="straightConnector1">
              <a:avLst/>
            </a:prstGeom>
            <a:noFill/>
            <a:ln w="9525" cap="flat" cmpd="sng">
              <a:solidFill>
                <a:schemeClr val="dk1"/>
              </a:solidFill>
              <a:prstDash val="solid"/>
              <a:round/>
              <a:headEnd type="none" w="med" len="med"/>
              <a:tailEnd type="none" w="med" len="med"/>
            </a:ln>
          </p:spPr>
        </p:cxnSp>
        <p:cxnSp>
          <p:nvCxnSpPr>
            <p:cNvPr id="331" name="Google Shape;331;p13"/>
            <p:cNvCxnSpPr/>
            <p:nvPr/>
          </p:nvCxnSpPr>
          <p:spPr>
            <a:xfrm flipH="1">
              <a:off x="865388" y="430375"/>
              <a:ext cx="53700" cy="93000"/>
            </a:xfrm>
            <a:prstGeom prst="straightConnector1">
              <a:avLst/>
            </a:prstGeom>
            <a:noFill/>
            <a:ln w="9525" cap="flat" cmpd="sng">
              <a:solidFill>
                <a:schemeClr val="dk1"/>
              </a:solidFill>
              <a:prstDash val="solid"/>
              <a:round/>
              <a:headEnd type="none" w="med" len="med"/>
              <a:tailEnd type="none" w="med" len="med"/>
            </a:ln>
          </p:spPr>
        </p:cxnSp>
        <p:cxnSp>
          <p:nvCxnSpPr>
            <p:cNvPr id="332" name="Google Shape;332;p13"/>
            <p:cNvCxnSpPr/>
            <p:nvPr/>
          </p:nvCxnSpPr>
          <p:spPr>
            <a:xfrm flipH="1">
              <a:off x="776163" y="568300"/>
              <a:ext cx="53700" cy="93000"/>
            </a:xfrm>
            <a:prstGeom prst="straightConnector1">
              <a:avLst/>
            </a:prstGeom>
            <a:noFill/>
            <a:ln w="9525" cap="flat" cmpd="sng">
              <a:solidFill>
                <a:schemeClr val="dk1"/>
              </a:solidFill>
              <a:prstDash val="solid"/>
              <a:round/>
              <a:headEnd type="none" w="med" len="med"/>
              <a:tailEnd type="none" w="med" len="med"/>
            </a:ln>
          </p:spPr>
        </p:cxnSp>
        <p:cxnSp>
          <p:nvCxnSpPr>
            <p:cNvPr id="333" name="Google Shape;333;p13"/>
            <p:cNvCxnSpPr/>
            <p:nvPr/>
          </p:nvCxnSpPr>
          <p:spPr>
            <a:xfrm>
              <a:off x="770225" y="545850"/>
              <a:ext cx="154800" cy="0"/>
            </a:xfrm>
            <a:prstGeom prst="straightConnector1">
              <a:avLst/>
            </a:prstGeom>
            <a:noFill/>
            <a:ln w="9525" cap="flat" cmpd="sng">
              <a:solidFill>
                <a:schemeClr val="dk1"/>
              </a:solidFill>
              <a:prstDash val="solid"/>
              <a:round/>
              <a:headEnd type="none" w="med" len="med"/>
              <a:tailEnd type="none" w="med" len="med"/>
            </a:ln>
          </p:spPr>
        </p:cxnSp>
      </p:grpSp>
      <p:grpSp>
        <p:nvGrpSpPr>
          <p:cNvPr id="334" name="Google Shape;334;p13"/>
          <p:cNvGrpSpPr/>
          <p:nvPr/>
        </p:nvGrpSpPr>
        <p:grpSpPr>
          <a:xfrm>
            <a:off x="8640819" y="1401851"/>
            <a:ext cx="85724" cy="90966"/>
            <a:chOff x="4272250" y="283425"/>
            <a:chExt cx="2060675" cy="2186688"/>
          </a:xfrm>
        </p:grpSpPr>
        <p:sp>
          <p:nvSpPr>
            <p:cNvPr id="335" name="Google Shape;335;p13"/>
            <p:cNvSpPr/>
            <p:nvPr/>
          </p:nvSpPr>
          <p:spPr>
            <a:xfrm>
              <a:off x="4272250" y="283425"/>
              <a:ext cx="614100" cy="6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5718825" y="283425"/>
              <a:ext cx="614100" cy="6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5718825" y="1856013"/>
              <a:ext cx="614100" cy="6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5005038" y="1068738"/>
              <a:ext cx="614100" cy="6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13"/>
          <p:cNvGrpSpPr/>
          <p:nvPr/>
        </p:nvGrpSpPr>
        <p:grpSpPr>
          <a:xfrm>
            <a:off x="8505549" y="4503784"/>
            <a:ext cx="356279" cy="356279"/>
            <a:chOff x="151500" y="5133000"/>
            <a:chExt cx="1123200" cy="1123200"/>
          </a:xfrm>
        </p:grpSpPr>
        <p:sp>
          <p:nvSpPr>
            <p:cNvPr id="340" name="Google Shape;340;p13"/>
            <p:cNvSpPr/>
            <p:nvPr/>
          </p:nvSpPr>
          <p:spPr>
            <a:xfrm>
              <a:off x="151500" y="5133000"/>
              <a:ext cx="1123200" cy="1123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1" name="Google Shape;341;p13"/>
            <p:cNvCxnSpPr/>
            <p:nvPr/>
          </p:nvCxnSpPr>
          <p:spPr>
            <a:xfrm>
              <a:off x="713113" y="5216975"/>
              <a:ext cx="0" cy="357000"/>
            </a:xfrm>
            <a:prstGeom prst="straightConnector1">
              <a:avLst/>
            </a:prstGeom>
            <a:noFill/>
            <a:ln w="9525" cap="flat" cmpd="sng">
              <a:solidFill>
                <a:schemeClr val="lt1"/>
              </a:solidFill>
              <a:prstDash val="solid"/>
              <a:round/>
              <a:headEnd type="none" w="med" len="med"/>
              <a:tailEnd type="none" w="med" len="med"/>
            </a:ln>
          </p:spPr>
        </p:cxnSp>
        <p:cxnSp>
          <p:nvCxnSpPr>
            <p:cNvPr id="342" name="Google Shape;342;p13"/>
            <p:cNvCxnSpPr/>
            <p:nvPr/>
          </p:nvCxnSpPr>
          <p:spPr>
            <a:xfrm>
              <a:off x="713113" y="5836300"/>
              <a:ext cx="0" cy="357000"/>
            </a:xfrm>
            <a:prstGeom prst="straightConnector1">
              <a:avLst/>
            </a:prstGeom>
            <a:noFill/>
            <a:ln w="9525" cap="flat" cmpd="sng">
              <a:solidFill>
                <a:schemeClr val="lt1"/>
              </a:solidFill>
              <a:prstDash val="solid"/>
              <a:round/>
              <a:headEnd type="none" w="med" len="med"/>
              <a:tailEnd type="none" w="med" len="med"/>
            </a:ln>
          </p:spPr>
        </p:cxnSp>
        <p:grpSp>
          <p:nvGrpSpPr>
            <p:cNvPr id="343" name="Google Shape;343;p13"/>
            <p:cNvGrpSpPr/>
            <p:nvPr/>
          </p:nvGrpSpPr>
          <p:grpSpPr>
            <a:xfrm>
              <a:off x="713100" y="5216975"/>
              <a:ext cx="0" cy="976325"/>
              <a:chOff x="5143500" y="5216975"/>
              <a:chExt cx="0" cy="976325"/>
            </a:xfrm>
          </p:grpSpPr>
          <p:cxnSp>
            <p:nvCxnSpPr>
              <p:cNvPr id="344" name="Google Shape;344;p13"/>
              <p:cNvCxnSpPr/>
              <p:nvPr/>
            </p:nvCxnSpPr>
            <p:spPr>
              <a:xfrm>
                <a:off x="5143500" y="5216975"/>
                <a:ext cx="0" cy="357000"/>
              </a:xfrm>
              <a:prstGeom prst="straightConnector1">
                <a:avLst/>
              </a:prstGeom>
              <a:noFill/>
              <a:ln w="9525" cap="flat" cmpd="sng">
                <a:solidFill>
                  <a:schemeClr val="lt1"/>
                </a:solidFill>
                <a:prstDash val="solid"/>
                <a:round/>
                <a:headEnd type="none" w="med" len="med"/>
                <a:tailEnd type="none" w="med" len="med"/>
              </a:ln>
            </p:spPr>
          </p:cxnSp>
          <p:cxnSp>
            <p:nvCxnSpPr>
              <p:cNvPr id="345" name="Google Shape;345;p13"/>
              <p:cNvCxnSpPr/>
              <p:nvPr/>
            </p:nvCxnSpPr>
            <p:spPr>
              <a:xfrm>
                <a:off x="5143500" y="5836300"/>
                <a:ext cx="0" cy="357000"/>
              </a:xfrm>
              <a:prstGeom prst="straightConnector1">
                <a:avLst/>
              </a:prstGeom>
              <a:noFill/>
              <a:ln w="9525" cap="flat" cmpd="sng">
                <a:solidFill>
                  <a:schemeClr val="lt1"/>
                </a:solidFill>
                <a:prstDash val="solid"/>
                <a:round/>
                <a:headEnd type="none" w="med" len="med"/>
                <a:tailEnd type="none" w="med" len="med"/>
              </a:ln>
            </p:spPr>
          </p:cxnSp>
        </p:grpSp>
        <p:cxnSp>
          <p:nvCxnSpPr>
            <p:cNvPr id="346" name="Google Shape;346;p13"/>
            <p:cNvCxnSpPr/>
            <p:nvPr/>
          </p:nvCxnSpPr>
          <p:spPr>
            <a:xfrm>
              <a:off x="932154" y="5307710"/>
              <a:ext cx="0" cy="356806"/>
            </a:xfrm>
            <a:prstGeom prst="straightConnector1">
              <a:avLst/>
            </a:prstGeom>
            <a:noFill/>
            <a:ln w="9525" cap="flat" cmpd="sng">
              <a:solidFill>
                <a:schemeClr val="lt1"/>
              </a:solidFill>
              <a:prstDash val="solid"/>
              <a:round/>
              <a:headEnd type="none" w="med" len="med"/>
              <a:tailEnd type="none" w="med" len="med"/>
            </a:ln>
          </p:spPr>
        </p:cxnSp>
        <p:cxnSp>
          <p:nvCxnSpPr>
            <p:cNvPr id="347" name="Google Shape;347;p13"/>
            <p:cNvCxnSpPr/>
            <p:nvPr/>
          </p:nvCxnSpPr>
          <p:spPr>
            <a:xfrm>
              <a:off x="494225" y="5745639"/>
              <a:ext cx="0" cy="356806"/>
            </a:xfrm>
            <a:prstGeom prst="straightConnector1">
              <a:avLst/>
            </a:prstGeom>
            <a:noFill/>
            <a:ln w="9525" cap="flat" cmpd="sng">
              <a:solidFill>
                <a:schemeClr val="lt1"/>
              </a:solidFill>
              <a:prstDash val="solid"/>
              <a:round/>
              <a:headEnd type="none" w="med" len="med"/>
              <a:tailEnd type="none" w="med" len="med"/>
            </a:ln>
          </p:spPr>
        </p:cxnSp>
        <p:grpSp>
          <p:nvGrpSpPr>
            <p:cNvPr id="348" name="Google Shape;348;p13"/>
            <p:cNvGrpSpPr/>
            <p:nvPr/>
          </p:nvGrpSpPr>
          <p:grpSpPr>
            <a:xfrm>
              <a:off x="713039" y="5216976"/>
              <a:ext cx="0" cy="976316"/>
              <a:chOff x="5143500" y="5216975"/>
              <a:chExt cx="0" cy="976325"/>
            </a:xfrm>
          </p:grpSpPr>
          <p:cxnSp>
            <p:nvCxnSpPr>
              <p:cNvPr id="349" name="Google Shape;349;p13"/>
              <p:cNvCxnSpPr/>
              <p:nvPr/>
            </p:nvCxnSpPr>
            <p:spPr>
              <a:xfrm>
                <a:off x="5143500" y="5216975"/>
                <a:ext cx="0" cy="357000"/>
              </a:xfrm>
              <a:prstGeom prst="straightConnector1">
                <a:avLst/>
              </a:prstGeom>
              <a:noFill/>
              <a:ln w="9525" cap="flat" cmpd="sng">
                <a:solidFill>
                  <a:schemeClr val="lt1"/>
                </a:solidFill>
                <a:prstDash val="solid"/>
                <a:round/>
                <a:headEnd type="none" w="med" len="med"/>
                <a:tailEnd type="none" w="med" len="med"/>
              </a:ln>
            </p:spPr>
          </p:cxnSp>
          <p:cxnSp>
            <p:nvCxnSpPr>
              <p:cNvPr id="350" name="Google Shape;350;p13"/>
              <p:cNvCxnSpPr/>
              <p:nvPr/>
            </p:nvCxnSpPr>
            <p:spPr>
              <a:xfrm>
                <a:off x="5143500" y="5836300"/>
                <a:ext cx="0" cy="357000"/>
              </a:xfrm>
              <a:prstGeom prst="straightConnector1">
                <a:avLst/>
              </a:prstGeom>
              <a:noFill/>
              <a:ln w="9525" cap="flat" cmpd="sng">
                <a:solidFill>
                  <a:schemeClr val="lt1"/>
                </a:solidFill>
                <a:prstDash val="solid"/>
                <a:round/>
                <a:headEnd type="none" w="med" len="med"/>
                <a:tailEnd type="none" w="med" len="med"/>
              </a:ln>
            </p:spPr>
          </p:cxnSp>
        </p:grpSp>
        <p:sp>
          <p:nvSpPr>
            <p:cNvPr id="351" name="Google Shape;351;p13"/>
            <p:cNvSpPr/>
            <p:nvPr/>
          </p:nvSpPr>
          <p:spPr>
            <a:xfrm>
              <a:off x="657238" y="5649338"/>
              <a:ext cx="111600" cy="111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52" name="Google Shape;352;p13"/>
          <p:cNvCxnSpPr/>
          <p:nvPr/>
        </p:nvCxnSpPr>
        <p:spPr>
          <a:xfrm>
            <a:off x="8681125" y="1952425"/>
            <a:ext cx="0" cy="2409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6">
  <p:cSld name="TITLE_ONLY_1_1_1_1_1_1">
    <p:spTree>
      <p:nvGrpSpPr>
        <p:cNvPr id="1" name="Shape 946"/>
        <p:cNvGrpSpPr/>
        <p:nvPr/>
      </p:nvGrpSpPr>
      <p:grpSpPr>
        <a:xfrm>
          <a:off x="0" y="0"/>
          <a:ext cx="0" cy="0"/>
          <a:chOff x="0" y="0"/>
          <a:chExt cx="0" cy="0"/>
        </a:xfrm>
      </p:grpSpPr>
      <p:sp>
        <p:nvSpPr>
          <p:cNvPr id="947" name="Google Shape;947;p3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948" name="Google Shape;948;p31"/>
          <p:cNvGrpSpPr/>
          <p:nvPr/>
        </p:nvGrpSpPr>
        <p:grpSpPr>
          <a:xfrm>
            <a:off x="8679200" y="160217"/>
            <a:ext cx="264800" cy="66300"/>
            <a:chOff x="8517975" y="160217"/>
            <a:chExt cx="264800" cy="66300"/>
          </a:xfrm>
        </p:grpSpPr>
        <p:sp>
          <p:nvSpPr>
            <p:cNvPr id="949" name="Google Shape;949;p31"/>
            <p:cNvSpPr/>
            <p:nvPr/>
          </p:nvSpPr>
          <p:spPr>
            <a:xfrm>
              <a:off x="8517975" y="160217"/>
              <a:ext cx="88200" cy="66300"/>
            </a:xfrm>
            <a:prstGeom prst="parallelogram">
              <a:avLst>
                <a:gd name="adj" fmla="val 1201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1"/>
            <p:cNvSpPr/>
            <p:nvPr/>
          </p:nvSpPr>
          <p:spPr>
            <a:xfrm>
              <a:off x="8606275" y="160217"/>
              <a:ext cx="88200" cy="66300"/>
            </a:xfrm>
            <a:prstGeom prst="parallelogram">
              <a:avLst>
                <a:gd name="adj" fmla="val 1201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1"/>
            <p:cNvSpPr/>
            <p:nvPr/>
          </p:nvSpPr>
          <p:spPr>
            <a:xfrm>
              <a:off x="8694575" y="160217"/>
              <a:ext cx="88200" cy="66300"/>
            </a:xfrm>
            <a:prstGeom prst="parallelogram">
              <a:avLst>
                <a:gd name="adj" fmla="val 1201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52" name="Google Shape;952;p31"/>
          <p:cNvCxnSpPr/>
          <p:nvPr/>
        </p:nvCxnSpPr>
        <p:spPr>
          <a:xfrm rot="10800000">
            <a:off x="8944000" y="605375"/>
            <a:ext cx="0" cy="252000"/>
          </a:xfrm>
          <a:prstGeom prst="straightConnector1">
            <a:avLst/>
          </a:prstGeom>
          <a:noFill/>
          <a:ln w="9525" cap="flat" cmpd="sng">
            <a:solidFill>
              <a:schemeClr val="lt2"/>
            </a:solidFill>
            <a:prstDash val="solid"/>
            <a:round/>
            <a:headEnd type="none" w="med" len="med"/>
            <a:tailEnd type="none" w="med" len="med"/>
          </a:ln>
        </p:spPr>
      </p:cxnSp>
      <p:cxnSp>
        <p:nvCxnSpPr>
          <p:cNvPr id="953" name="Google Shape;953;p31"/>
          <p:cNvCxnSpPr/>
          <p:nvPr/>
        </p:nvCxnSpPr>
        <p:spPr>
          <a:xfrm rot="10800000">
            <a:off x="8430900" y="605375"/>
            <a:ext cx="0" cy="252000"/>
          </a:xfrm>
          <a:prstGeom prst="straightConnector1">
            <a:avLst/>
          </a:prstGeom>
          <a:noFill/>
          <a:ln w="9525" cap="flat" cmpd="sng">
            <a:solidFill>
              <a:schemeClr val="lt2"/>
            </a:solidFill>
            <a:prstDash val="solid"/>
            <a:round/>
            <a:headEnd type="none" w="med" len="med"/>
            <a:tailEnd type="none" w="med" len="med"/>
          </a:ln>
        </p:spPr>
      </p:cxnSp>
      <p:grpSp>
        <p:nvGrpSpPr>
          <p:cNvPr id="954" name="Google Shape;954;p31"/>
          <p:cNvGrpSpPr/>
          <p:nvPr/>
        </p:nvGrpSpPr>
        <p:grpSpPr>
          <a:xfrm>
            <a:off x="8551294" y="599112"/>
            <a:ext cx="264851" cy="264851"/>
            <a:chOff x="151500" y="5133000"/>
            <a:chExt cx="1123200" cy="1123200"/>
          </a:xfrm>
        </p:grpSpPr>
        <p:sp>
          <p:nvSpPr>
            <p:cNvPr id="955" name="Google Shape;955;p31"/>
            <p:cNvSpPr/>
            <p:nvPr/>
          </p:nvSpPr>
          <p:spPr>
            <a:xfrm>
              <a:off x="151500" y="5133000"/>
              <a:ext cx="1123200" cy="1123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56" name="Google Shape;956;p31"/>
            <p:cNvCxnSpPr/>
            <p:nvPr/>
          </p:nvCxnSpPr>
          <p:spPr>
            <a:xfrm>
              <a:off x="713113" y="5216975"/>
              <a:ext cx="0" cy="357000"/>
            </a:xfrm>
            <a:prstGeom prst="straightConnector1">
              <a:avLst/>
            </a:prstGeom>
            <a:noFill/>
            <a:ln w="9525" cap="flat" cmpd="sng">
              <a:solidFill>
                <a:schemeClr val="lt1"/>
              </a:solidFill>
              <a:prstDash val="solid"/>
              <a:round/>
              <a:headEnd type="none" w="med" len="med"/>
              <a:tailEnd type="none" w="med" len="med"/>
            </a:ln>
          </p:spPr>
        </p:cxnSp>
        <p:cxnSp>
          <p:nvCxnSpPr>
            <p:cNvPr id="957" name="Google Shape;957;p31"/>
            <p:cNvCxnSpPr/>
            <p:nvPr/>
          </p:nvCxnSpPr>
          <p:spPr>
            <a:xfrm>
              <a:off x="713113" y="5836300"/>
              <a:ext cx="0" cy="357000"/>
            </a:xfrm>
            <a:prstGeom prst="straightConnector1">
              <a:avLst/>
            </a:prstGeom>
            <a:noFill/>
            <a:ln w="9525" cap="flat" cmpd="sng">
              <a:solidFill>
                <a:schemeClr val="lt1"/>
              </a:solidFill>
              <a:prstDash val="solid"/>
              <a:round/>
              <a:headEnd type="none" w="med" len="med"/>
              <a:tailEnd type="none" w="med" len="med"/>
            </a:ln>
          </p:spPr>
        </p:cxnSp>
        <p:grpSp>
          <p:nvGrpSpPr>
            <p:cNvPr id="958" name="Google Shape;958;p31"/>
            <p:cNvGrpSpPr/>
            <p:nvPr/>
          </p:nvGrpSpPr>
          <p:grpSpPr>
            <a:xfrm>
              <a:off x="713100" y="5216975"/>
              <a:ext cx="0" cy="976325"/>
              <a:chOff x="5143500" y="5216975"/>
              <a:chExt cx="0" cy="976325"/>
            </a:xfrm>
          </p:grpSpPr>
          <p:cxnSp>
            <p:nvCxnSpPr>
              <p:cNvPr id="959" name="Google Shape;959;p31"/>
              <p:cNvCxnSpPr/>
              <p:nvPr/>
            </p:nvCxnSpPr>
            <p:spPr>
              <a:xfrm>
                <a:off x="5143500" y="5216975"/>
                <a:ext cx="0" cy="357000"/>
              </a:xfrm>
              <a:prstGeom prst="straightConnector1">
                <a:avLst/>
              </a:prstGeom>
              <a:noFill/>
              <a:ln w="9525" cap="flat" cmpd="sng">
                <a:solidFill>
                  <a:schemeClr val="lt1"/>
                </a:solidFill>
                <a:prstDash val="solid"/>
                <a:round/>
                <a:headEnd type="none" w="med" len="med"/>
                <a:tailEnd type="none" w="med" len="med"/>
              </a:ln>
            </p:spPr>
          </p:cxnSp>
          <p:cxnSp>
            <p:nvCxnSpPr>
              <p:cNvPr id="960" name="Google Shape;960;p31"/>
              <p:cNvCxnSpPr/>
              <p:nvPr/>
            </p:nvCxnSpPr>
            <p:spPr>
              <a:xfrm>
                <a:off x="5143500" y="5836300"/>
                <a:ext cx="0" cy="357000"/>
              </a:xfrm>
              <a:prstGeom prst="straightConnector1">
                <a:avLst/>
              </a:prstGeom>
              <a:noFill/>
              <a:ln w="9525" cap="flat" cmpd="sng">
                <a:solidFill>
                  <a:schemeClr val="lt1"/>
                </a:solidFill>
                <a:prstDash val="solid"/>
                <a:round/>
                <a:headEnd type="none" w="med" len="med"/>
                <a:tailEnd type="none" w="med" len="med"/>
              </a:ln>
            </p:spPr>
          </p:cxnSp>
        </p:grpSp>
        <p:cxnSp>
          <p:nvCxnSpPr>
            <p:cNvPr id="961" name="Google Shape;961;p31"/>
            <p:cNvCxnSpPr/>
            <p:nvPr/>
          </p:nvCxnSpPr>
          <p:spPr>
            <a:xfrm>
              <a:off x="932154" y="5307710"/>
              <a:ext cx="0" cy="356806"/>
            </a:xfrm>
            <a:prstGeom prst="straightConnector1">
              <a:avLst/>
            </a:prstGeom>
            <a:noFill/>
            <a:ln w="9525" cap="flat" cmpd="sng">
              <a:solidFill>
                <a:schemeClr val="lt1"/>
              </a:solidFill>
              <a:prstDash val="solid"/>
              <a:round/>
              <a:headEnd type="none" w="med" len="med"/>
              <a:tailEnd type="none" w="med" len="med"/>
            </a:ln>
          </p:spPr>
        </p:cxnSp>
        <p:cxnSp>
          <p:nvCxnSpPr>
            <p:cNvPr id="962" name="Google Shape;962;p31"/>
            <p:cNvCxnSpPr/>
            <p:nvPr/>
          </p:nvCxnSpPr>
          <p:spPr>
            <a:xfrm>
              <a:off x="494225" y="5745639"/>
              <a:ext cx="0" cy="356806"/>
            </a:xfrm>
            <a:prstGeom prst="straightConnector1">
              <a:avLst/>
            </a:prstGeom>
            <a:noFill/>
            <a:ln w="9525" cap="flat" cmpd="sng">
              <a:solidFill>
                <a:schemeClr val="lt1"/>
              </a:solidFill>
              <a:prstDash val="solid"/>
              <a:round/>
              <a:headEnd type="none" w="med" len="med"/>
              <a:tailEnd type="none" w="med" len="med"/>
            </a:ln>
          </p:spPr>
        </p:cxnSp>
        <p:grpSp>
          <p:nvGrpSpPr>
            <p:cNvPr id="963" name="Google Shape;963;p31"/>
            <p:cNvGrpSpPr/>
            <p:nvPr/>
          </p:nvGrpSpPr>
          <p:grpSpPr>
            <a:xfrm>
              <a:off x="713039" y="5216976"/>
              <a:ext cx="0" cy="976316"/>
              <a:chOff x="5143500" y="5216975"/>
              <a:chExt cx="0" cy="976325"/>
            </a:xfrm>
          </p:grpSpPr>
          <p:cxnSp>
            <p:nvCxnSpPr>
              <p:cNvPr id="964" name="Google Shape;964;p31"/>
              <p:cNvCxnSpPr/>
              <p:nvPr/>
            </p:nvCxnSpPr>
            <p:spPr>
              <a:xfrm>
                <a:off x="5143500" y="5216975"/>
                <a:ext cx="0" cy="357000"/>
              </a:xfrm>
              <a:prstGeom prst="straightConnector1">
                <a:avLst/>
              </a:prstGeom>
              <a:noFill/>
              <a:ln w="9525" cap="flat" cmpd="sng">
                <a:solidFill>
                  <a:schemeClr val="lt1"/>
                </a:solidFill>
                <a:prstDash val="solid"/>
                <a:round/>
                <a:headEnd type="none" w="med" len="med"/>
                <a:tailEnd type="none" w="med" len="med"/>
              </a:ln>
            </p:spPr>
          </p:cxnSp>
          <p:cxnSp>
            <p:nvCxnSpPr>
              <p:cNvPr id="965" name="Google Shape;965;p31"/>
              <p:cNvCxnSpPr/>
              <p:nvPr/>
            </p:nvCxnSpPr>
            <p:spPr>
              <a:xfrm>
                <a:off x="5143500" y="5836300"/>
                <a:ext cx="0" cy="357000"/>
              </a:xfrm>
              <a:prstGeom prst="straightConnector1">
                <a:avLst/>
              </a:prstGeom>
              <a:noFill/>
              <a:ln w="9525" cap="flat" cmpd="sng">
                <a:solidFill>
                  <a:schemeClr val="lt1"/>
                </a:solidFill>
                <a:prstDash val="solid"/>
                <a:round/>
                <a:headEnd type="none" w="med" len="med"/>
                <a:tailEnd type="none" w="med" len="med"/>
              </a:ln>
            </p:spPr>
          </p:cxnSp>
        </p:grpSp>
        <p:sp>
          <p:nvSpPr>
            <p:cNvPr id="966" name="Google Shape;966;p31"/>
            <p:cNvSpPr/>
            <p:nvPr/>
          </p:nvSpPr>
          <p:spPr>
            <a:xfrm>
              <a:off x="657238" y="5649338"/>
              <a:ext cx="111600" cy="111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7" name="Google Shape;967;p31"/>
          <p:cNvGrpSpPr/>
          <p:nvPr/>
        </p:nvGrpSpPr>
        <p:grpSpPr>
          <a:xfrm>
            <a:off x="8410662" y="1015364"/>
            <a:ext cx="546113" cy="366218"/>
            <a:chOff x="7145697" y="2502900"/>
            <a:chExt cx="1784100" cy="1196400"/>
          </a:xfrm>
        </p:grpSpPr>
        <p:sp>
          <p:nvSpPr>
            <p:cNvPr id="968" name="Google Shape;968;p31"/>
            <p:cNvSpPr/>
            <p:nvPr/>
          </p:nvSpPr>
          <p:spPr>
            <a:xfrm rot="5400000">
              <a:off x="7145697" y="2502900"/>
              <a:ext cx="1196400" cy="1196400"/>
            </a:xfrm>
            <a:prstGeom prst="arc">
              <a:avLst>
                <a:gd name="adj1" fmla="val 16200000"/>
                <a:gd name="adj2" fmla="val 0"/>
              </a:avLst>
            </a:prstGeom>
            <a:noFill/>
            <a:ln w="9525" cap="flat" cmpd="sng">
              <a:solidFill>
                <a:schemeClr val="lt2"/>
              </a:solidFill>
              <a:prstDash val="solid"/>
              <a:round/>
              <a:headEnd type="oval" w="sm" len="sm"/>
              <a:tailEnd type="oval"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1"/>
            <p:cNvSpPr/>
            <p:nvPr/>
          </p:nvSpPr>
          <p:spPr>
            <a:xfrm rot="10800000">
              <a:off x="7733397" y="2502900"/>
              <a:ext cx="1196400" cy="1196400"/>
            </a:xfrm>
            <a:prstGeom prst="arc">
              <a:avLst>
                <a:gd name="adj1" fmla="val 16200000"/>
                <a:gd name="adj2" fmla="val 0"/>
              </a:avLst>
            </a:prstGeom>
            <a:noFill/>
            <a:ln w="9525" cap="flat" cmpd="sng">
              <a:solidFill>
                <a:schemeClr val="lt2"/>
              </a:solidFill>
              <a:prstDash val="solid"/>
              <a:round/>
              <a:headEnd type="oval" w="sm" len="sm"/>
              <a:tailEnd type="oval"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31"/>
          <p:cNvGrpSpPr/>
          <p:nvPr/>
        </p:nvGrpSpPr>
        <p:grpSpPr>
          <a:xfrm>
            <a:off x="188932" y="191652"/>
            <a:ext cx="33160" cy="178387"/>
            <a:chOff x="146950" y="136450"/>
            <a:chExt cx="484800" cy="2608000"/>
          </a:xfrm>
        </p:grpSpPr>
        <p:sp>
          <p:nvSpPr>
            <p:cNvPr id="971" name="Google Shape;971;p31"/>
            <p:cNvSpPr/>
            <p:nvPr/>
          </p:nvSpPr>
          <p:spPr>
            <a:xfrm>
              <a:off x="146950" y="136450"/>
              <a:ext cx="484800" cy="484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1"/>
            <p:cNvSpPr/>
            <p:nvPr/>
          </p:nvSpPr>
          <p:spPr>
            <a:xfrm>
              <a:off x="146950" y="1198050"/>
              <a:ext cx="484800" cy="484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1"/>
            <p:cNvSpPr/>
            <p:nvPr/>
          </p:nvSpPr>
          <p:spPr>
            <a:xfrm>
              <a:off x="146950" y="2259650"/>
              <a:ext cx="484800" cy="484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4" name="Google Shape;974;p31"/>
          <p:cNvGrpSpPr/>
          <p:nvPr/>
        </p:nvGrpSpPr>
        <p:grpSpPr>
          <a:xfrm>
            <a:off x="446400" y="160217"/>
            <a:ext cx="264800" cy="66300"/>
            <a:chOff x="8517975" y="160217"/>
            <a:chExt cx="264800" cy="66300"/>
          </a:xfrm>
        </p:grpSpPr>
        <p:sp>
          <p:nvSpPr>
            <p:cNvPr id="975" name="Google Shape;975;p31"/>
            <p:cNvSpPr/>
            <p:nvPr/>
          </p:nvSpPr>
          <p:spPr>
            <a:xfrm>
              <a:off x="8517975" y="160217"/>
              <a:ext cx="88200" cy="66300"/>
            </a:xfrm>
            <a:prstGeom prst="parallelogram">
              <a:avLst>
                <a:gd name="adj" fmla="val 1201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1"/>
            <p:cNvSpPr/>
            <p:nvPr/>
          </p:nvSpPr>
          <p:spPr>
            <a:xfrm>
              <a:off x="8606275" y="160217"/>
              <a:ext cx="88200" cy="66300"/>
            </a:xfrm>
            <a:prstGeom prst="parallelogram">
              <a:avLst>
                <a:gd name="adj" fmla="val 1201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1"/>
            <p:cNvSpPr/>
            <p:nvPr/>
          </p:nvSpPr>
          <p:spPr>
            <a:xfrm>
              <a:off x="8694575" y="160217"/>
              <a:ext cx="88200" cy="66300"/>
            </a:xfrm>
            <a:prstGeom prst="parallelogram">
              <a:avLst>
                <a:gd name="adj" fmla="val 1201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78" name="Google Shape;978;p31"/>
          <p:cNvCxnSpPr/>
          <p:nvPr/>
        </p:nvCxnSpPr>
        <p:spPr>
          <a:xfrm rot="10800000">
            <a:off x="198100" y="605375"/>
            <a:ext cx="0" cy="252000"/>
          </a:xfrm>
          <a:prstGeom prst="straightConnector1">
            <a:avLst/>
          </a:prstGeom>
          <a:noFill/>
          <a:ln w="9525" cap="flat" cmpd="sng">
            <a:solidFill>
              <a:schemeClr val="lt2"/>
            </a:solidFill>
            <a:prstDash val="solid"/>
            <a:round/>
            <a:headEnd type="none" w="med" len="med"/>
            <a:tailEnd type="none" w="med" len="med"/>
          </a:ln>
        </p:spPr>
      </p:cxnSp>
      <p:grpSp>
        <p:nvGrpSpPr>
          <p:cNvPr id="979" name="Google Shape;979;p31"/>
          <p:cNvGrpSpPr/>
          <p:nvPr/>
        </p:nvGrpSpPr>
        <p:grpSpPr>
          <a:xfrm>
            <a:off x="361676" y="3915400"/>
            <a:ext cx="178159" cy="178159"/>
            <a:chOff x="7505300" y="388375"/>
            <a:chExt cx="412500" cy="412500"/>
          </a:xfrm>
        </p:grpSpPr>
        <p:sp>
          <p:nvSpPr>
            <p:cNvPr id="980" name="Google Shape;980;p31"/>
            <p:cNvSpPr/>
            <p:nvPr/>
          </p:nvSpPr>
          <p:spPr>
            <a:xfrm>
              <a:off x="7505300" y="388375"/>
              <a:ext cx="412500" cy="412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1"/>
            <p:cNvSpPr/>
            <p:nvPr/>
          </p:nvSpPr>
          <p:spPr>
            <a:xfrm>
              <a:off x="7578803" y="513820"/>
              <a:ext cx="104700" cy="104700"/>
            </a:xfrm>
            <a:prstGeom prst="halfFrame">
              <a:avLst>
                <a:gd name="adj1" fmla="val 33333"/>
                <a:gd name="adj2" fmla="val 3333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1"/>
            <p:cNvSpPr/>
            <p:nvPr/>
          </p:nvSpPr>
          <p:spPr>
            <a:xfrm>
              <a:off x="7773600" y="513825"/>
              <a:ext cx="104700" cy="104700"/>
            </a:xfrm>
            <a:prstGeom prst="chord">
              <a:avLst>
                <a:gd name="adj1" fmla="val 2700000"/>
                <a:gd name="adj2" fmla="val 1620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1"/>
            <p:cNvSpPr/>
            <p:nvPr/>
          </p:nvSpPr>
          <p:spPr>
            <a:xfrm>
              <a:off x="7615700" y="660275"/>
              <a:ext cx="104700" cy="104700"/>
            </a:xfrm>
            <a:prstGeom prst="chord">
              <a:avLst>
                <a:gd name="adj1" fmla="val 2700000"/>
                <a:gd name="adj2" fmla="val 1117142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1"/>
            <p:cNvSpPr/>
            <p:nvPr/>
          </p:nvSpPr>
          <p:spPr>
            <a:xfrm>
              <a:off x="7668900" y="425700"/>
              <a:ext cx="104700" cy="104700"/>
            </a:xfrm>
            <a:prstGeom prst="chord">
              <a:avLst>
                <a:gd name="adj1" fmla="val 14197699"/>
                <a:gd name="adj2" fmla="val 3103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1"/>
            <p:cNvSpPr/>
            <p:nvPr/>
          </p:nvSpPr>
          <p:spPr>
            <a:xfrm>
              <a:off x="7704525" y="613175"/>
              <a:ext cx="76800" cy="663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6" name="Google Shape;986;p31"/>
          <p:cNvGrpSpPr/>
          <p:nvPr/>
        </p:nvGrpSpPr>
        <p:grpSpPr>
          <a:xfrm>
            <a:off x="408024" y="4319627"/>
            <a:ext cx="85728" cy="132247"/>
            <a:chOff x="770225" y="422500"/>
            <a:chExt cx="154800" cy="238800"/>
          </a:xfrm>
        </p:grpSpPr>
        <p:cxnSp>
          <p:nvCxnSpPr>
            <p:cNvPr id="987" name="Google Shape;987;p31"/>
            <p:cNvCxnSpPr/>
            <p:nvPr/>
          </p:nvCxnSpPr>
          <p:spPr>
            <a:xfrm>
              <a:off x="847625" y="422500"/>
              <a:ext cx="0" cy="238800"/>
            </a:xfrm>
            <a:prstGeom prst="straightConnector1">
              <a:avLst/>
            </a:prstGeom>
            <a:noFill/>
            <a:ln w="9525" cap="flat" cmpd="sng">
              <a:solidFill>
                <a:schemeClr val="lt2"/>
              </a:solidFill>
              <a:prstDash val="solid"/>
              <a:round/>
              <a:headEnd type="none" w="med" len="med"/>
              <a:tailEnd type="none" w="med" len="med"/>
            </a:ln>
          </p:spPr>
        </p:cxnSp>
        <p:cxnSp>
          <p:nvCxnSpPr>
            <p:cNvPr id="988" name="Google Shape;988;p31"/>
            <p:cNvCxnSpPr/>
            <p:nvPr/>
          </p:nvCxnSpPr>
          <p:spPr>
            <a:xfrm>
              <a:off x="774150" y="430375"/>
              <a:ext cx="53700" cy="93000"/>
            </a:xfrm>
            <a:prstGeom prst="straightConnector1">
              <a:avLst/>
            </a:prstGeom>
            <a:noFill/>
            <a:ln w="9525" cap="flat" cmpd="sng">
              <a:solidFill>
                <a:schemeClr val="lt2"/>
              </a:solidFill>
              <a:prstDash val="solid"/>
              <a:round/>
              <a:headEnd type="none" w="med" len="med"/>
              <a:tailEnd type="none" w="med" len="med"/>
            </a:ln>
          </p:spPr>
        </p:cxnSp>
        <p:cxnSp>
          <p:nvCxnSpPr>
            <p:cNvPr id="989" name="Google Shape;989;p31"/>
            <p:cNvCxnSpPr/>
            <p:nvPr/>
          </p:nvCxnSpPr>
          <p:spPr>
            <a:xfrm>
              <a:off x="863375" y="568300"/>
              <a:ext cx="53700" cy="93000"/>
            </a:xfrm>
            <a:prstGeom prst="straightConnector1">
              <a:avLst/>
            </a:prstGeom>
            <a:noFill/>
            <a:ln w="9525" cap="flat" cmpd="sng">
              <a:solidFill>
                <a:schemeClr val="lt2"/>
              </a:solidFill>
              <a:prstDash val="solid"/>
              <a:round/>
              <a:headEnd type="none" w="med" len="med"/>
              <a:tailEnd type="none" w="med" len="med"/>
            </a:ln>
          </p:spPr>
        </p:cxnSp>
        <p:cxnSp>
          <p:nvCxnSpPr>
            <p:cNvPr id="990" name="Google Shape;990;p31"/>
            <p:cNvCxnSpPr/>
            <p:nvPr/>
          </p:nvCxnSpPr>
          <p:spPr>
            <a:xfrm flipH="1">
              <a:off x="865388" y="430375"/>
              <a:ext cx="53700" cy="93000"/>
            </a:xfrm>
            <a:prstGeom prst="straightConnector1">
              <a:avLst/>
            </a:prstGeom>
            <a:noFill/>
            <a:ln w="9525" cap="flat" cmpd="sng">
              <a:solidFill>
                <a:schemeClr val="lt2"/>
              </a:solidFill>
              <a:prstDash val="solid"/>
              <a:round/>
              <a:headEnd type="none" w="med" len="med"/>
              <a:tailEnd type="none" w="med" len="med"/>
            </a:ln>
          </p:spPr>
        </p:cxnSp>
        <p:cxnSp>
          <p:nvCxnSpPr>
            <p:cNvPr id="991" name="Google Shape;991;p31"/>
            <p:cNvCxnSpPr/>
            <p:nvPr/>
          </p:nvCxnSpPr>
          <p:spPr>
            <a:xfrm flipH="1">
              <a:off x="776163" y="568300"/>
              <a:ext cx="53700" cy="93000"/>
            </a:xfrm>
            <a:prstGeom prst="straightConnector1">
              <a:avLst/>
            </a:prstGeom>
            <a:noFill/>
            <a:ln w="9525" cap="flat" cmpd="sng">
              <a:solidFill>
                <a:schemeClr val="lt2"/>
              </a:solidFill>
              <a:prstDash val="solid"/>
              <a:round/>
              <a:headEnd type="none" w="med" len="med"/>
              <a:tailEnd type="none" w="med" len="med"/>
            </a:ln>
          </p:spPr>
        </p:cxnSp>
        <p:cxnSp>
          <p:nvCxnSpPr>
            <p:cNvPr id="992" name="Google Shape;992;p31"/>
            <p:cNvCxnSpPr/>
            <p:nvPr/>
          </p:nvCxnSpPr>
          <p:spPr>
            <a:xfrm>
              <a:off x="770225" y="545850"/>
              <a:ext cx="154800" cy="0"/>
            </a:xfrm>
            <a:prstGeom prst="straightConnector1">
              <a:avLst/>
            </a:prstGeom>
            <a:noFill/>
            <a:ln w="9525" cap="flat" cmpd="sng">
              <a:solidFill>
                <a:schemeClr val="lt2"/>
              </a:solidFill>
              <a:prstDash val="solid"/>
              <a:round/>
              <a:headEnd type="none" w="med" len="med"/>
              <a:tailEnd type="none" w="med" len="med"/>
            </a:ln>
          </p:spPr>
        </p:cxnSp>
      </p:grpSp>
      <p:grpSp>
        <p:nvGrpSpPr>
          <p:cNvPr id="993" name="Google Shape;993;p31"/>
          <p:cNvGrpSpPr/>
          <p:nvPr/>
        </p:nvGrpSpPr>
        <p:grpSpPr>
          <a:xfrm>
            <a:off x="408019" y="4706113"/>
            <a:ext cx="85724" cy="90966"/>
            <a:chOff x="4272250" y="283425"/>
            <a:chExt cx="2060675" cy="2186688"/>
          </a:xfrm>
        </p:grpSpPr>
        <p:sp>
          <p:nvSpPr>
            <p:cNvPr id="994" name="Google Shape;994;p31"/>
            <p:cNvSpPr/>
            <p:nvPr/>
          </p:nvSpPr>
          <p:spPr>
            <a:xfrm>
              <a:off x="4272250" y="283425"/>
              <a:ext cx="614100" cy="6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1"/>
            <p:cNvSpPr/>
            <p:nvPr/>
          </p:nvSpPr>
          <p:spPr>
            <a:xfrm>
              <a:off x="5718825" y="283425"/>
              <a:ext cx="614100" cy="6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1"/>
            <p:cNvSpPr/>
            <p:nvPr/>
          </p:nvSpPr>
          <p:spPr>
            <a:xfrm>
              <a:off x="5718825" y="1856013"/>
              <a:ext cx="614100" cy="6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1"/>
            <p:cNvSpPr/>
            <p:nvPr/>
          </p:nvSpPr>
          <p:spPr>
            <a:xfrm>
              <a:off x="5005038" y="1068738"/>
              <a:ext cx="614100" cy="6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3500"/>
              <a:buFont typeface="Atkinson Hyperlegible"/>
              <a:buNone/>
              <a:defRPr sz="3500" b="1">
                <a:solidFill>
                  <a:schemeClr val="dk1"/>
                </a:solidFill>
                <a:latin typeface="Atkinson Hyperlegible"/>
                <a:ea typeface="Atkinson Hyperlegible"/>
                <a:cs typeface="Atkinson Hyperlegible"/>
                <a:sym typeface="Atkinson Hyperlegible"/>
              </a:defRPr>
            </a:lvl1pPr>
            <a:lvl2pPr lvl="1" rtl="0">
              <a:spcBef>
                <a:spcPts val="0"/>
              </a:spcBef>
              <a:spcAft>
                <a:spcPts val="0"/>
              </a:spcAft>
              <a:buClr>
                <a:schemeClr val="dk1"/>
              </a:buClr>
              <a:buSzPts val="3500"/>
              <a:buFont typeface="Atkinson Hyperlegible"/>
              <a:buNone/>
              <a:defRPr sz="3500" b="1">
                <a:solidFill>
                  <a:schemeClr val="dk1"/>
                </a:solidFill>
                <a:latin typeface="Atkinson Hyperlegible"/>
                <a:ea typeface="Atkinson Hyperlegible"/>
                <a:cs typeface="Atkinson Hyperlegible"/>
                <a:sym typeface="Atkinson Hyperlegible"/>
              </a:defRPr>
            </a:lvl2pPr>
            <a:lvl3pPr lvl="2" rtl="0">
              <a:spcBef>
                <a:spcPts val="0"/>
              </a:spcBef>
              <a:spcAft>
                <a:spcPts val="0"/>
              </a:spcAft>
              <a:buClr>
                <a:schemeClr val="dk1"/>
              </a:buClr>
              <a:buSzPts val="3500"/>
              <a:buFont typeface="Atkinson Hyperlegible"/>
              <a:buNone/>
              <a:defRPr sz="3500" b="1">
                <a:solidFill>
                  <a:schemeClr val="dk1"/>
                </a:solidFill>
                <a:latin typeface="Atkinson Hyperlegible"/>
                <a:ea typeface="Atkinson Hyperlegible"/>
                <a:cs typeface="Atkinson Hyperlegible"/>
                <a:sym typeface="Atkinson Hyperlegible"/>
              </a:defRPr>
            </a:lvl3pPr>
            <a:lvl4pPr lvl="3" rtl="0">
              <a:spcBef>
                <a:spcPts val="0"/>
              </a:spcBef>
              <a:spcAft>
                <a:spcPts val="0"/>
              </a:spcAft>
              <a:buClr>
                <a:schemeClr val="dk1"/>
              </a:buClr>
              <a:buSzPts val="3500"/>
              <a:buFont typeface="Atkinson Hyperlegible"/>
              <a:buNone/>
              <a:defRPr sz="3500" b="1">
                <a:solidFill>
                  <a:schemeClr val="dk1"/>
                </a:solidFill>
                <a:latin typeface="Atkinson Hyperlegible"/>
                <a:ea typeface="Atkinson Hyperlegible"/>
                <a:cs typeface="Atkinson Hyperlegible"/>
                <a:sym typeface="Atkinson Hyperlegible"/>
              </a:defRPr>
            </a:lvl4pPr>
            <a:lvl5pPr lvl="4" rtl="0">
              <a:spcBef>
                <a:spcPts val="0"/>
              </a:spcBef>
              <a:spcAft>
                <a:spcPts val="0"/>
              </a:spcAft>
              <a:buClr>
                <a:schemeClr val="dk1"/>
              </a:buClr>
              <a:buSzPts val="3500"/>
              <a:buFont typeface="Atkinson Hyperlegible"/>
              <a:buNone/>
              <a:defRPr sz="3500" b="1">
                <a:solidFill>
                  <a:schemeClr val="dk1"/>
                </a:solidFill>
                <a:latin typeface="Atkinson Hyperlegible"/>
                <a:ea typeface="Atkinson Hyperlegible"/>
                <a:cs typeface="Atkinson Hyperlegible"/>
                <a:sym typeface="Atkinson Hyperlegible"/>
              </a:defRPr>
            </a:lvl5pPr>
            <a:lvl6pPr lvl="5" rtl="0">
              <a:spcBef>
                <a:spcPts val="0"/>
              </a:spcBef>
              <a:spcAft>
                <a:spcPts val="0"/>
              </a:spcAft>
              <a:buClr>
                <a:schemeClr val="dk1"/>
              </a:buClr>
              <a:buSzPts val="3500"/>
              <a:buFont typeface="Atkinson Hyperlegible"/>
              <a:buNone/>
              <a:defRPr sz="3500" b="1">
                <a:solidFill>
                  <a:schemeClr val="dk1"/>
                </a:solidFill>
                <a:latin typeface="Atkinson Hyperlegible"/>
                <a:ea typeface="Atkinson Hyperlegible"/>
                <a:cs typeface="Atkinson Hyperlegible"/>
                <a:sym typeface="Atkinson Hyperlegible"/>
              </a:defRPr>
            </a:lvl6pPr>
            <a:lvl7pPr lvl="6" rtl="0">
              <a:spcBef>
                <a:spcPts val="0"/>
              </a:spcBef>
              <a:spcAft>
                <a:spcPts val="0"/>
              </a:spcAft>
              <a:buClr>
                <a:schemeClr val="dk1"/>
              </a:buClr>
              <a:buSzPts val="3500"/>
              <a:buFont typeface="Atkinson Hyperlegible"/>
              <a:buNone/>
              <a:defRPr sz="3500" b="1">
                <a:solidFill>
                  <a:schemeClr val="dk1"/>
                </a:solidFill>
                <a:latin typeface="Atkinson Hyperlegible"/>
                <a:ea typeface="Atkinson Hyperlegible"/>
                <a:cs typeface="Atkinson Hyperlegible"/>
                <a:sym typeface="Atkinson Hyperlegible"/>
              </a:defRPr>
            </a:lvl7pPr>
            <a:lvl8pPr lvl="7" rtl="0">
              <a:spcBef>
                <a:spcPts val="0"/>
              </a:spcBef>
              <a:spcAft>
                <a:spcPts val="0"/>
              </a:spcAft>
              <a:buClr>
                <a:schemeClr val="dk1"/>
              </a:buClr>
              <a:buSzPts val="3500"/>
              <a:buFont typeface="Atkinson Hyperlegible"/>
              <a:buNone/>
              <a:defRPr sz="3500" b="1">
                <a:solidFill>
                  <a:schemeClr val="dk1"/>
                </a:solidFill>
                <a:latin typeface="Atkinson Hyperlegible"/>
                <a:ea typeface="Atkinson Hyperlegible"/>
                <a:cs typeface="Atkinson Hyperlegible"/>
                <a:sym typeface="Atkinson Hyperlegible"/>
              </a:defRPr>
            </a:lvl8pPr>
            <a:lvl9pPr lvl="8" rtl="0">
              <a:spcBef>
                <a:spcPts val="0"/>
              </a:spcBef>
              <a:spcAft>
                <a:spcPts val="0"/>
              </a:spcAft>
              <a:buClr>
                <a:schemeClr val="dk1"/>
              </a:buClr>
              <a:buSzPts val="3500"/>
              <a:buFont typeface="Atkinson Hyperlegible"/>
              <a:buNone/>
              <a:defRPr sz="3500" b="1">
                <a:solidFill>
                  <a:schemeClr val="dk1"/>
                </a:solidFill>
                <a:latin typeface="Atkinson Hyperlegible"/>
                <a:ea typeface="Atkinson Hyperlegible"/>
                <a:cs typeface="Atkinson Hyperlegible"/>
                <a:sym typeface="Atkinson Hyperlegibl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1pPr>
            <a:lvl2pPr marL="914400" lvl="1" indent="-330200">
              <a:lnSpc>
                <a:spcPct val="115000"/>
              </a:lnSpc>
              <a:spcBef>
                <a:spcPts val="1600"/>
              </a:spcBef>
              <a:spcAft>
                <a:spcPts val="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2pPr>
            <a:lvl3pPr marL="1371600" lvl="2" indent="-330200">
              <a:lnSpc>
                <a:spcPct val="115000"/>
              </a:lnSpc>
              <a:spcBef>
                <a:spcPts val="1600"/>
              </a:spcBef>
              <a:spcAft>
                <a:spcPts val="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3pPr>
            <a:lvl4pPr marL="1828800" lvl="3" indent="-330200">
              <a:lnSpc>
                <a:spcPct val="115000"/>
              </a:lnSpc>
              <a:spcBef>
                <a:spcPts val="1600"/>
              </a:spcBef>
              <a:spcAft>
                <a:spcPts val="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4pPr>
            <a:lvl5pPr marL="2286000" lvl="4" indent="-330200">
              <a:lnSpc>
                <a:spcPct val="115000"/>
              </a:lnSpc>
              <a:spcBef>
                <a:spcPts val="1600"/>
              </a:spcBef>
              <a:spcAft>
                <a:spcPts val="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5pPr>
            <a:lvl6pPr marL="2743200" lvl="5" indent="-330200">
              <a:lnSpc>
                <a:spcPct val="115000"/>
              </a:lnSpc>
              <a:spcBef>
                <a:spcPts val="1600"/>
              </a:spcBef>
              <a:spcAft>
                <a:spcPts val="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6pPr>
            <a:lvl7pPr marL="3200400" lvl="6" indent="-330200">
              <a:lnSpc>
                <a:spcPct val="115000"/>
              </a:lnSpc>
              <a:spcBef>
                <a:spcPts val="1600"/>
              </a:spcBef>
              <a:spcAft>
                <a:spcPts val="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7pPr>
            <a:lvl8pPr marL="3657600" lvl="7" indent="-330200">
              <a:lnSpc>
                <a:spcPct val="115000"/>
              </a:lnSpc>
              <a:spcBef>
                <a:spcPts val="1600"/>
              </a:spcBef>
              <a:spcAft>
                <a:spcPts val="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8pPr>
            <a:lvl9pPr marL="4114800" lvl="8" indent="-330200">
              <a:lnSpc>
                <a:spcPct val="115000"/>
              </a:lnSpc>
              <a:spcBef>
                <a:spcPts val="1600"/>
              </a:spcBef>
              <a:spcAft>
                <a:spcPts val="160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8" r:id="rId7"/>
    <p:sldLayoutId id="2147483659" r:id="rId8"/>
    <p:sldLayoutId id="2147483677" r:id="rId9"/>
    <p:sldLayoutId id="2147483679" r:id="rId10"/>
    <p:sldLayoutId id="2147483686" r:id="rId11"/>
    <p:sldLayoutId id="2147483687"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10layn.com/20-yuzyilin-en-etkili-sanat-akimlari/"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1" name="Google Shape;1431;p45"/>
          <p:cNvSpPr txBox="1">
            <a:spLocks noGrp="1"/>
          </p:cNvSpPr>
          <p:nvPr>
            <p:ph type="ctrTitle"/>
          </p:nvPr>
        </p:nvSpPr>
        <p:spPr>
          <a:xfrm>
            <a:off x="642910" y="1621286"/>
            <a:ext cx="5027700" cy="252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smtClean="0"/>
              <a:t>Sanat Tarihi</a:t>
            </a:r>
            <a:endParaRPr/>
          </a:p>
        </p:txBody>
      </p:sp>
      <p:sp>
        <p:nvSpPr>
          <p:cNvPr id="1432" name="Google Shape;1432;p45"/>
          <p:cNvSpPr txBox="1">
            <a:spLocks noGrp="1"/>
          </p:cNvSpPr>
          <p:nvPr>
            <p:ph type="subTitle" idx="1"/>
          </p:nvPr>
        </p:nvSpPr>
        <p:spPr>
          <a:xfrm>
            <a:off x="713100" y="3267588"/>
            <a:ext cx="45288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smtClean="0"/>
              <a:t>Eren GÜN &amp; Furkan </a:t>
            </a:r>
            <a:endParaRPr/>
          </a:p>
        </p:txBody>
      </p:sp>
      <p:sp>
        <p:nvSpPr>
          <p:cNvPr id="1433" name="Google Shape;1433;p45"/>
          <p:cNvSpPr txBox="1">
            <a:spLocks noGrp="1"/>
          </p:cNvSpPr>
          <p:nvPr>
            <p:ph type="ctrTitle"/>
          </p:nvPr>
        </p:nvSpPr>
        <p:spPr>
          <a:xfrm>
            <a:off x="6223315" y="532903"/>
            <a:ext cx="2215500" cy="47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tr-TR" sz="2400" b="1" dirty="0" smtClean="0">
                <a:solidFill>
                  <a:schemeClr val="dk1"/>
                </a:solidFill>
                <a:latin typeface="Atkinson Hyperlegible"/>
                <a:ea typeface="Atkinson Hyperlegible"/>
                <a:cs typeface="Atkinson Hyperlegible"/>
                <a:sym typeface="Atkinson Hyperlegible"/>
              </a:rPr>
              <a:t>2022</a:t>
            </a:r>
            <a:endParaRPr sz="2400" b="1">
              <a:solidFill>
                <a:schemeClr val="dk1"/>
              </a:solidFill>
              <a:latin typeface="Atkinson Hyperlegible"/>
              <a:ea typeface="Atkinson Hyperlegible"/>
              <a:cs typeface="Atkinson Hyperlegible"/>
              <a:sym typeface="Atkinson Hyperlegible"/>
            </a:endParaRPr>
          </a:p>
        </p:txBody>
      </p:sp>
      <p:cxnSp>
        <p:nvCxnSpPr>
          <p:cNvPr id="1434" name="Google Shape;1434;p45"/>
          <p:cNvCxnSpPr/>
          <p:nvPr/>
        </p:nvCxnSpPr>
        <p:spPr>
          <a:xfrm rot="10800000">
            <a:off x="713100" y="3180475"/>
            <a:ext cx="4472400" cy="0"/>
          </a:xfrm>
          <a:prstGeom prst="straightConnector1">
            <a:avLst/>
          </a:prstGeom>
          <a:noFill/>
          <a:ln w="9525" cap="flat" cmpd="sng">
            <a:solidFill>
              <a:schemeClr val="lt2"/>
            </a:solidFill>
            <a:prstDash val="solid"/>
            <a:round/>
            <a:headEnd type="none" w="med" len="med"/>
            <a:tailEnd type="none" w="med" len="med"/>
          </a:ln>
        </p:spPr>
      </p:cxnSp>
      <p:grpSp>
        <p:nvGrpSpPr>
          <p:cNvPr id="1435" name="Google Shape;1435;p45"/>
          <p:cNvGrpSpPr/>
          <p:nvPr/>
        </p:nvGrpSpPr>
        <p:grpSpPr>
          <a:xfrm>
            <a:off x="7746688" y="1767381"/>
            <a:ext cx="582114" cy="125100"/>
            <a:chOff x="6353538" y="3568325"/>
            <a:chExt cx="582114" cy="125100"/>
          </a:xfrm>
        </p:grpSpPr>
        <p:sp>
          <p:nvSpPr>
            <p:cNvPr id="1436" name="Google Shape;1436;p45"/>
            <p:cNvSpPr/>
            <p:nvPr/>
          </p:nvSpPr>
          <p:spPr>
            <a:xfrm>
              <a:off x="6353538" y="3568325"/>
              <a:ext cx="125100" cy="125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5"/>
            <p:cNvSpPr/>
            <p:nvPr/>
          </p:nvSpPr>
          <p:spPr>
            <a:xfrm>
              <a:off x="6505876" y="3568325"/>
              <a:ext cx="125100" cy="125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5"/>
            <p:cNvSpPr/>
            <p:nvPr/>
          </p:nvSpPr>
          <p:spPr>
            <a:xfrm>
              <a:off x="6658214" y="3568325"/>
              <a:ext cx="125100" cy="125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5"/>
            <p:cNvSpPr/>
            <p:nvPr/>
          </p:nvSpPr>
          <p:spPr>
            <a:xfrm>
              <a:off x="6810552" y="3568325"/>
              <a:ext cx="125100" cy="125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0" name="Google Shape;1440;p45"/>
          <p:cNvGrpSpPr/>
          <p:nvPr/>
        </p:nvGrpSpPr>
        <p:grpSpPr>
          <a:xfrm>
            <a:off x="5922934" y="2137613"/>
            <a:ext cx="1595700" cy="1595700"/>
            <a:chOff x="591934" y="1866313"/>
            <a:chExt cx="1595700" cy="1595700"/>
          </a:xfrm>
        </p:grpSpPr>
        <p:sp>
          <p:nvSpPr>
            <p:cNvPr id="1441" name="Google Shape;1441;p45"/>
            <p:cNvSpPr/>
            <p:nvPr/>
          </p:nvSpPr>
          <p:spPr>
            <a:xfrm>
              <a:off x="591934" y="1866313"/>
              <a:ext cx="1595700" cy="1595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2" name="Google Shape;1442;p45"/>
            <p:cNvGrpSpPr/>
            <p:nvPr/>
          </p:nvGrpSpPr>
          <p:grpSpPr>
            <a:xfrm>
              <a:off x="713688" y="1995600"/>
              <a:ext cx="1331175" cy="1337125"/>
              <a:chOff x="7127313" y="2488950"/>
              <a:chExt cx="1331175" cy="1337125"/>
            </a:xfrm>
          </p:grpSpPr>
          <p:cxnSp>
            <p:nvCxnSpPr>
              <p:cNvPr id="1443" name="Google Shape;1443;p45"/>
              <p:cNvCxnSpPr/>
              <p:nvPr/>
            </p:nvCxnSpPr>
            <p:spPr>
              <a:xfrm flipH="1">
                <a:off x="7597025" y="2516650"/>
                <a:ext cx="223200" cy="380400"/>
              </a:xfrm>
              <a:prstGeom prst="straightConnector1">
                <a:avLst/>
              </a:prstGeom>
              <a:noFill/>
              <a:ln w="9525" cap="flat" cmpd="sng">
                <a:solidFill>
                  <a:schemeClr val="lt1"/>
                </a:solidFill>
                <a:prstDash val="solid"/>
                <a:round/>
                <a:headEnd type="none" w="med" len="med"/>
                <a:tailEnd type="none" w="med" len="med"/>
              </a:ln>
            </p:spPr>
          </p:cxnSp>
          <p:cxnSp>
            <p:nvCxnSpPr>
              <p:cNvPr id="1444" name="Google Shape;1444;p45"/>
              <p:cNvCxnSpPr/>
              <p:nvPr/>
            </p:nvCxnSpPr>
            <p:spPr>
              <a:xfrm flipH="1">
                <a:off x="7484225" y="2739700"/>
                <a:ext cx="76200" cy="299100"/>
              </a:xfrm>
              <a:prstGeom prst="straightConnector1">
                <a:avLst/>
              </a:prstGeom>
              <a:noFill/>
              <a:ln w="9525" cap="flat" cmpd="sng">
                <a:solidFill>
                  <a:schemeClr val="lt1"/>
                </a:solidFill>
                <a:prstDash val="solid"/>
                <a:round/>
                <a:headEnd type="none" w="med" len="med"/>
                <a:tailEnd type="none" w="med" len="med"/>
              </a:ln>
            </p:spPr>
          </p:cxnSp>
          <p:cxnSp>
            <p:nvCxnSpPr>
              <p:cNvPr id="1445" name="Google Shape;1445;p45"/>
              <p:cNvCxnSpPr/>
              <p:nvPr/>
            </p:nvCxnSpPr>
            <p:spPr>
              <a:xfrm>
                <a:off x="7250750" y="2852550"/>
                <a:ext cx="207300" cy="309600"/>
              </a:xfrm>
              <a:prstGeom prst="straightConnector1">
                <a:avLst/>
              </a:prstGeom>
              <a:noFill/>
              <a:ln w="9525" cap="flat" cmpd="sng">
                <a:solidFill>
                  <a:schemeClr val="lt1"/>
                </a:solidFill>
                <a:prstDash val="solid"/>
                <a:round/>
                <a:headEnd type="none" w="med" len="med"/>
                <a:tailEnd type="none" w="med" len="med"/>
              </a:ln>
            </p:spPr>
          </p:cxnSp>
          <p:cxnSp>
            <p:nvCxnSpPr>
              <p:cNvPr id="1446" name="Google Shape;1446;p45"/>
              <p:cNvCxnSpPr/>
              <p:nvPr/>
            </p:nvCxnSpPr>
            <p:spPr>
              <a:xfrm>
                <a:off x="7319000" y="3093975"/>
                <a:ext cx="160200" cy="189000"/>
              </a:xfrm>
              <a:prstGeom prst="straightConnector1">
                <a:avLst/>
              </a:prstGeom>
              <a:noFill/>
              <a:ln w="9525" cap="flat" cmpd="sng">
                <a:solidFill>
                  <a:schemeClr val="lt1"/>
                </a:solidFill>
                <a:prstDash val="solid"/>
                <a:round/>
                <a:headEnd type="none" w="med" len="med"/>
                <a:tailEnd type="none" w="med" len="med"/>
              </a:ln>
            </p:spPr>
          </p:cxnSp>
          <p:cxnSp>
            <p:nvCxnSpPr>
              <p:cNvPr id="1447" name="Google Shape;1447;p45"/>
              <p:cNvCxnSpPr/>
              <p:nvPr/>
            </p:nvCxnSpPr>
            <p:spPr>
              <a:xfrm>
                <a:off x="7164150" y="3285550"/>
                <a:ext cx="375300" cy="118200"/>
              </a:xfrm>
              <a:prstGeom prst="straightConnector1">
                <a:avLst/>
              </a:prstGeom>
              <a:noFill/>
              <a:ln w="9525" cap="flat" cmpd="sng">
                <a:solidFill>
                  <a:schemeClr val="lt1"/>
                </a:solidFill>
                <a:prstDash val="solid"/>
                <a:round/>
                <a:headEnd type="none" w="med" len="med"/>
                <a:tailEnd type="none" w="med" len="med"/>
              </a:ln>
            </p:spPr>
          </p:cxnSp>
          <p:cxnSp>
            <p:nvCxnSpPr>
              <p:cNvPr id="1448" name="Google Shape;1448;p45"/>
              <p:cNvCxnSpPr/>
              <p:nvPr/>
            </p:nvCxnSpPr>
            <p:spPr>
              <a:xfrm>
                <a:off x="7392475" y="3448250"/>
                <a:ext cx="202200" cy="0"/>
              </a:xfrm>
              <a:prstGeom prst="straightConnector1">
                <a:avLst/>
              </a:prstGeom>
              <a:noFill/>
              <a:ln w="9525" cap="flat" cmpd="sng">
                <a:solidFill>
                  <a:schemeClr val="lt1"/>
                </a:solidFill>
                <a:prstDash val="solid"/>
                <a:round/>
                <a:headEnd type="none" w="med" len="med"/>
                <a:tailEnd type="none" w="med" len="med"/>
              </a:ln>
            </p:spPr>
          </p:cxnSp>
          <p:cxnSp>
            <p:nvCxnSpPr>
              <p:cNvPr id="1449" name="Google Shape;1449;p45"/>
              <p:cNvCxnSpPr/>
              <p:nvPr/>
            </p:nvCxnSpPr>
            <p:spPr>
              <a:xfrm flipH="1">
                <a:off x="7392475" y="3487600"/>
                <a:ext cx="238800" cy="181200"/>
              </a:xfrm>
              <a:prstGeom prst="straightConnector1">
                <a:avLst/>
              </a:prstGeom>
              <a:noFill/>
              <a:ln w="9525" cap="flat" cmpd="sng">
                <a:solidFill>
                  <a:schemeClr val="lt1"/>
                </a:solidFill>
                <a:prstDash val="solid"/>
                <a:round/>
                <a:headEnd type="none" w="med" len="med"/>
                <a:tailEnd type="none" w="med" len="med"/>
              </a:ln>
            </p:spPr>
          </p:cxnSp>
          <p:cxnSp>
            <p:nvCxnSpPr>
              <p:cNvPr id="1450" name="Google Shape;1450;p45"/>
              <p:cNvCxnSpPr/>
              <p:nvPr/>
            </p:nvCxnSpPr>
            <p:spPr>
              <a:xfrm rot="10800000" flipH="1">
                <a:off x="7242900" y="3503275"/>
                <a:ext cx="175800" cy="2700"/>
              </a:xfrm>
              <a:prstGeom prst="straightConnector1">
                <a:avLst/>
              </a:prstGeom>
              <a:noFill/>
              <a:ln w="9525" cap="flat" cmpd="sng">
                <a:solidFill>
                  <a:schemeClr val="lt1"/>
                </a:solidFill>
                <a:prstDash val="solid"/>
                <a:round/>
                <a:headEnd type="none" w="med" len="med"/>
                <a:tailEnd type="none" w="med" len="med"/>
              </a:ln>
            </p:spPr>
          </p:cxnSp>
          <p:cxnSp>
            <p:nvCxnSpPr>
              <p:cNvPr id="1451" name="Google Shape;1451;p45"/>
              <p:cNvCxnSpPr/>
              <p:nvPr/>
            </p:nvCxnSpPr>
            <p:spPr>
              <a:xfrm flipH="1">
                <a:off x="7563000" y="3519100"/>
                <a:ext cx="126000" cy="99600"/>
              </a:xfrm>
              <a:prstGeom prst="straightConnector1">
                <a:avLst/>
              </a:prstGeom>
              <a:noFill/>
              <a:ln w="9525" cap="flat" cmpd="sng">
                <a:solidFill>
                  <a:schemeClr val="lt1"/>
                </a:solidFill>
                <a:prstDash val="solid"/>
                <a:round/>
                <a:headEnd type="none" w="med" len="med"/>
                <a:tailEnd type="none" w="med" len="med"/>
              </a:ln>
            </p:spPr>
          </p:cxnSp>
          <p:cxnSp>
            <p:nvCxnSpPr>
              <p:cNvPr id="1452" name="Google Shape;1452;p45"/>
              <p:cNvCxnSpPr/>
              <p:nvPr/>
            </p:nvCxnSpPr>
            <p:spPr>
              <a:xfrm flipH="1">
                <a:off x="7702200" y="3516475"/>
                <a:ext cx="49800" cy="309600"/>
              </a:xfrm>
              <a:prstGeom prst="straightConnector1">
                <a:avLst/>
              </a:prstGeom>
              <a:noFill/>
              <a:ln w="9525" cap="flat" cmpd="sng">
                <a:solidFill>
                  <a:schemeClr val="lt1"/>
                </a:solidFill>
                <a:prstDash val="solid"/>
                <a:round/>
                <a:headEnd type="none" w="med" len="med"/>
                <a:tailEnd type="none" w="med" len="med"/>
              </a:ln>
            </p:spPr>
          </p:cxnSp>
          <p:cxnSp>
            <p:nvCxnSpPr>
              <p:cNvPr id="1453" name="Google Shape;1453;p45"/>
              <p:cNvCxnSpPr/>
              <p:nvPr/>
            </p:nvCxnSpPr>
            <p:spPr>
              <a:xfrm>
                <a:off x="7820225" y="3532225"/>
                <a:ext cx="7800" cy="157500"/>
              </a:xfrm>
              <a:prstGeom prst="straightConnector1">
                <a:avLst/>
              </a:prstGeom>
              <a:noFill/>
              <a:ln w="9525" cap="flat" cmpd="sng">
                <a:solidFill>
                  <a:schemeClr val="lt1"/>
                </a:solidFill>
                <a:prstDash val="solid"/>
                <a:round/>
                <a:headEnd type="none" w="med" len="med"/>
                <a:tailEnd type="none" w="med" len="med"/>
              </a:ln>
            </p:spPr>
          </p:cxnSp>
          <p:grpSp>
            <p:nvGrpSpPr>
              <p:cNvPr id="1454" name="Google Shape;1454;p45"/>
              <p:cNvGrpSpPr/>
              <p:nvPr/>
            </p:nvGrpSpPr>
            <p:grpSpPr>
              <a:xfrm rot="10800000">
                <a:off x="7778225" y="2516650"/>
                <a:ext cx="663875" cy="1309425"/>
                <a:chOff x="7778225" y="2516650"/>
                <a:chExt cx="663875" cy="1309425"/>
              </a:xfrm>
            </p:grpSpPr>
            <p:cxnSp>
              <p:nvCxnSpPr>
                <p:cNvPr id="1455" name="Google Shape;1455;p45"/>
                <p:cNvCxnSpPr/>
                <p:nvPr/>
              </p:nvCxnSpPr>
              <p:spPr>
                <a:xfrm flipH="1">
                  <a:off x="8211100" y="2516650"/>
                  <a:ext cx="223200" cy="380400"/>
                </a:xfrm>
                <a:prstGeom prst="straightConnector1">
                  <a:avLst/>
                </a:prstGeom>
                <a:noFill/>
                <a:ln w="9525" cap="flat" cmpd="sng">
                  <a:solidFill>
                    <a:schemeClr val="lt1"/>
                  </a:solidFill>
                  <a:prstDash val="solid"/>
                  <a:round/>
                  <a:headEnd type="none" w="med" len="med"/>
                  <a:tailEnd type="none" w="med" len="med"/>
                </a:ln>
              </p:spPr>
            </p:cxnSp>
            <p:cxnSp>
              <p:nvCxnSpPr>
                <p:cNvPr id="1456" name="Google Shape;1456;p45"/>
                <p:cNvCxnSpPr/>
                <p:nvPr/>
              </p:nvCxnSpPr>
              <p:spPr>
                <a:xfrm flipH="1">
                  <a:off x="8098300" y="2739700"/>
                  <a:ext cx="76200" cy="299100"/>
                </a:xfrm>
                <a:prstGeom prst="straightConnector1">
                  <a:avLst/>
                </a:prstGeom>
                <a:noFill/>
                <a:ln w="9525" cap="flat" cmpd="sng">
                  <a:solidFill>
                    <a:schemeClr val="lt1"/>
                  </a:solidFill>
                  <a:prstDash val="solid"/>
                  <a:round/>
                  <a:headEnd type="none" w="med" len="med"/>
                  <a:tailEnd type="none" w="med" len="med"/>
                </a:ln>
              </p:spPr>
            </p:cxnSp>
            <p:cxnSp>
              <p:nvCxnSpPr>
                <p:cNvPr id="1457" name="Google Shape;1457;p45"/>
                <p:cNvCxnSpPr/>
                <p:nvPr/>
              </p:nvCxnSpPr>
              <p:spPr>
                <a:xfrm>
                  <a:off x="7864825" y="2852550"/>
                  <a:ext cx="207300" cy="309600"/>
                </a:xfrm>
                <a:prstGeom prst="straightConnector1">
                  <a:avLst/>
                </a:prstGeom>
                <a:noFill/>
                <a:ln w="9525" cap="flat" cmpd="sng">
                  <a:solidFill>
                    <a:schemeClr val="lt1"/>
                  </a:solidFill>
                  <a:prstDash val="solid"/>
                  <a:round/>
                  <a:headEnd type="none" w="med" len="med"/>
                  <a:tailEnd type="none" w="med" len="med"/>
                </a:ln>
              </p:spPr>
            </p:cxnSp>
            <p:cxnSp>
              <p:nvCxnSpPr>
                <p:cNvPr id="1458" name="Google Shape;1458;p45"/>
                <p:cNvCxnSpPr/>
                <p:nvPr/>
              </p:nvCxnSpPr>
              <p:spPr>
                <a:xfrm>
                  <a:off x="7933075" y="3093975"/>
                  <a:ext cx="160200" cy="189000"/>
                </a:xfrm>
                <a:prstGeom prst="straightConnector1">
                  <a:avLst/>
                </a:prstGeom>
                <a:noFill/>
                <a:ln w="9525" cap="flat" cmpd="sng">
                  <a:solidFill>
                    <a:schemeClr val="lt1"/>
                  </a:solidFill>
                  <a:prstDash val="solid"/>
                  <a:round/>
                  <a:headEnd type="none" w="med" len="med"/>
                  <a:tailEnd type="none" w="med" len="med"/>
                </a:ln>
              </p:spPr>
            </p:cxnSp>
            <p:cxnSp>
              <p:nvCxnSpPr>
                <p:cNvPr id="1459" name="Google Shape;1459;p45"/>
                <p:cNvCxnSpPr/>
                <p:nvPr/>
              </p:nvCxnSpPr>
              <p:spPr>
                <a:xfrm>
                  <a:off x="7778225" y="3285550"/>
                  <a:ext cx="375300" cy="118200"/>
                </a:xfrm>
                <a:prstGeom prst="straightConnector1">
                  <a:avLst/>
                </a:prstGeom>
                <a:noFill/>
                <a:ln w="9525" cap="flat" cmpd="sng">
                  <a:solidFill>
                    <a:schemeClr val="lt1"/>
                  </a:solidFill>
                  <a:prstDash val="solid"/>
                  <a:round/>
                  <a:headEnd type="none" w="med" len="med"/>
                  <a:tailEnd type="none" w="med" len="med"/>
                </a:ln>
              </p:spPr>
            </p:cxnSp>
            <p:cxnSp>
              <p:nvCxnSpPr>
                <p:cNvPr id="1460" name="Google Shape;1460;p45"/>
                <p:cNvCxnSpPr/>
                <p:nvPr/>
              </p:nvCxnSpPr>
              <p:spPr>
                <a:xfrm>
                  <a:off x="8006550" y="3448250"/>
                  <a:ext cx="202200" cy="0"/>
                </a:xfrm>
                <a:prstGeom prst="straightConnector1">
                  <a:avLst/>
                </a:prstGeom>
                <a:noFill/>
                <a:ln w="9525" cap="flat" cmpd="sng">
                  <a:solidFill>
                    <a:schemeClr val="lt1"/>
                  </a:solidFill>
                  <a:prstDash val="solid"/>
                  <a:round/>
                  <a:headEnd type="none" w="med" len="med"/>
                  <a:tailEnd type="none" w="med" len="med"/>
                </a:ln>
              </p:spPr>
            </p:cxnSp>
            <p:cxnSp>
              <p:nvCxnSpPr>
                <p:cNvPr id="1461" name="Google Shape;1461;p45"/>
                <p:cNvCxnSpPr/>
                <p:nvPr/>
              </p:nvCxnSpPr>
              <p:spPr>
                <a:xfrm flipH="1">
                  <a:off x="8006550" y="3487600"/>
                  <a:ext cx="238800" cy="181200"/>
                </a:xfrm>
                <a:prstGeom prst="straightConnector1">
                  <a:avLst/>
                </a:prstGeom>
                <a:noFill/>
                <a:ln w="9525" cap="flat" cmpd="sng">
                  <a:solidFill>
                    <a:schemeClr val="lt1"/>
                  </a:solidFill>
                  <a:prstDash val="solid"/>
                  <a:round/>
                  <a:headEnd type="none" w="med" len="med"/>
                  <a:tailEnd type="none" w="med" len="med"/>
                </a:ln>
              </p:spPr>
            </p:cxnSp>
            <p:cxnSp>
              <p:nvCxnSpPr>
                <p:cNvPr id="1462" name="Google Shape;1462;p45"/>
                <p:cNvCxnSpPr/>
                <p:nvPr/>
              </p:nvCxnSpPr>
              <p:spPr>
                <a:xfrm rot="10800000" flipH="1">
                  <a:off x="7856975" y="3503275"/>
                  <a:ext cx="175800" cy="2700"/>
                </a:xfrm>
                <a:prstGeom prst="straightConnector1">
                  <a:avLst/>
                </a:prstGeom>
                <a:noFill/>
                <a:ln w="9525" cap="flat" cmpd="sng">
                  <a:solidFill>
                    <a:schemeClr val="lt1"/>
                  </a:solidFill>
                  <a:prstDash val="solid"/>
                  <a:round/>
                  <a:headEnd type="none" w="med" len="med"/>
                  <a:tailEnd type="none" w="med" len="med"/>
                </a:ln>
              </p:spPr>
            </p:cxnSp>
            <p:cxnSp>
              <p:nvCxnSpPr>
                <p:cNvPr id="1463" name="Google Shape;1463;p45"/>
                <p:cNvCxnSpPr/>
                <p:nvPr/>
              </p:nvCxnSpPr>
              <p:spPr>
                <a:xfrm flipH="1">
                  <a:off x="8177075" y="3519100"/>
                  <a:ext cx="126000" cy="99600"/>
                </a:xfrm>
                <a:prstGeom prst="straightConnector1">
                  <a:avLst/>
                </a:prstGeom>
                <a:noFill/>
                <a:ln w="9525" cap="flat" cmpd="sng">
                  <a:solidFill>
                    <a:schemeClr val="lt1"/>
                  </a:solidFill>
                  <a:prstDash val="solid"/>
                  <a:round/>
                  <a:headEnd type="none" w="med" len="med"/>
                  <a:tailEnd type="none" w="med" len="med"/>
                </a:ln>
              </p:spPr>
            </p:cxnSp>
            <p:cxnSp>
              <p:nvCxnSpPr>
                <p:cNvPr id="1464" name="Google Shape;1464;p45"/>
                <p:cNvCxnSpPr/>
                <p:nvPr/>
              </p:nvCxnSpPr>
              <p:spPr>
                <a:xfrm flipH="1">
                  <a:off x="8316275" y="3516475"/>
                  <a:ext cx="49800" cy="309600"/>
                </a:xfrm>
                <a:prstGeom prst="straightConnector1">
                  <a:avLst/>
                </a:prstGeom>
                <a:noFill/>
                <a:ln w="9525" cap="flat" cmpd="sng">
                  <a:solidFill>
                    <a:schemeClr val="lt1"/>
                  </a:solidFill>
                  <a:prstDash val="solid"/>
                  <a:round/>
                  <a:headEnd type="none" w="med" len="med"/>
                  <a:tailEnd type="none" w="med" len="med"/>
                </a:ln>
              </p:spPr>
            </p:cxnSp>
            <p:cxnSp>
              <p:nvCxnSpPr>
                <p:cNvPr id="1465" name="Google Shape;1465;p45"/>
                <p:cNvCxnSpPr/>
                <p:nvPr/>
              </p:nvCxnSpPr>
              <p:spPr>
                <a:xfrm>
                  <a:off x="8434300" y="3532225"/>
                  <a:ext cx="7800" cy="157500"/>
                </a:xfrm>
                <a:prstGeom prst="straightConnector1">
                  <a:avLst/>
                </a:prstGeom>
                <a:noFill/>
                <a:ln w="9525" cap="flat" cmpd="sng">
                  <a:solidFill>
                    <a:schemeClr val="lt1"/>
                  </a:solidFill>
                  <a:prstDash val="solid"/>
                  <a:round/>
                  <a:headEnd type="none" w="med" len="med"/>
                  <a:tailEnd type="none" w="med" len="med"/>
                </a:ln>
              </p:spPr>
            </p:cxnSp>
          </p:grpSp>
          <p:sp>
            <p:nvSpPr>
              <p:cNvPr id="1466" name="Google Shape;1466;p45"/>
              <p:cNvSpPr/>
              <p:nvPr/>
            </p:nvSpPr>
            <p:spPr>
              <a:xfrm>
                <a:off x="7791350" y="3138575"/>
                <a:ext cx="55200" cy="552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5"/>
              <p:cNvSpPr/>
              <p:nvPr/>
            </p:nvSpPr>
            <p:spPr>
              <a:xfrm>
                <a:off x="7392413" y="2818475"/>
                <a:ext cx="55200" cy="552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5"/>
              <p:cNvSpPr/>
              <p:nvPr/>
            </p:nvSpPr>
            <p:spPr>
              <a:xfrm>
                <a:off x="7164138" y="2915525"/>
                <a:ext cx="55200" cy="552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5"/>
              <p:cNvSpPr/>
              <p:nvPr/>
            </p:nvSpPr>
            <p:spPr>
              <a:xfrm>
                <a:off x="7282238" y="3227775"/>
                <a:ext cx="55200" cy="552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5"/>
              <p:cNvSpPr/>
              <p:nvPr/>
            </p:nvSpPr>
            <p:spPr>
              <a:xfrm>
                <a:off x="7127313" y="3138575"/>
                <a:ext cx="55200" cy="552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5"/>
              <p:cNvSpPr/>
              <p:nvPr/>
            </p:nvSpPr>
            <p:spPr>
              <a:xfrm>
                <a:off x="7282238" y="3563500"/>
                <a:ext cx="55200" cy="552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5"/>
              <p:cNvSpPr/>
              <p:nvPr/>
            </p:nvSpPr>
            <p:spPr>
              <a:xfrm>
                <a:off x="7598388" y="3618700"/>
                <a:ext cx="55200" cy="552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5"/>
              <p:cNvSpPr/>
              <p:nvPr/>
            </p:nvSpPr>
            <p:spPr>
              <a:xfrm>
                <a:off x="8128488" y="3463900"/>
                <a:ext cx="55200" cy="552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5"/>
              <p:cNvSpPr/>
              <p:nvPr/>
            </p:nvSpPr>
            <p:spPr>
              <a:xfrm>
                <a:off x="8228213" y="3057150"/>
                <a:ext cx="55200" cy="552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5"/>
              <p:cNvSpPr/>
              <p:nvPr/>
            </p:nvSpPr>
            <p:spPr>
              <a:xfrm>
                <a:off x="8159988" y="3595125"/>
                <a:ext cx="55200" cy="552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5"/>
              <p:cNvSpPr/>
              <p:nvPr/>
            </p:nvSpPr>
            <p:spPr>
              <a:xfrm>
                <a:off x="8403288" y="2897050"/>
                <a:ext cx="55200" cy="552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5"/>
              <p:cNvSpPr/>
              <p:nvPr/>
            </p:nvSpPr>
            <p:spPr>
              <a:xfrm>
                <a:off x="8140863" y="2544150"/>
                <a:ext cx="55200" cy="552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5"/>
              <p:cNvSpPr/>
              <p:nvPr/>
            </p:nvSpPr>
            <p:spPr>
              <a:xfrm>
                <a:off x="7653588" y="2488950"/>
                <a:ext cx="55200" cy="552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5"/>
              <p:cNvSpPr/>
              <p:nvPr/>
            </p:nvSpPr>
            <p:spPr>
              <a:xfrm>
                <a:off x="7994738" y="2488950"/>
                <a:ext cx="55200" cy="552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5"/>
              <p:cNvSpPr/>
              <p:nvPr/>
            </p:nvSpPr>
            <p:spPr>
              <a:xfrm>
                <a:off x="7447613" y="2575550"/>
                <a:ext cx="55200" cy="552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81" name="Google Shape;1481;p45"/>
          <p:cNvGrpSpPr/>
          <p:nvPr/>
        </p:nvGrpSpPr>
        <p:grpSpPr>
          <a:xfrm>
            <a:off x="7764864" y="4005114"/>
            <a:ext cx="582058" cy="582058"/>
            <a:chOff x="5241900" y="351525"/>
            <a:chExt cx="845400" cy="845400"/>
          </a:xfrm>
        </p:grpSpPr>
        <p:sp>
          <p:nvSpPr>
            <p:cNvPr id="1482" name="Google Shape;1482;p45"/>
            <p:cNvSpPr/>
            <p:nvPr/>
          </p:nvSpPr>
          <p:spPr>
            <a:xfrm>
              <a:off x="5241900" y="351525"/>
              <a:ext cx="845400" cy="845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5"/>
            <p:cNvSpPr/>
            <p:nvPr/>
          </p:nvSpPr>
          <p:spPr>
            <a:xfrm>
              <a:off x="5426925" y="472350"/>
              <a:ext cx="551400" cy="551400"/>
            </a:xfrm>
            <a:prstGeom prst="blockArc">
              <a:avLst>
                <a:gd name="adj1" fmla="val 10800000"/>
                <a:gd name="adj2" fmla="val 0"/>
                <a:gd name="adj3"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5"/>
            <p:cNvSpPr/>
            <p:nvPr/>
          </p:nvSpPr>
          <p:spPr>
            <a:xfrm>
              <a:off x="5823525" y="883125"/>
              <a:ext cx="154800" cy="154800"/>
            </a:xfrm>
            <a:prstGeom prst="teardrop">
              <a:avLst>
                <a:gd name="adj" fmla="val 10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5"/>
            <p:cNvSpPr/>
            <p:nvPr/>
          </p:nvSpPr>
          <p:spPr>
            <a:xfrm>
              <a:off x="5521510" y="853125"/>
              <a:ext cx="286200" cy="214800"/>
            </a:xfrm>
            <a:prstGeom prst="parallelogram">
              <a:avLst>
                <a:gd name="adj" fmla="val 11269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5"/>
            <p:cNvSpPr/>
            <p:nvPr/>
          </p:nvSpPr>
          <p:spPr>
            <a:xfrm>
              <a:off x="5342925" y="855500"/>
              <a:ext cx="84000" cy="84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7" name="Google Shape;1487;p45"/>
            <p:cNvCxnSpPr/>
            <p:nvPr/>
          </p:nvCxnSpPr>
          <p:spPr>
            <a:xfrm>
              <a:off x="5365726" y="410650"/>
              <a:ext cx="0" cy="262500"/>
            </a:xfrm>
            <a:prstGeom prst="straightConnector1">
              <a:avLst/>
            </a:prstGeom>
            <a:noFill/>
            <a:ln w="9525" cap="flat" cmpd="sng">
              <a:solidFill>
                <a:schemeClr val="dk2"/>
              </a:solidFill>
              <a:prstDash val="solid"/>
              <a:round/>
              <a:headEnd type="none" w="med" len="med"/>
              <a:tailEnd type="none" w="med" len="med"/>
            </a:ln>
          </p:spPr>
        </p:cxnSp>
      </p:grpSp>
      <p:grpSp>
        <p:nvGrpSpPr>
          <p:cNvPr id="1488" name="Google Shape;1488;p45"/>
          <p:cNvGrpSpPr/>
          <p:nvPr/>
        </p:nvGrpSpPr>
        <p:grpSpPr>
          <a:xfrm>
            <a:off x="5982903" y="1212503"/>
            <a:ext cx="1475779" cy="679980"/>
            <a:chOff x="1223182" y="1134114"/>
            <a:chExt cx="4686499" cy="2159353"/>
          </a:xfrm>
        </p:grpSpPr>
        <p:grpSp>
          <p:nvGrpSpPr>
            <p:cNvPr id="1489" name="Google Shape;1489;p45"/>
            <p:cNvGrpSpPr/>
            <p:nvPr/>
          </p:nvGrpSpPr>
          <p:grpSpPr>
            <a:xfrm>
              <a:off x="1223182" y="1134114"/>
              <a:ext cx="4686499" cy="2159353"/>
              <a:chOff x="1601400" y="892250"/>
              <a:chExt cx="5945825" cy="2739600"/>
            </a:xfrm>
          </p:grpSpPr>
          <p:sp>
            <p:nvSpPr>
              <p:cNvPr id="1490" name="Google Shape;1490;p45"/>
              <p:cNvSpPr/>
              <p:nvPr/>
            </p:nvSpPr>
            <p:spPr>
              <a:xfrm>
                <a:off x="1606025" y="902725"/>
                <a:ext cx="5941200" cy="2718600"/>
              </a:xfrm>
              <a:prstGeom prst="roundRect">
                <a:avLst>
                  <a:gd name="adj" fmla="val 16667"/>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91" name="Google Shape;1491;p45"/>
              <p:cNvCxnSpPr/>
              <p:nvPr/>
            </p:nvCxnSpPr>
            <p:spPr>
              <a:xfrm>
                <a:off x="1601400" y="1612994"/>
                <a:ext cx="5941200" cy="0"/>
              </a:xfrm>
              <a:prstGeom prst="straightConnector1">
                <a:avLst/>
              </a:prstGeom>
              <a:noFill/>
              <a:ln w="9525" cap="flat" cmpd="sng">
                <a:solidFill>
                  <a:schemeClr val="accent1"/>
                </a:solidFill>
                <a:prstDash val="solid"/>
                <a:round/>
                <a:headEnd type="none" w="med" len="med"/>
                <a:tailEnd type="none" w="med" len="med"/>
              </a:ln>
            </p:spPr>
          </p:cxnSp>
          <p:cxnSp>
            <p:nvCxnSpPr>
              <p:cNvPr id="1492" name="Google Shape;1492;p45"/>
              <p:cNvCxnSpPr/>
              <p:nvPr/>
            </p:nvCxnSpPr>
            <p:spPr>
              <a:xfrm>
                <a:off x="1601400" y="1878917"/>
                <a:ext cx="5941200" cy="0"/>
              </a:xfrm>
              <a:prstGeom prst="straightConnector1">
                <a:avLst/>
              </a:prstGeom>
              <a:noFill/>
              <a:ln w="9525" cap="flat" cmpd="sng">
                <a:solidFill>
                  <a:schemeClr val="accent1"/>
                </a:solidFill>
                <a:prstDash val="solid"/>
                <a:round/>
                <a:headEnd type="none" w="med" len="med"/>
                <a:tailEnd type="none" w="med" len="med"/>
              </a:ln>
            </p:spPr>
          </p:cxnSp>
          <p:cxnSp>
            <p:nvCxnSpPr>
              <p:cNvPr id="1493" name="Google Shape;1493;p45"/>
              <p:cNvCxnSpPr/>
              <p:nvPr/>
            </p:nvCxnSpPr>
            <p:spPr>
              <a:xfrm>
                <a:off x="1601400" y="2144839"/>
                <a:ext cx="5941200" cy="0"/>
              </a:xfrm>
              <a:prstGeom prst="straightConnector1">
                <a:avLst/>
              </a:prstGeom>
              <a:noFill/>
              <a:ln w="9525" cap="flat" cmpd="sng">
                <a:solidFill>
                  <a:schemeClr val="accent1"/>
                </a:solidFill>
                <a:prstDash val="solid"/>
                <a:round/>
                <a:headEnd type="none" w="med" len="med"/>
                <a:tailEnd type="none" w="med" len="med"/>
              </a:ln>
            </p:spPr>
          </p:cxnSp>
          <p:cxnSp>
            <p:nvCxnSpPr>
              <p:cNvPr id="1494" name="Google Shape;1494;p45"/>
              <p:cNvCxnSpPr/>
              <p:nvPr/>
            </p:nvCxnSpPr>
            <p:spPr>
              <a:xfrm>
                <a:off x="1601400" y="2410761"/>
                <a:ext cx="5941200" cy="0"/>
              </a:xfrm>
              <a:prstGeom prst="straightConnector1">
                <a:avLst/>
              </a:prstGeom>
              <a:noFill/>
              <a:ln w="9525" cap="flat" cmpd="sng">
                <a:solidFill>
                  <a:schemeClr val="accent1"/>
                </a:solidFill>
                <a:prstDash val="solid"/>
                <a:round/>
                <a:headEnd type="none" w="med" len="med"/>
                <a:tailEnd type="none" w="med" len="med"/>
              </a:ln>
            </p:spPr>
          </p:cxnSp>
          <p:cxnSp>
            <p:nvCxnSpPr>
              <p:cNvPr id="1495" name="Google Shape;1495;p45"/>
              <p:cNvCxnSpPr/>
              <p:nvPr/>
            </p:nvCxnSpPr>
            <p:spPr>
              <a:xfrm>
                <a:off x="1601400" y="2676683"/>
                <a:ext cx="5941200" cy="0"/>
              </a:xfrm>
              <a:prstGeom prst="straightConnector1">
                <a:avLst/>
              </a:prstGeom>
              <a:noFill/>
              <a:ln w="9525" cap="flat" cmpd="sng">
                <a:solidFill>
                  <a:schemeClr val="accent1"/>
                </a:solidFill>
                <a:prstDash val="solid"/>
                <a:round/>
                <a:headEnd type="none" w="med" len="med"/>
                <a:tailEnd type="none" w="med" len="med"/>
              </a:ln>
            </p:spPr>
          </p:cxnSp>
          <p:cxnSp>
            <p:nvCxnSpPr>
              <p:cNvPr id="1496" name="Google Shape;1496;p45"/>
              <p:cNvCxnSpPr/>
              <p:nvPr/>
            </p:nvCxnSpPr>
            <p:spPr>
              <a:xfrm>
                <a:off x="1601400" y="2942606"/>
                <a:ext cx="5941200" cy="0"/>
              </a:xfrm>
              <a:prstGeom prst="straightConnector1">
                <a:avLst/>
              </a:prstGeom>
              <a:noFill/>
              <a:ln w="9525" cap="flat" cmpd="sng">
                <a:solidFill>
                  <a:schemeClr val="accent1"/>
                </a:solidFill>
                <a:prstDash val="solid"/>
                <a:round/>
                <a:headEnd type="none" w="med" len="med"/>
                <a:tailEnd type="none" w="med" len="med"/>
              </a:ln>
            </p:spPr>
          </p:cxnSp>
          <p:cxnSp>
            <p:nvCxnSpPr>
              <p:cNvPr id="1497" name="Google Shape;1497;p45"/>
              <p:cNvCxnSpPr/>
              <p:nvPr/>
            </p:nvCxnSpPr>
            <p:spPr>
              <a:xfrm>
                <a:off x="1601400" y="3208528"/>
                <a:ext cx="5941200" cy="0"/>
              </a:xfrm>
              <a:prstGeom prst="straightConnector1">
                <a:avLst/>
              </a:prstGeom>
              <a:noFill/>
              <a:ln w="9525" cap="flat" cmpd="sng">
                <a:solidFill>
                  <a:schemeClr val="accent1"/>
                </a:solidFill>
                <a:prstDash val="solid"/>
                <a:round/>
                <a:headEnd type="none" w="med" len="med"/>
                <a:tailEnd type="none" w="med" len="med"/>
              </a:ln>
            </p:spPr>
          </p:cxnSp>
          <p:cxnSp>
            <p:nvCxnSpPr>
              <p:cNvPr id="1498" name="Google Shape;1498;p45"/>
              <p:cNvCxnSpPr/>
              <p:nvPr/>
            </p:nvCxnSpPr>
            <p:spPr>
              <a:xfrm>
                <a:off x="1601400" y="1347072"/>
                <a:ext cx="5941200" cy="0"/>
              </a:xfrm>
              <a:prstGeom prst="straightConnector1">
                <a:avLst/>
              </a:prstGeom>
              <a:noFill/>
              <a:ln w="9525" cap="flat" cmpd="sng">
                <a:solidFill>
                  <a:schemeClr val="accent1"/>
                </a:solidFill>
                <a:prstDash val="solid"/>
                <a:round/>
                <a:headEnd type="none" w="med" len="med"/>
                <a:tailEnd type="none" w="med" len="med"/>
              </a:ln>
            </p:spPr>
          </p:cxnSp>
          <p:cxnSp>
            <p:nvCxnSpPr>
              <p:cNvPr id="1499" name="Google Shape;1499;p45"/>
              <p:cNvCxnSpPr/>
              <p:nvPr/>
            </p:nvCxnSpPr>
            <p:spPr>
              <a:xfrm>
                <a:off x="1721500" y="1081150"/>
                <a:ext cx="5721000" cy="0"/>
              </a:xfrm>
              <a:prstGeom prst="straightConnector1">
                <a:avLst/>
              </a:prstGeom>
              <a:noFill/>
              <a:ln w="9525" cap="flat" cmpd="sng">
                <a:solidFill>
                  <a:schemeClr val="accent1"/>
                </a:solidFill>
                <a:prstDash val="solid"/>
                <a:round/>
                <a:headEnd type="none" w="med" len="med"/>
                <a:tailEnd type="none" w="med" len="med"/>
              </a:ln>
            </p:spPr>
          </p:cxnSp>
          <p:cxnSp>
            <p:nvCxnSpPr>
              <p:cNvPr id="1500" name="Google Shape;1500;p45"/>
              <p:cNvCxnSpPr/>
              <p:nvPr/>
            </p:nvCxnSpPr>
            <p:spPr>
              <a:xfrm>
                <a:off x="1721500" y="3474450"/>
                <a:ext cx="5721000" cy="0"/>
              </a:xfrm>
              <a:prstGeom prst="straightConnector1">
                <a:avLst/>
              </a:prstGeom>
              <a:noFill/>
              <a:ln w="9525" cap="flat" cmpd="sng">
                <a:solidFill>
                  <a:schemeClr val="accent1"/>
                </a:solidFill>
                <a:prstDash val="solid"/>
                <a:round/>
                <a:headEnd type="none" w="med" len="med"/>
                <a:tailEnd type="none" w="med" len="med"/>
              </a:ln>
            </p:spPr>
          </p:cxnSp>
          <p:cxnSp>
            <p:nvCxnSpPr>
              <p:cNvPr id="1501" name="Google Shape;1501;p45"/>
              <p:cNvCxnSpPr/>
              <p:nvPr/>
            </p:nvCxnSpPr>
            <p:spPr>
              <a:xfrm>
                <a:off x="2028825" y="892250"/>
                <a:ext cx="0" cy="2739600"/>
              </a:xfrm>
              <a:prstGeom prst="straightConnector1">
                <a:avLst/>
              </a:prstGeom>
              <a:noFill/>
              <a:ln w="9525" cap="flat" cmpd="sng">
                <a:solidFill>
                  <a:schemeClr val="accent1"/>
                </a:solidFill>
                <a:prstDash val="solid"/>
                <a:round/>
                <a:headEnd type="none" w="med" len="med"/>
                <a:tailEnd type="none" w="med" len="med"/>
              </a:ln>
            </p:spPr>
          </p:cxnSp>
          <p:cxnSp>
            <p:nvCxnSpPr>
              <p:cNvPr id="1502" name="Google Shape;1502;p45"/>
              <p:cNvCxnSpPr/>
              <p:nvPr/>
            </p:nvCxnSpPr>
            <p:spPr>
              <a:xfrm>
                <a:off x="2491220" y="892250"/>
                <a:ext cx="0" cy="2739600"/>
              </a:xfrm>
              <a:prstGeom prst="straightConnector1">
                <a:avLst/>
              </a:prstGeom>
              <a:noFill/>
              <a:ln w="9525" cap="flat" cmpd="sng">
                <a:solidFill>
                  <a:schemeClr val="accent1"/>
                </a:solidFill>
                <a:prstDash val="solid"/>
                <a:round/>
                <a:headEnd type="none" w="med" len="med"/>
                <a:tailEnd type="none" w="med" len="med"/>
              </a:ln>
            </p:spPr>
          </p:cxnSp>
          <p:cxnSp>
            <p:nvCxnSpPr>
              <p:cNvPr id="1503" name="Google Shape;1503;p45"/>
              <p:cNvCxnSpPr/>
              <p:nvPr/>
            </p:nvCxnSpPr>
            <p:spPr>
              <a:xfrm>
                <a:off x="2953616" y="892250"/>
                <a:ext cx="0" cy="2739600"/>
              </a:xfrm>
              <a:prstGeom prst="straightConnector1">
                <a:avLst/>
              </a:prstGeom>
              <a:noFill/>
              <a:ln w="9525" cap="flat" cmpd="sng">
                <a:solidFill>
                  <a:schemeClr val="accent1"/>
                </a:solidFill>
                <a:prstDash val="solid"/>
                <a:round/>
                <a:headEnd type="none" w="med" len="med"/>
                <a:tailEnd type="none" w="med" len="med"/>
              </a:ln>
            </p:spPr>
          </p:cxnSp>
          <p:cxnSp>
            <p:nvCxnSpPr>
              <p:cNvPr id="1504" name="Google Shape;1504;p45"/>
              <p:cNvCxnSpPr/>
              <p:nvPr/>
            </p:nvCxnSpPr>
            <p:spPr>
              <a:xfrm>
                <a:off x="3416011" y="892250"/>
                <a:ext cx="0" cy="2739600"/>
              </a:xfrm>
              <a:prstGeom prst="straightConnector1">
                <a:avLst/>
              </a:prstGeom>
              <a:noFill/>
              <a:ln w="9525" cap="flat" cmpd="sng">
                <a:solidFill>
                  <a:schemeClr val="accent1"/>
                </a:solidFill>
                <a:prstDash val="solid"/>
                <a:round/>
                <a:headEnd type="none" w="med" len="med"/>
                <a:tailEnd type="none" w="med" len="med"/>
              </a:ln>
            </p:spPr>
          </p:cxnSp>
          <p:cxnSp>
            <p:nvCxnSpPr>
              <p:cNvPr id="1505" name="Google Shape;1505;p45"/>
              <p:cNvCxnSpPr/>
              <p:nvPr/>
            </p:nvCxnSpPr>
            <p:spPr>
              <a:xfrm>
                <a:off x="3878407" y="892250"/>
                <a:ext cx="0" cy="2739600"/>
              </a:xfrm>
              <a:prstGeom prst="straightConnector1">
                <a:avLst/>
              </a:prstGeom>
              <a:noFill/>
              <a:ln w="9525" cap="flat" cmpd="sng">
                <a:solidFill>
                  <a:schemeClr val="accent1"/>
                </a:solidFill>
                <a:prstDash val="solid"/>
                <a:round/>
                <a:headEnd type="none" w="med" len="med"/>
                <a:tailEnd type="none" w="med" len="med"/>
              </a:ln>
            </p:spPr>
          </p:cxnSp>
          <p:cxnSp>
            <p:nvCxnSpPr>
              <p:cNvPr id="1506" name="Google Shape;1506;p45"/>
              <p:cNvCxnSpPr/>
              <p:nvPr/>
            </p:nvCxnSpPr>
            <p:spPr>
              <a:xfrm>
                <a:off x="4340802" y="892250"/>
                <a:ext cx="0" cy="2739600"/>
              </a:xfrm>
              <a:prstGeom prst="straightConnector1">
                <a:avLst/>
              </a:prstGeom>
              <a:noFill/>
              <a:ln w="9525" cap="flat" cmpd="sng">
                <a:solidFill>
                  <a:schemeClr val="accent1"/>
                </a:solidFill>
                <a:prstDash val="solid"/>
                <a:round/>
                <a:headEnd type="none" w="med" len="med"/>
                <a:tailEnd type="none" w="med" len="med"/>
              </a:ln>
            </p:spPr>
          </p:cxnSp>
          <p:cxnSp>
            <p:nvCxnSpPr>
              <p:cNvPr id="1507" name="Google Shape;1507;p45"/>
              <p:cNvCxnSpPr/>
              <p:nvPr/>
            </p:nvCxnSpPr>
            <p:spPr>
              <a:xfrm>
                <a:off x="4803198" y="892250"/>
                <a:ext cx="0" cy="2739600"/>
              </a:xfrm>
              <a:prstGeom prst="straightConnector1">
                <a:avLst/>
              </a:prstGeom>
              <a:noFill/>
              <a:ln w="9525" cap="flat" cmpd="sng">
                <a:solidFill>
                  <a:schemeClr val="accent1"/>
                </a:solidFill>
                <a:prstDash val="solid"/>
                <a:round/>
                <a:headEnd type="none" w="med" len="med"/>
                <a:tailEnd type="none" w="med" len="med"/>
              </a:ln>
            </p:spPr>
          </p:cxnSp>
          <p:cxnSp>
            <p:nvCxnSpPr>
              <p:cNvPr id="1508" name="Google Shape;1508;p45"/>
              <p:cNvCxnSpPr/>
              <p:nvPr/>
            </p:nvCxnSpPr>
            <p:spPr>
              <a:xfrm>
                <a:off x="5265593" y="892250"/>
                <a:ext cx="0" cy="2739600"/>
              </a:xfrm>
              <a:prstGeom prst="straightConnector1">
                <a:avLst/>
              </a:prstGeom>
              <a:noFill/>
              <a:ln w="9525" cap="flat" cmpd="sng">
                <a:solidFill>
                  <a:schemeClr val="accent1"/>
                </a:solidFill>
                <a:prstDash val="solid"/>
                <a:round/>
                <a:headEnd type="none" w="med" len="med"/>
                <a:tailEnd type="none" w="med" len="med"/>
              </a:ln>
            </p:spPr>
          </p:cxnSp>
          <p:cxnSp>
            <p:nvCxnSpPr>
              <p:cNvPr id="1509" name="Google Shape;1509;p45"/>
              <p:cNvCxnSpPr/>
              <p:nvPr/>
            </p:nvCxnSpPr>
            <p:spPr>
              <a:xfrm>
                <a:off x="5727989" y="892250"/>
                <a:ext cx="0" cy="2739600"/>
              </a:xfrm>
              <a:prstGeom prst="straightConnector1">
                <a:avLst/>
              </a:prstGeom>
              <a:noFill/>
              <a:ln w="9525" cap="flat" cmpd="sng">
                <a:solidFill>
                  <a:schemeClr val="accent1"/>
                </a:solidFill>
                <a:prstDash val="solid"/>
                <a:round/>
                <a:headEnd type="none" w="med" len="med"/>
                <a:tailEnd type="none" w="med" len="med"/>
              </a:ln>
            </p:spPr>
          </p:cxnSp>
          <p:cxnSp>
            <p:nvCxnSpPr>
              <p:cNvPr id="1510" name="Google Shape;1510;p45"/>
              <p:cNvCxnSpPr/>
              <p:nvPr/>
            </p:nvCxnSpPr>
            <p:spPr>
              <a:xfrm>
                <a:off x="6190384" y="892250"/>
                <a:ext cx="0" cy="2739600"/>
              </a:xfrm>
              <a:prstGeom prst="straightConnector1">
                <a:avLst/>
              </a:prstGeom>
              <a:noFill/>
              <a:ln w="9525" cap="flat" cmpd="sng">
                <a:solidFill>
                  <a:schemeClr val="accent1"/>
                </a:solidFill>
                <a:prstDash val="solid"/>
                <a:round/>
                <a:headEnd type="none" w="med" len="med"/>
                <a:tailEnd type="none" w="med" len="med"/>
              </a:ln>
            </p:spPr>
          </p:cxnSp>
          <p:cxnSp>
            <p:nvCxnSpPr>
              <p:cNvPr id="1511" name="Google Shape;1511;p45"/>
              <p:cNvCxnSpPr/>
              <p:nvPr/>
            </p:nvCxnSpPr>
            <p:spPr>
              <a:xfrm>
                <a:off x="6652780" y="892250"/>
                <a:ext cx="0" cy="2739600"/>
              </a:xfrm>
              <a:prstGeom prst="straightConnector1">
                <a:avLst/>
              </a:prstGeom>
              <a:noFill/>
              <a:ln w="9525" cap="flat" cmpd="sng">
                <a:solidFill>
                  <a:schemeClr val="accent1"/>
                </a:solidFill>
                <a:prstDash val="solid"/>
                <a:round/>
                <a:headEnd type="none" w="med" len="med"/>
                <a:tailEnd type="none" w="med" len="med"/>
              </a:ln>
            </p:spPr>
          </p:cxnSp>
          <p:cxnSp>
            <p:nvCxnSpPr>
              <p:cNvPr id="1512" name="Google Shape;1512;p45"/>
              <p:cNvCxnSpPr/>
              <p:nvPr/>
            </p:nvCxnSpPr>
            <p:spPr>
              <a:xfrm>
                <a:off x="7115175" y="892250"/>
                <a:ext cx="0" cy="2739600"/>
              </a:xfrm>
              <a:prstGeom prst="straightConnector1">
                <a:avLst/>
              </a:prstGeom>
              <a:noFill/>
              <a:ln w="9525" cap="flat" cmpd="sng">
                <a:solidFill>
                  <a:schemeClr val="accent1"/>
                </a:solidFill>
                <a:prstDash val="solid"/>
                <a:round/>
                <a:headEnd type="none" w="med" len="med"/>
                <a:tailEnd type="none" w="med" len="med"/>
              </a:ln>
            </p:spPr>
          </p:cxnSp>
        </p:grpSp>
        <p:sp>
          <p:nvSpPr>
            <p:cNvPr id="1513" name="Google Shape;1513;p45"/>
            <p:cNvSpPr/>
            <p:nvPr/>
          </p:nvSpPr>
          <p:spPr>
            <a:xfrm>
              <a:off x="2233875" y="2078451"/>
              <a:ext cx="115500" cy="1155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5"/>
            <p:cNvSpPr/>
            <p:nvPr/>
          </p:nvSpPr>
          <p:spPr>
            <a:xfrm>
              <a:off x="2937175" y="2078451"/>
              <a:ext cx="115500" cy="1155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5"/>
            <p:cNvSpPr/>
            <p:nvPr/>
          </p:nvSpPr>
          <p:spPr>
            <a:xfrm>
              <a:off x="3692975" y="2078451"/>
              <a:ext cx="115500" cy="1155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5"/>
            <p:cNvSpPr/>
            <p:nvPr/>
          </p:nvSpPr>
          <p:spPr>
            <a:xfrm>
              <a:off x="4396275" y="2078451"/>
              <a:ext cx="115500" cy="1155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5"/>
            <p:cNvSpPr/>
            <p:nvPr/>
          </p:nvSpPr>
          <p:spPr>
            <a:xfrm>
              <a:off x="2937175" y="2267401"/>
              <a:ext cx="115500" cy="1155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5"/>
            <p:cNvSpPr/>
            <p:nvPr/>
          </p:nvSpPr>
          <p:spPr>
            <a:xfrm>
              <a:off x="2937175" y="1438126"/>
              <a:ext cx="115500" cy="1155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5"/>
            <p:cNvSpPr/>
            <p:nvPr/>
          </p:nvSpPr>
          <p:spPr>
            <a:xfrm>
              <a:off x="3692975" y="1438126"/>
              <a:ext cx="115500" cy="1155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5"/>
            <p:cNvSpPr/>
            <p:nvPr/>
          </p:nvSpPr>
          <p:spPr>
            <a:xfrm>
              <a:off x="5152075" y="2078451"/>
              <a:ext cx="115500" cy="1155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5"/>
            <p:cNvSpPr/>
            <p:nvPr/>
          </p:nvSpPr>
          <p:spPr>
            <a:xfrm>
              <a:off x="5152075" y="2456326"/>
              <a:ext cx="115500" cy="1155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5"/>
            <p:cNvSpPr/>
            <p:nvPr/>
          </p:nvSpPr>
          <p:spPr>
            <a:xfrm>
              <a:off x="5152075" y="2897201"/>
              <a:ext cx="115500" cy="1155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5"/>
            <p:cNvSpPr/>
            <p:nvPr/>
          </p:nvSpPr>
          <p:spPr>
            <a:xfrm>
              <a:off x="5152075" y="2676764"/>
              <a:ext cx="115500" cy="1155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5"/>
            <p:cNvSpPr/>
            <p:nvPr/>
          </p:nvSpPr>
          <p:spPr>
            <a:xfrm>
              <a:off x="4396275" y="2676776"/>
              <a:ext cx="115500" cy="1155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5" name="Google Shape;1525;p45"/>
          <p:cNvGrpSpPr/>
          <p:nvPr/>
        </p:nvGrpSpPr>
        <p:grpSpPr>
          <a:xfrm>
            <a:off x="713100" y="532912"/>
            <a:ext cx="154800" cy="238800"/>
            <a:chOff x="770225" y="422500"/>
            <a:chExt cx="154800" cy="238800"/>
          </a:xfrm>
        </p:grpSpPr>
        <p:cxnSp>
          <p:nvCxnSpPr>
            <p:cNvPr id="1526" name="Google Shape;1526;p45"/>
            <p:cNvCxnSpPr/>
            <p:nvPr/>
          </p:nvCxnSpPr>
          <p:spPr>
            <a:xfrm>
              <a:off x="847625" y="422500"/>
              <a:ext cx="0" cy="238800"/>
            </a:xfrm>
            <a:prstGeom prst="straightConnector1">
              <a:avLst/>
            </a:prstGeom>
            <a:noFill/>
            <a:ln w="9525" cap="flat" cmpd="sng">
              <a:solidFill>
                <a:schemeClr val="lt2"/>
              </a:solidFill>
              <a:prstDash val="solid"/>
              <a:round/>
              <a:headEnd type="none" w="med" len="med"/>
              <a:tailEnd type="none" w="med" len="med"/>
            </a:ln>
          </p:spPr>
        </p:cxnSp>
        <p:cxnSp>
          <p:nvCxnSpPr>
            <p:cNvPr id="1527" name="Google Shape;1527;p45"/>
            <p:cNvCxnSpPr/>
            <p:nvPr/>
          </p:nvCxnSpPr>
          <p:spPr>
            <a:xfrm>
              <a:off x="774150" y="430375"/>
              <a:ext cx="53700" cy="93000"/>
            </a:xfrm>
            <a:prstGeom prst="straightConnector1">
              <a:avLst/>
            </a:prstGeom>
            <a:noFill/>
            <a:ln w="9525" cap="flat" cmpd="sng">
              <a:solidFill>
                <a:schemeClr val="lt2"/>
              </a:solidFill>
              <a:prstDash val="solid"/>
              <a:round/>
              <a:headEnd type="none" w="med" len="med"/>
              <a:tailEnd type="none" w="med" len="med"/>
            </a:ln>
          </p:spPr>
        </p:cxnSp>
        <p:cxnSp>
          <p:nvCxnSpPr>
            <p:cNvPr id="1528" name="Google Shape;1528;p45"/>
            <p:cNvCxnSpPr/>
            <p:nvPr/>
          </p:nvCxnSpPr>
          <p:spPr>
            <a:xfrm>
              <a:off x="863375" y="568300"/>
              <a:ext cx="53700" cy="93000"/>
            </a:xfrm>
            <a:prstGeom prst="straightConnector1">
              <a:avLst/>
            </a:prstGeom>
            <a:noFill/>
            <a:ln w="9525" cap="flat" cmpd="sng">
              <a:solidFill>
                <a:schemeClr val="lt2"/>
              </a:solidFill>
              <a:prstDash val="solid"/>
              <a:round/>
              <a:headEnd type="none" w="med" len="med"/>
              <a:tailEnd type="none" w="med" len="med"/>
            </a:ln>
          </p:spPr>
        </p:cxnSp>
        <p:cxnSp>
          <p:nvCxnSpPr>
            <p:cNvPr id="1529" name="Google Shape;1529;p45"/>
            <p:cNvCxnSpPr/>
            <p:nvPr/>
          </p:nvCxnSpPr>
          <p:spPr>
            <a:xfrm flipH="1">
              <a:off x="865388" y="430375"/>
              <a:ext cx="53700" cy="93000"/>
            </a:xfrm>
            <a:prstGeom prst="straightConnector1">
              <a:avLst/>
            </a:prstGeom>
            <a:noFill/>
            <a:ln w="9525" cap="flat" cmpd="sng">
              <a:solidFill>
                <a:schemeClr val="lt2"/>
              </a:solidFill>
              <a:prstDash val="solid"/>
              <a:round/>
              <a:headEnd type="none" w="med" len="med"/>
              <a:tailEnd type="none" w="med" len="med"/>
            </a:ln>
          </p:spPr>
        </p:cxnSp>
        <p:cxnSp>
          <p:nvCxnSpPr>
            <p:cNvPr id="1530" name="Google Shape;1530;p45"/>
            <p:cNvCxnSpPr/>
            <p:nvPr/>
          </p:nvCxnSpPr>
          <p:spPr>
            <a:xfrm flipH="1">
              <a:off x="776163" y="568300"/>
              <a:ext cx="53700" cy="93000"/>
            </a:xfrm>
            <a:prstGeom prst="straightConnector1">
              <a:avLst/>
            </a:prstGeom>
            <a:noFill/>
            <a:ln w="9525" cap="flat" cmpd="sng">
              <a:solidFill>
                <a:schemeClr val="lt2"/>
              </a:solidFill>
              <a:prstDash val="solid"/>
              <a:round/>
              <a:headEnd type="none" w="med" len="med"/>
              <a:tailEnd type="none" w="med" len="med"/>
            </a:ln>
          </p:spPr>
        </p:cxnSp>
        <p:cxnSp>
          <p:nvCxnSpPr>
            <p:cNvPr id="1531" name="Google Shape;1531;p45"/>
            <p:cNvCxnSpPr/>
            <p:nvPr/>
          </p:nvCxnSpPr>
          <p:spPr>
            <a:xfrm>
              <a:off x="770225" y="545850"/>
              <a:ext cx="154800" cy="0"/>
            </a:xfrm>
            <a:prstGeom prst="straightConnector1">
              <a:avLst/>
            </a:prstGeom>
            <a:noFill/>
            <a:ln w="9525" cap="flat" cmpd="sng">
              <a:solidFill>
                <a:schemeClr val="lt2"/>
              </a:solidFill>
              <a:prstDash val="solid"/>
              <a:round/>
              <a:headEnd type="none" w="med" len="med"/>
              <a:tailEnd type="none" w="med" len="med"/>
            </a:ln>
          </p:spPr>
        </p:cxnSp>
      </p:grpSp>
      <p:grpSp>
        <p:nvGrpSpPr>
          <p:cNvPr id="1532" name="Google Shape;1532;p45"/>
          <p:cNvGrpSpPr/>
          <p:nvPr/>
        </p:nvGrpSpPr>
        <p:grpSpPr>
          <a:xfrm>
            <a:off x="6482886" y="4111399"/>
            <a:ext cx="475788" cy="475788"/>
            <a:chOff x="151500" y="5133000"/>
            <a:chExt cx="1123200" cy="1123200"/>
          </a:xfrm>
        </p:grpSpPr>
        <p:sp>
          <p:nvSpPr>
            <p:cNvPr id="1533" name="Google Shape;1533;p45"/>
            <p:cNvSpPr/>
            <p:nvPr/>
          </p:nvSpPr>
          <p:spPr>
            <a:xfrm>
              <a:off x="151500" y="5133000"/>
              <a:ext cx="1123200" cy="1123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4" name="Google Shape;1534;p45"/>
            <p:cNvCxnSpPr/>
            <p:nvPr/>
          </p:nvCxnSpPr>
          <p:spPr>
            <a:xfrm>
              <a:off x="713113" y="5216975"/>
              <a:ext cx="0" cy="357000"/>
            </a:xfrm>
            <a:prstGeom prst="straightConnector1">
              <a:avLst/>
            </a:prstGeom>
            <a:noFill/>
            <a:ln w="9525" cap="flat" cmpd="sng">
              <a:solidFill>
                <a:schemeClr val="lt1"/>
              </a:solidFill>
              <a:prstDash val="solid"/>
              <a:round/>
              <a:headEnd type="none" w="med" len="med"/>
              <a:tailEnd type="none" w="med" len="med"/>
            </a:ln>
          </p:spPr>
        </p:cxnSp>
        <p:cxnSp>
          <p:nvCxnSpPr>
            <p:cNvPr id="1535" name="Google Shape;1535;p45"/>
            <p:cNvCxnSpPr/>
            <p:nvPr/>
          </p:nvCxnSpPr>
          <p:spPr>
            <a:xfrm>
              <a:off x="713113" y="5836300"/>
              <a:ext cx="0" cy="357000"/>
            </a:xfrm>
            <a:prstGeom prst="straightConnector1">
              <a:avLst/>
            </a:prstGeom>
            <a:noFill/>
            <a:ln w="9525" cap="flat" cmpd="sng">
              <a:solidFill>
                <a:schemeClr val="lt1"/>
              </a:solidFill>
              <a:prstDash val="solid"/>
              <a:round/>
              <a:headEnd type="none" w="med" len="med"/>
              <a:tailEnd type="none" w="med" len="med"/>
            </a:ln>
          </p:spPr>
        </p:cxnSp>
        <p:grpSp>
          <p:nvGrpSpPr>
            <p:cNvPr id="1536" name="Google Shape;1536;p45"/>
            <p:cNvGrpSpPr/>
            <p:nvPr/>
          </p:nvGrpSpPr>
          <p:grpSpPr>
            <a:xfrm>
              <a:off x="713100" y="5216975"/>
              <a:ext cx="0" cy="976325"/>
              <a:chOff x="5143500" y="5216975"/>
              <a:chExt cx="0" cy="976325"/>
            </a:xfrm>
          </p:grpSpPr>
          <p:cxnSp>
            <p:nvCxnSpPr>
              <p:cNvPr id="1537" name="Google Shape;1537;p45"/>
              <p:cNvCxnSpPr/>
              <p:nvPr/>
            </p:nvCxnSpPr>
            <p:spPr>
              <a:xfrm>
                <a:off x="5143500" y="5216975"/>
                <a:ext cx="0" cy="357000"/>
              </a:xfrm>
              <a:prstGeom prst="straightConnector1">
                <a:avLst/>
              </a:prstGeom>
              <a:noFill/>
              <a:ln w="9525" cap="flat" cmpd="sng">
                <a:solidFill>
                  <a:schemeClr val="lt1"/>
                </a:solidFill>
                <a:prstDash val="solid"/>
                <a:round/>
                <a:headEnd type="none" w="med" len="med"/>
                <a:tailEnd type="none" w="med" len="med"/>
              </a:ln>
            </p:spPr>
          </p:cxnSp>
          <p:cxnSp>
            <p:nvCxnSpPr>
              <p:cNvPr id="1538" name="Google Shape;1538;p45"/>
              <p:cNvCxnSpPr/>
              <p:nvPr/>
            </p:nvCxnSpPr>
            <p:spPr>
              <a:xfrm>
                <a:off x="5143500" y="5836300"/>
                <a:ext cx="0" cy="357000"/>
              </a:xfrm>
              <a:prstGeom prst="straightConnector1">
                <a:avLst/>
              </a:prstGeom>
              <a:noFill/>
              <a:ln w="9525" cap="flat" cmpd="sng">
                <a:solidFill>
                  <a:schemeClr val="lt1"/>
                </a:solidFill>
                <a:prstDash val="solid"/>
                <a:round/>
                <a:headEnd type="none" w="med" len="med"/>
                <a:tailEnd type="none" w="med" len="med"/>
              </a:ln>
            </p:spPr>
          </p:cxnSp>
        </p:grpSp>
        <p:cxnSp>
          <p:nvCxnSpPr>
            <p:cNvPr id="1539" name="Google Shape;1539;p45"/>
            <p:cNvCxnSpPr/>
            <p:nvPr/>
          </p:nvCxnSpPr>
          <p:spPr>
            <a:xfrm>
              <a:off x="932154" y="5307710"/>
              <a:ext cx="0" cy="356806"/>
            </a:xfrm>
            <a:prstGeom prst="straightConnector1">
              <a:avLst/>
            </a:prstGeom>
            <a:noFill/>
            <a:ln w="9525" cap="flat" cmpd="sng">
              <a:solidFill>
                <a:schemeClr val="lt1"/>
              </a:solidFill>
              <a:prstDash val="solid"/>
              <a:round/>
              <a:headEnd type="none" w="med" len="med"/>
              <a:tailEnd type="none" w="med" len="med"/>
            </a:ln>
          </p:spPr>
        </p:cxnSp>
        <p:cxnSp>
          <p:nvCxnSpPr>
            <p:cNvPr id="1540" name="Google Shape;1540;p45"/>
            <p:cNvCxnSpPr/>
            <p:nvPr/>
          </p:nvCxnSpPr>
          <p:spPr>
            <a:xfrm>
              <a:off x="494225" y="5745639"/>
              <a:ext cx="0" cy="356806"/>
            </a:xfrm>
            <a:prstGeom prst="straightConnector1">
              <a:avLst/>
            </a:prstGeom>
            <a:noFill/>
            <a:ln w="9525" cap="flat" cmpd="sng">
              <a:solidFill>
                <a:schemeClr val="lt1"/>
              </a:solidFill>
              <a:prstDash val="solid"/>
              <a:round/>
              <a:headEnd type="none" w="med" len="med"/>
              <a:tailEnd type="none" w="med" len="med"/>
            </a:ln>
          </p:spPr>
        </p:cxnSp>
        <p:grpSp>
          <p:nvGrpSpPr>
            <p:cNvPr id="1541" name="Google Shape;1541;p45"/>
            <p:cNvGrpSpPr/>
            <p:nvPr/>
          </p:nvGrpSpPr>
          <p:grpSpPr>
            <a:xfrm>
              <a:off x="713039" y="5216976"/>
              <a:ext cx="0" cy="976316"/>
              <a:chOff x="5143500" y="5216975"/>
              <a:chExt cx="0" cy="976325"/>
            </a:xfrm>
          </p:grpSpPr>
          <p:cxnSp>
            <p:nvCxnSpPr>
              <p:cNvPr id="1542" name="Google Shape;1542;p45"/>
              <p:cNvCxnSpPr/>
              <p:nvPr/>
            </p:nvCxnSpPr>
            <p:spPr>
              <a:xfrm>
                <a:off x="5143500" y="5216975"/>
                <a:ext cx="0" cy="357000"/>
              </a:xfrm>
              <a:prstGeom prst="straightConnector1">
                <a:avLst/>
              </a:prstGeom>
              <a:noFill/>
              <a:ln w="9525" cap="flat" cmpd="sng">
                <a:solidFill>
                  <a:schemeClr val="lt1"/>
                </a:solidFill>
                <a:prstDash val="solid"/>
                <a:round/>
                <a:headEnd type="none" w="med" len="med"/>
                <a:tailEnd type="none" w="med" len="med"/>
              </a:ln>
            </p:spPr>
          </p:cxnSp>
          <p:cxnSp>
            <p:nvCxnSpPr>
              <p:cNvPr id="1543" name="Google Shape;1543;p45"/>
              <p:cNvCxnSpPr/>
              <p:nvPr/>
            </p:nvCxnSpPr>
            <p:spPr>
              <a:xfrm>
                <a:off x="5143500" y="5836300"/>
                <a:ext cx="0" cy="357000"/>
              </a:xfrm>
              <a:prstGeom prst="straightConnector1">
                <a:avLst/>
              </a:prstGeom>
              <a:noFill/>
              <a:ln w="9525" cap="flat" cmpd="sng">
                <a:solidFill>
                  <a:schemeClr val="lt1"/>
                </a:solidFill>
                <a:prstDash val="solid"/>
                <a:round/>
                <a:headEnd type="none" w="med" len="med"/>
                <a:tailEnd type="none" w="med" len="med"/>
              </a:ln>
            </p:spPr>
          </p:cxnSp>
        </p:grpSp>
        <p:sp>
          <p:nvSpPr>
            <p:cNvPr id="1544" name="Google Shape;1544;p45"/>
            <p:cNvSpPr/>
            <p:nvPr/>
          </p:nvSpPr>
          <p:spPr>
            <a:xfrm>
              <a:off x="657238" y="5649338"/>
              <a:ext cx="111600" cy="111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5" name="Google Shape;1545;p45"/>
          <p:cNvGrpSpPr/>
          <p:nvPr/>
        </p:nvGrpSpPr>
        <p:grpSpPr>
          <a:xfrm>
            <a:off x="7145697" y="2502900"/>
            <a:ext cx="1784100" cy="1196400"/>
            <a:chOff x="7145697" y="2502900"/>
            <a:chExt cx="1784100" cy="1196400"/>
          </a:xfrm>
        </p:grpSpPr>
        <p:sp>
          <p:nvSpPr>
            <p:cNvPr id="1546" name="Google Shape;1546;p45"/>
            <p:cNvSpPr/>
            <p:nvPr/>
          </p:nvSpPr>
          <p:spPr>
            <a:xfrm rot="5400000">
              <a:off x="7145697" y="2502900"/>
              <a:ext cx="1196400" cy="1196400"/>
            </a:xfrm>
            <a:prstGeom prst="arc">
              <a:avLst>
                <a:gd name="adj1" fmla="val 16200000"/>
                <a:gd name="adj2" fmla="val 0"/>
              </a:avLst>
            </a:prstGeom>
            <a:noFill/>
            <a:ln w="9525" cap="flat" cmpd="sng">
              <a:solidFill>
                <a:schemeClr val="lt2"/>
              </a:solidFill>
              <a:prstDash val="solid"/>
              <a:round/>
              <a:headEnd type="oval" w="sm" len="sm"/>
              <a:tailEnd type="oval"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5"/>
            <p:cNvSpPr/>
            <p:nvPr/>
          </p:nvSpPr>
          <p:spPr>
            <a:xfrm rot="10800000">
              <a:off x="7733397" y="2502900"/>
              <a:ext cx="1196400" cy="1196400"/>
            </a:xfrm>
            <a:prstGeom prst="arc">
              <a:avLst>
                <a:gd name="adj1" fmla="val 16200000"/>
                <a:gd name="adj2" fmla="val 0"/>
              </a:avLst>
            </a:prstGeom>
            <a:noFill/>
            <a:ln w="9525" cap="flat" cmpd="sng">
              <a:solidFill>
                <a:schemeClr val="lt2"/>
              </a:solidFill>
              <a:prstDash val="solid"/>
              <a:round/>
              <a:headEnd type="oval" w="sm" len="sm"/>
              <a:tailEnd type="oval"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8" name="Google Shape;1548;p45"/>
          <p:cNvGrpSpPr/>
          <p:nvPr/>
        </p:nvGrpSpPr>
        <p:grpSpPr>
          <a:xfrm>
            <a:off x="4841390" y="3608506"/>
            <a:ext cx="1358057" cy="1375303"/>
            <a:chOff x="5353065" y="3400900"/>
            <a:chExt cx="1358057" cy="1375303"/>
          </a:xfrm>
        </p:grpSpPr>
        <p:sp>
          <p:nvSpPr>
            <p:cNvPr id="1549" name="Google Shape;1549;p45"/>
            <p:cNvSpPr/>
            <p:nvPr/>
          </p:nvSpPr>
          <p:spPr>
            <a:xfrm>
              <a:off x="5740800" y="3797475"/>
              <a:ext cx="582000" cy="582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0" name="Google Shape;1550;p45"/>
            <p:cNvGrpSpPr/>
            <p:nvPr/>
          </p:nvGrpSpPr>
          <p:grpSpPr>
            <a:xfrm>
              <a:off x="5353065" y="3400900"/>
              <a:ext cx="1358057" cy="1375303"/>
              <a:chOff x="8260506" y="1740144"/>
              <a:chExt cx="1784100" cy="1806756"/>
            </a:xfrm>
          </p:grpSpPr>
          <p:grpSp>
            <p:nvGrpSpPr>
              <p:cNvPr id="1551" name="Google Shape;1551;p45"/>
              <p:cNvGrpSpPr/>
              <p:nvPr/>
            </p:nvGrpSpPr>
            <p:grpSpPr>
              <a:xfrm rot="10800000">
                <a:off x="8260506" y="2350500"/>
                <a:ext cx="1784100" cy="1196400"/>
                <a:chOff x="7700747" y="2350500"/>
                <a:chExt cx="1784100" cy="1196400"/>
              </a:xfrm>
            </p:grpSpPr>
            <p:sp>
              <p:nvSpPr>
                <p:cNvPr id="1552" name="Google Shape;1552;p45"/>
                <p:cNvSpPr/>
                <p:nvPr/>
              </p:nvSpPr>
              <p:spPr>
                <a:xfrm rot="5400000">
                  <a:off x="7700747" y="2350500"/>
                  <a:ext cx="1196400" cy="1196400"/>
                </a:xfrm>
                <a:prstGeom prst="arc">
                  <a:avLst>
                    <a:gd name="adj1" fmla="val 16200000"/>
                    <a:gd name="adj2" fmla="val 0"/>
                  </a:avLst>
                </a:prstGeom>
                <a:noFill/>
                <a:ln w="9525" cap="flat" cmpd="sng">
                  <a:solidFill>
                    <a:schemeClr val="lt1"/>
                  </a:solidFill>
                  <a:prstDash val="solid"/>
                  <a:round/>
                  <a:headEnd type="oval" w="sm" len="sm"/>
                  <a:tailEnd type="oval"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5"/>
                <p:cNvSpPr/>
                <p:nvPr/>
              </p:nvSpPr>
              <p:spPr>
                <a:xfrm rot="10800000">
                  <a:off x="8288447" y="2350500"/>
                  <a:ext cx="1196400" cy="1196400"/>
                </a:xfrm>
                <a:prstGeom prst="arc">
                  <a:avLst>
                    <a:gd name="adj1" fmla="val 16200000"/>
                    <a:gd name="adj2" fmla="val 0"/>
                  </a:avLst>
                </a:prstGeom>
                <a:noFill/>
                <a:ln w="9525" cap="flat" cmpd="sng">
                  <a:solidFill>
                    <a:schemeClr val="lt1"/>
                  </a:solidFill>
                  <a:prstDash val="solid"/>
                  <a:round/>
                  <a:headEnd type="oval" w="sm" len="sm"/>
                  <a:tailEnd type="oval"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4" name="Google Shape;1554;p45"/>
              <p:cNvGrpSpPr/>
              <p:nvPr/>
            </p:nvGrpSpPr>
            <p:grpSpPr>
              <a:xfrm>
                <a:off x="8260506" y="1740144"/>
                <a:ext cx="1784100" cy="1196400"/>
                <a:chOff x="7700747" y="2350500"/>
                <a:chExt cx="1784100" cy="1196400"/>
              </a:xfrm>
            </p:grpSpPr>
            <p:sp>
              <p:nvSpPr>
                <p:cNvPr id="1555" name="Google Shape;1555;p45"/>
                <p:cNvSpPr/>
                <p:nvPr/>
              </p:nvSpPr>
              <p:spPr>
                <a:xfrm rot="5400000">
                  <a:off x="7700747" y="2350500"/>
                  <a:ext cx="1196400" cy="1196400"/>
                </a:xfrm>
                <a:prstGeom prst="arc">
                  <a:avLst>
                    <a:gd name="adj1" fmla="val 16200000"/>
                    <a:gd name="adj2" fmla="val 0"/>
                  </a:avLst>
                </a:prstGeom>
                <a:noFill/>
                <a:ln w="9525" cap="flat" cmpd="sng">
                  <a:solidFill>
                    <a:schemeClr val="lt1"/>
                  </a:solidFill>
                  <a:prstDash val="solid"/>
                  <a:round/>
                  <a:headEnd type="oval" w="sm" len="sm"/>
                  <a:tailEnd type="oval"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5"/>
                <p:cNvSpPr/>
                <p:nvPr/>
              </p:nvSpPr>
              <p:spPr>
                <a:xfrm rot="10800000">
                  <a:off x="8288447" y="2350500"/>
                  <a:ext cx="1196400" cy="1196400"/>
                </a:xfrm>
                <a:prstGeom prst="arc">
                  <a:avLst>
                    <a:gd name="adj1" fmla="val 16200000"/>
                    <a:gd name="adj2" fmla="val 0"/>
                  </a:avLst>
                </a:prstGeom>
                <a:noFill/>
                <a:ln w="9525" cap="flat" cmpd="sng">
                  <a:solidFill>
                    <a:schemeClr val="lt1"/>
                  </a:solidFill>
                  <a:prstDash val="solid"/>
                  <a:round/>
                  <a:headEnd type="oval" w="sm" len="sm"/>
                  <a:tailEnd type="oval"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557" name="Google Shape;1557;p45"/>
          <p:cNvGrpSpPr/>
          <p:nvPr/>
        </p:nvGrpSpPr>
        <p:grpSpPr>
          <a:xfrm>
            <a:off x="5118278" y="528861"/>
            <a:ext cx="238792" cy="238792"/>
            <a:chOff x="151500" y="5133000"/>
            <a:chExt cx="1123200" cy="1123200"/>
          </a:xfrm>
        </p:grpSpPr>
        <p:sp>
          <p:nvSpPr>
            <p:cNvPr id="1558" name="Google Shape;1558;p45"/>
            <p:cNvSpPr/>
            <p:nvPr/>
          </p:nvSpPr>
          <p:spPr>
            <a:xfrm>
              <a:off x="151500" y="5133000"/>
              <a:ext cx="1123200" cy="1123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59" name="Google Shape;1559;p45"/>
            <p:cNvCxnSpPr/>
            <p:nvPr/>
          </p:nvCxnSpPr>
          <p:spPr>
            <a:xfrm>
              <a:off x="713113" y="5216975"/>
              <a:ext cx="0" cy="357000"/>
            </a:xfrm>
            <a:prstGeom prst="straightConnector1">
              <a:avLst/>
            </a:prstGeom>
            <a:noFill/>
            <a:ln w="9525" cap="flat" cmpd="sng">
              <a:solidFill>
                <a:schemeClr val="lt1"/>
              </a:solidFill>
              <a:prstDash val="solid"/>
              <a:round/>
              <a:headEnd type="none" w="med" len="med"/>
              <a:tailEnd type="none" w="med" len="med"/>
            </a:ln>
          </p:spPr>
        </p:cxnSp>
        <p:cxnSp>
          <p:nvCxnSpPr>
            <p:cNvPr id="1560" name="Google Shape;1560;p45"/>
            <p:cNvCxnSpPr/>
            <p:nvPr/>
          </p:nvCxnSpPr>
          <p:spPr>
            <a:xfrm>
              <a:off x="713113" y="5836300"/>
              <a:ext cx="0" cy="357000"/>
            </a:xfrm>
            <a:prstGeom prst="straightConnector1">
              <a:avLst/>
            </a:prstGeom>
            <a:noFill/>
            <a:ln w="9525" cap="flat" cmpd="sng">
              <a:solidFill>
                <a:schemeClr val="lt1"/>
              </a:solidFill>
              <a:prstDash val="solid"/>
              <a:round/>
              <a:headEnd type="none" w="med" len="med"/>
              <a:tailEnd type="none" w="med" len="med"/>
            </a:ln>
          </p:spPr>
        </p:cxnSp>
        <p:grpSp>
          <p:nvGrpSpPr>
            <p:cNvPr id="1561" name="Google Shape;1561;p45"/>
            <p:cNvGrpSpPr/>
            <p:nvPr/>
          </p:nvGrpSpPr>
          <p:grpSpPr>
            <a:xfrm>
              <a:off x="713100" y="5216975"/>
              <a:ext cx="0" cy="976325"/>
              <a:chOff x="5143500" y="5216975"/>
              <a:chExt cx="0" cy="976325"/>
            </a:xfrm>
          </p:grpSpPr>
          <p:cxnSp>
            <p:nvCxnSpPr>
              <p:cNvPr id="1562" name="Google Shape;1562;p45"/>
              <p:cNvCxnSpPr/>
              <p:nvPr/>
            </p:nvCxnSpPr>
            <p:spPr>
              <a:xfrm>
                <a:off x="5143500" y="5216975"/>
                <a:ext cx="0" cy="357000"/>
              </a:xfrm>
              <a:prstGeom prst="straightConnector1">
                <a:avLst/>
              </a:prstGeom>
              <a:noFill/>
              <a:ln w="9525" cap="flat" cmpd="sng">
                <a:solidFill>
                  <a:schemeClr val="lt1"/>
                </a:solidFill>
                <a:prstDash val="solid"/>
                <a:round/>
                <a:headEnd type="none" w="med" len="med"/>
                <a:tailEnd type="none" w="med" len="med"/>
              </a:ln>
            </p:spPr>
          </p:cxnSp>
          <p:cxnSp>
            <p:nvCxnSpPr>
              <p:cNvPr id="1563" name="Google Shape;1563;p45"/>
              <p:cNvCxnSpPr/>
              <p:nvPr/>
            </p:nvCxnSpPr>
            <p:spPr>
              <a:xfrm>
                <a:off x="5143500" y="5836300"/>
                <a:ext cx="0" cy="357000"/>
              </a:xfrm>
              <a:prstGeom prst="straightConnector1">
                <a:avLst/>
              </a:prstGeom>
              <a:noFill/>
              <a:ln w="9525" cap="flat" cmpd="sng">
                <a:solidFill>
                  <a:schemeClr val="lt1"/>
                </a:solidFill>
                <a:prstDash val="solid"/>
                <a:round/>
                <a:headEnd type="none" w="med" len="med"/>
                <a:tailEnd type="none" w="med" len="med"/>
              </a:ln>
            </p:spPr>
          </p:cxnSp>
        </p:grpSp>
        <p:cxnSp>
          <p:nvCxnSpPr>
            <p:cNvPr id="1564" name="Google Shape;1564;p45"/>
            <p:cNvCxnSpPr/>
            <p:nvPr/>
          </p:nvCxnSpPr>
          <p:spPr>
            <a:xfrm>
              <a:off x="932154" y="5307710"/>
              <a:ext cx="0" cy="356806"/>
            </a:xfrm>
            <a:prstGeom prst="straightConnector1">
              <a:avLst/>
            </a:prstGeom>
            <a:noFill/>
            <a:ln w="9525" cap="flat" cmpd="sng">
              <a:solidFill>
                <a:schemeClr val="lt1"/>
              </a:solidFill>
              <a:prstDash val="solid"/>
              <a:round/>
              <a:headEnd type="none" w="med" len="med"/>
              <a:tailEnd type="none" w="med" len="med"/>
            </a:ln>
          </p:spPr>
        </p:cxnSp>
        <p:cxnSp>
          <p:nvCxnSpPr>
            <p:cNvPr id="1565" name="Google Shape;1565;p45"/>
            <p:cNvCxnSpPr/>
            <p:nvPr/>
          </p:nvCxnSpPr>
          <p:spPr>
            <a:xfrm>
              <a:off x="494225" y="5745639"/>
              <a:ext cx="0" cy="356806"/>
            </a:xfrm>
            <a:prstGeom prst="straightConnector1">
              <a:avLst/>
            </a:prstGeom>
            <a:noFill/>
            <a:ln w="9525" cap="flat" cmpd="sng">
              <a:solidFill>
                <a:schemeClr val="lt1"/>
              </a:solidFill>
              <a:prstDash val="solid"/>
              <a:round/>
              <a:headEnd type="none" w="med" len="med"/>
              <a:tailEnd type="none" w="med" len="med"/>
            </a:ln>
          </p:spPr>
        </p:cxnSp>
        <p:grpSp>
          <p:nvGrpSpPr>
            <p:cNvPr id="1566" name="Google Shape;1566;p45"/>
            <p:cNvGrpSpPr/>
            <p:nvPr/>
          </p:nvGrpSpPr>
          <p:grpSpPr>
            <a:xfrm>
              <a:off x="713039" y="5216976"/>
              <a:ext cx="0" cy="976316"/>
              <a:chOff x="5143500" y="5216975"/>
              <a:chExt cx="0" cy="976325"/>
            </a:xfrm>
          </p:grpSpPr>
          <p:cxnSp>
            <p:nvCxnSpPr>
              <p:cNvPr id="1567" name="Google Shape;1567;p45"/>
              <p:cNvCxnSpPr/>
              <p:nvPr/>
            </p:nvCxnSpPr>
            <p:spPr>
              <a:xfrm>
                <a:off x="5143500" y="5216975"/>
                <a:ext cx="0" cy="357000"/>
              </a:xfrm>
              <a:prstGeom prst="straightConnector1">
                <a:avLst/>
              </a:prstGeom>
              <a:noFill/>
              <a:ln w="9525" cap="flat" cmpd="sng">
                <a:solidFill>
                  <a:schemeClr val="lt1"/>
                </a:solidFill>
                <a:prstDash val="solid"/>
                <a:round/>
                <a:headEnd type="none" w="med" len="med"/>
                <a:tailEnd type="none" w="med" len="med"/>
              </a:ln>
            </p:spPr>
          </p:cxnSp>
          <p:cxnSp>
            <p:nvCxnSpPr>
              <p:cNvPr id="1568" name="Google Shape;1568;p45"/>
              <p:cNvCxnSpPr/>
              <p:nvPr/>
            </p:nvCxnSpPr>
            <p:spPr>
              <a:xfrm>
                <a:off x="5143500" y="5836300"/>
                <a:ext cx="0" cy="357000"/>
              </a:xfrm>
              <a:prstGeom prst="straightConnector1">
                <a:avLst/>
              </a:prstGeom>
              <a:noFill/>
              <a:ln w="9525" cap="flat" cmpd="sng">
                <a:solidFill>
                  <a:schemeClr val="lt1"/>
                </a:solidFill>
                <a:prstDash val="solid"/>
                <a:round/>
                <a:headEnd type="none" w="med" len="med"/>
                <a:tailEnd type="none" w="med" len="med"/>
              </a:ln>
            </p:spPr>
          </p:cxnSp>
        </p:grpSp>
        <p:sp>
          <p:nvSpPr>
            <p:cNvPr id="1569" name="Google Shape;1569;p45"/>
            <p:cNvSpPr/>
            <p:nvPr/>
          </p:nvSpPr>
          <p:spPr>
            <a:xfrm>
              <a:off x="657238" y="5649338"/>
              <a:ext cx="111600" cy="111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0" name="Google Shape;1570;p45"/>
          <p:cNvGrpSpPr/>
          <p:nvPr/>
        </p:nvGrpSpPr>
        <p:grpSpPr>
          <a:xfrm>
            <a:off x="5118278" y="973711"/>
            <a:ext cx="238792" cy="238792"/>
            <a:chOff x="151500" y="5133000"/>
            <a:chExt cx="1123200" cy="1123200"/>
          </a:xfrm>
        </p:grpSpPr>
        <p:sp>
          <p:nvSpPr>
            <p:cNvPr id="1571" name="Google Shape;1571;p45"/>
            <p:cNvSpPr/>
            <p:nvPr/>
          </p:nvSpPr>
          <p:spPr>
            <a:xfrm>
              <a:off x="151500" y="5133000"/>
              <a:ext cx="1123200" cy="1123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72" name="Google Shape;1572;p45"/>
            <p:cNvCxnSpPr/>
            <p:nvPr/>
          </p:nvCxnSpPr>
          <p:spPr>
            <a:xfrm>
              <a:off x="713113" y="5216975"/>
              <a:ext cx="0" cy="357000"/>
            </a:xfrm>
            <a:prstGeom prst="straightConnector1">
              <a:avLst/>
            </a:prstGeom>
            <a:noFill/>
            <a:ln w="9525" cap="flat" cmpd="sng">
              <a:solidFill>
                <a:schemeClr val="lt1"/>
              </a:solidFill>
              <a:prstDash val="solid"/>
              <a:round/>
              <a:headEnd type="none" w="med" len="med"/>
              <a:tailEnd type="none" w="med" len="med"/>
            </a:ln>
          </p:spPr>
        </p:cxnSp>
        <p:cxnSp>
          <p:nvCxnSpPr>
            <p:cNvPr id="1573" name="Google Shape;1573;p45"/>
            <p:cNvCxnSpPr/>
            <p:nvPr/>
          </p:nvCxnSpPr>
          <p:spPr>
            <a:xfrm>
              <a:off x="713113" y="5836300"/>
              <a:ext cx="0" cy="357000"/>
            </a:xfrm>
            <a:prstGeom prst="straightConnector1">
              <a:avLst/>
            </a:prstGeom>
            <a:noFill/>
            <a:ln w="9525" cap="flat" cmpd="sng">
              <a:solidFill>
                <a:schemeClr val="lt1"/>
              </a:solidFill>
              <a:prstDash val="solid"/>
              <a:round/>
              <a:headEnd type="none" w="med" len="med"/>
              <a:tailEnd type="none" w="med" len="med"/>
            </a:ln>
          </p:spPr>
        </p:cxnSp>
        <p:grpSp>
          <p:nvGrpSpPr>
            <p:cNvPr id="1574" name="Google Shape;1574;p45"/>
            <p:cNvGrpSpPr/>
            <p:nvPr/>
          </p:nvGrpSpPr>
          <p:grpSpPr>
            <a:xfrm>
              <a:off x="713100" y="5216975"/>
              <a:ext cx="0" cy="976325"/>
              <a:chOff x="5143500" y="5216975"/>
              <a:chExt cx="0" cy="976325"/>
            </a:xfrm>
          </p:grpSpPr>
          <p:cxnSp>
            <p:nvCxnSpPr>
              <p:cNvPr id="1575" name="Google Shape;1575;p45"/>
              <p:cNvCxnSpPr/>
              <p:nvPr/>
            </p:nvCxnSpPr>
            <p:spPr>
              <a:xfrm>
                <a:off x="5143500" y="5216975"/>
                <a:ext cx="0" cy="357000"/>
              </a:xfrm>
              <a:prstGeom prst="straightConnector1">
                <a:avLst/>
              </a:prstGeom>
              <a:noFill/>
              <a:ln w="9525" cap="flat" cmpd="sng">
                <a:solidFill>
                  <a:schemeClr val="lt1"/>
                </a:solidFill>
                <a:prstDash val="solid"/>
                <a:round/>
                <a:headEnd type="none" w="med" len="med"/>
                <a:tailEnd type="none" w="med" len="med"/>
              </a:ln>
            </p:spPr>
          </p:cxnSp>
          <p:cxnSp>
            <p:nvCxnSpPr>
              <p:cNvPr id="1576" name="Google Shape;1576;p45"/>
              <p:cNvCxnSpPr/>
              <p:nvPr/>
            </p:nvCxnSpPr>
            <p:spPr>
              <a:xfrm>
                <a:off x="5143500" y="5836300"/>
                <a:ext cx="0" cy="357000"/>
              </a:xfrm>
              <a:prstGeom prst="straightConnector1">
                <a:avLst/>
              </a:prstGeom>
              <a:noFill/>
              <a:ln w="9525" cap="flat" cmpd="sng">
                <a:solidFill>
                  <a:schemeClr val="lt1"/>
                </a:solidFill>
                <a:prstDash val="solid"/>
                <a:round/>
                <a:headEnd type="none" w="med" len="med"/>
                <a:tailEnd type="none" w="med" len="med"/>
              </a:ln>
            </p:spPr>
          </p:cxnSp>
        </p:grpSp>
        <p:cxnSp>
          <p:nvCxnSpPr>
            <p:cNvPr id="1577" name="Google Shape;1577;p45"/>
            <p:cNvCxnSpPr/>
            <p:nvPr/>
          </p:nvCxnSpPr>
          <p:spPr>
            <a:xfrm>
              <a:off x="932154" y="5307710"/>
              <a:ext cx="0" cy="356806"/>
            </a:xfrm>
            <a:prstGeom prst="straightConnector1">
              <a:avLst/>
            </a:prstGeom>
            <a:noFill/>
            <a:ln w="9525" cap="flat" cmpd="sng">
              <a:solidFill>
                <a:schemeClr val="lt1"/>
              </a:solidFill>
              <a:prstDash val="solid"/>
              <a:round/>
              <a:headEnd type="none" w="med" len="med"/>
              <a:tailEnd type="none" w="med" len="med"/>
            </a:ln>
          </p:spPr>
        </p:cxnSp>
        <p:cxnSp>
          <p:nvCxnSpPr>
            <p:cNvPr id="1578" name="Google Shape;1578;p45"/>
            <p:cNvCxnSpPr/>
            <p:nvPr/>
          </p:nvCxnSpPr>
          <p:spPr>
            <a:xfrm>
              <a:off x="494225" y="5745639"/>
              <a:ext cx="0" cy="356806"/>
            </a:xfrm>
            <a:prstGeom prst="straightConnector1">
              <a:avLst/>
            </a:prstGeom>
            <a:noFill/>
            <a:ln w="9525" cap="flat" cmpd="sng">
              <a:solidFill>
                <a:schemeClr val="lt1"/>
              </a:solidFill>
              <a:prstDash val="solid"/>
              <a:round/>
              <a:headEnd type="none" w="med" len="med"/>
              <a:tailEnd type="none" w="med" len="med"/>
            </a:ln>
          </p:spPr>
        </p:cxnSp>
        <p:grpSp>
          <p:nvGrpSpPr>
            <p:cNvPr id="1579" name="Google Shape;1579;p45"/>
            <p:cNvGrpSpPr/>
            <p:nvPr/>
          </p:nvGrpSpPr>
          <p:grpSpPr>
            <a:xfrm>
              <a:off x="713039" y="5216976"/>
              <a:ext cx="0" cy="976316"/>
              <a:chOff x="5143500" y="5216975"/>
              <a:chExt cx="0" cy="976325"/>
            </a:xfrm>
          </p:grpSpPr>
          <p:cxnSp>
            <p:nvCxnSpPr>
              <p:cNvPr id="1580" name="Google Shape;1580;p45"/>
              <p:cNvCxnSpPr/>
              <p:nvPr/>
            </p:nvCxnSpPr>
            <p:spPr>
              <a:xfrm>
                <a:off x="5143500" y="5216975"/>
                <a:ext cx="0" cy="357000"/>
              </a:xfrm>
              <a:prstGeom prst="straightConnector1">
                <a:avLst/>
              </a:prstGeom>
              <a:noFill/>
              <a:ln w="9525" cap="flat" cmpd="sng">
                <a:solidFill>
                  <a:schemeClr val="lt1"/>
                </a:solidFill>
                <a:prstDash val="solid"/>
                <a:round/>
                <a:headEnd type="none" w="med" len="med"/>
                <a:tailEnd type="none" w="med" len="med"/>
              </a:ln>
            </p:spPr>
          </p:cxnSp>
          <p:cxnSp>
            <p:nvCxnSpPr>
              <p:cNvPr id="1581" name="Google Shape;1581;p45"/>
              <p:cNvCxnSpPr/>
              <p:nvPr/>
            </p:nvCxnSpPr>
            <p:spPr>
              <a:xfrm>
                <a:off x="5143500" y="5836300"/>
                <a:ext cx="0" cy="357000"/>
              </a:xfrm>
              <a:prstGeom prst="straightConnector1">
                <a:avLst/>
              </a:prstGeom>
              <a:noFill/>
              <a:ln w="9525" cap="flat" cmpd="sng">
                <a:solidFill>
                  <a:schemeClr val="lt1"/>
                </a:solidFill>
                <a:prstDash val="solid"/>
                <a:round/>
                <a:headEnd type="none" w="med" len="med"/>
                <a:tailEnd type="none" w="med" len="med"/>
              </a:ln>
            </p:spPr>
          </p:cxnSp>
        </p:grpSp>
        <p:sp>
          <p:nvSpPr>
            <p:cNvPr id="1582" name="Google Shape;1582;p45"/>
            <p:cNvSpPr/>
            <p:nvPr/>
          </p:nvSpPr>
          <p:spPr>
            <a:xfrm>
              <a:off x="657238" y="5649338"/>
              <a:ext cx="111600" cy="111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3" name="Google Shape;1583;p45"/>
          <p:cNvSpPr/>
          <p:nvPr/>
        </p:nvSpPr>
        <p:spPr>
          <a:xfrm>
            <a:off x="713100" y="167950"/>
            <a:ext cx="2940900" cy="228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84" name="Google Shape;1584;p45"/>
          <p:cNvCxnSpPr/>
          <p:nvPr/>
        </p:nvCxnSpPr>
        <p:spPr>
          <a:xfrm rot="-5400000">
            <a:off x="8290584" y="724559"/>
            <a:ext cx="304500" cy="0"/>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0"/>
        <p:cNvGrpSpPr/>
        <p:nvPr/>
      </p:nvGrpSpPr>
      <p:grpSpPr>
        <a:xfrm>
          <a:off x="0" y="0"/>
          <a:ext cx="0" cy="0"/>
          <a:chOff x="0" y="0"/>
          <a:chExt cx="0" cy="0"/>
        </a:xfrm>
      </p:grpSpPr>
      <p:sp>
        <p:nvSpPr>
          <p:cNvPr id="1981" name="Google Shape;1981;p51"/>
          <p:cNvSpPr txBox="1">
            <a:spLocks noGrp="1"/>
          </p:cNvSpPr>
          <p:nvPr>
            <p:ph type="title"/>
          </p:nvPr>
        </p:nvSpPr>
        <p:spPr>
          <a:xfrm>
            <a:off x="720000" y="549900"/>
            <a:ext cx="4117800" cy="906300"/>
          </a:xfrm>
          <a:prstGeom prst="rect">
            <a:avLst/>
          </a:prstGeom>
        </p:spPr>
        <p:txBody>
          <a:bodyPr spcFirstLastPara="1" wrap="square" lIns="91425" tIns="91425" rIns="91425" bIns="91425" anchor="ctr" anchorCtr="0">
            <a:noAutofit/>
          </a:bodyPr>
          <a:lstStyle/>
          <a:p>
            <a:pPr lvl="0"/>
            <a:r>
              <a:rPr lang="tr-TR" sz="2800" dirty="0" err="1" smtClean="0"/>
              <a:t>Guillaume</a:t>
            </a:r>
            <a:r>
              <a:rPr lang="tr-TR" sz="2800" dirty="0" smtClean="0"/>
              <a:t> </a:t>
            </a:r>
            <a:r>
              <a:rPr lang="tr-TR" sz="2800" dirty="0" err="1" smtClean="0"/>
              <a:t>Apollinaire</a:t>
            </a:r>
            <a:r>
              <a:rPr lang="tr-TR" sz="2800" dirty="0" smtClean="0"/>
              <a:t/>
            </a:r>
            <a:br>
              <a:rPr lang="tr-TR" sz="2800" dirty="0" smtClean="0"/>
            </a:br>
            <a:endParaRPr sz="2800"/>
          </a:p>
        </p:txBody>
      </p:sp>
      <p:sp>
        <p:nvSpPr>
          <p:cNvPr id="1982" name="Google Shape;1982;p51"/>
          <p:cNvSpPr txBox="1">
            <a:spLocks noGrp="1"/>
          </p:cNvSpPr>
          <p:nvPr>
            <p:ph type="body" idx="1"/>
          </p:nvPr>
        </p:nvSpPr>
        <p:spPr>
          <a:xfrm>
            <a:off x="720000" y="1843250"/>
            <a:ext cx="4117800" cy="2616600"/>
          </a:xfrm>
          <a:prstGeom prst="rect">
            <a:avLst/>
          </a:prstGeom>
        </p:spPr>
        <p:txBody>
          <a:bodyPr spcFirstLastPara="1" wrap="square" lIns="91425" tIns="91425" rIns="91425" bIns="91425" anchor="ctr" anchorCtr="0">
            <a:noAutofit/>
          </a:bodyPr>
          <a:lstStyle/>
          <a:p>
            <a:pPr marL="0" lvl="0" indent="0">
              <a:buNone/>
            </a:pPr>
            <a:r>
              <a:rPr lang="en-US" dirty="0" smtClean="0">
                <a:solidFill>
                  <a:schemeClr val="dk1"/>
                </a:solidFill>
              </a:rPr>
              <a:t>Apollinaire </a:t>
            </a:r>
            <a:r>
              <a:rPr lang="en-US" dirty="0" err="1" smtClean="0">
                <a:solidFill>
                  <a:schemeClr val="dk1"/>
                </a:solidFill>
              </a:rPr>
              <a:t>Polonyalı</a:t>
            </a:r>
            <a:r>
              <a:rPr lang="en-US" dirty="0" smtClean="0">
                <a:solidFill>
                  <a:schemeClr val="dk1"/>
                </a:solidFill>
              </a:rPr>
              <a:t> </a:t>
            </a:r>
            <a:r>
              <a:rPr lang="en-US" dirty="0" err="1" smtClean="0">
                <a:solidFill>
                  <a:schemeClr val="dk1"/>
                </a:solidFill>
              </a:rPr>
              <a:t>bir</a:t>
            </a:r>
            <a:r>
              <a:rPr lang="en-US" dirty="0" smtClean="0">
                <a:solidFill>
                  <a:schemeClr val="dk1"/>
                </a:solidFill>
              </a:rPr>
              <a:t> </a:t>
            </a:r>
            <a:r>
              <a:rPr lang="en-US" dirty="0" err="1" smtClean="0">
                <a:solidFill>
                  <a:schemeClr val="dk1"/>
                </a:solidFill>
              </a:rPr>
              <a:t>anne</a:t>
            </a:r>
            <a:r>
              <a:rPr lang="en-US" dirty="0" smtClean="0">
                <a:solidFill>
                  <a:schemeClr val="dk1"/>
                </a:solidFill>
              </a:rPr>
              <a:t> </a:t>
            </a:r>
            <a:r>
              <a:rPr lang="en-US" dirty="0" err="1" smtClean="0">
                <a:solidFill>
                  <a:schemeClr val="dk1"/>
                </a:solidFill>
              </a:rPr>
              <a:t>ile</a:t>
            </a:r>
            <a:r>
              <a:rPr lang="en-US" dirty="0" smtClean="0">
                <a:solidFill>
                  <a:schemeClr val="dk1"/>
                </a:solidFill>
              </a:rPr>
              <a:t> </a:t>
            </a:r>
            <a:r>
              <a:rPr lang="en-US" dirty="0" err="1" smtClean="0">
                <a:solidFill>
                  <a:schemeClr val="dk1"/>
                </a:solidFill>
              </a:rPr>
              <a:t>İtalyan</a:t>
            </a:r>
            <a:r>
              <a:rPr lang="en-US" dirty="0" smtClean="0">
                <a:solidFill>
                  <a:schemeClr val="dk1"/>
                </a:solidFill>
              </a:rPr>
              <a:t> </a:t>
            </a:r>
            <a:r>
              <a:rPr lang="en-US" dirty="0" err="1" smtClean="0">
                <a:solidFill>
                  <a:schemeClr val="dk1"/>
                </a:solidFill>
              </a:rPr>
              <a:t>bir</a:t>
            </a:r>
            <a:r>
              <a:rPr lang="en-US" dirty="0" smtClean="0">
                <a:solidFill>
                  <a:schemeClr val="dk1"/>
                </a:solidFill>
              </a:rPr>
              <a:t> </a:t>
            </a:r>
            <a:r>
              <a:rPr lang="en-US" dirty="0" err="1" smtClean="0">
                <a:solidFill>
                  <a:schemeClr val="dk1"/>
                </a:solidFill>
              </a:rPr>
              <a:t>babanın</a:t>
            </a:r>
            <a:r>
              <a:rPr lang="en-US" dirty="0" smtClean="0">
                <a:solidFill>
                  <a:schemeClr val="dk1"/>
                </a:solidFill>
              </a:rPr>
              <a:t> </a:t>
            </a:r>
            <a:r>
              <a:rPr lang="en-US" dirty="0" err="1" smtClean="0">
                <a:solidFill>
                  <a:schemeClr val="dk1"/>
                </a:solidFill>
              </a:rPr>
              <a:t>oğludur</a:t>
            </a:r>
            <a:r>
              <a:rPr lang="en-US" dirty="0" smtClean="0">
                <a:solidFill>
                  <a:schemeClr val="dk1"/>
                </a:solidFill>
              </a:rPr>
              <a:t>. 1880 </a:t>
            </a:r>
            <a:r>
              <a:rPr lang="en-US" dirty="0" err="1" smtClean="0">
                <a:solidFill>
                  <a:schemeClr val="dk1"/>
                </a:solidFill>
              </a:rPr>
              <a:t>yılında</a:t>
            </a:r>
            <a:r>
              <a:rPr lang="en-US" dirty="0" smtClean="0">
                <a:solidFill>
                  <a:schemeClr val="dk1"/>
                </a:solidFill>
              </a:rPr>
              <a:t> </a:t>
            </a:r>
            <a:r>
              <a:rPr lang="en-US" dirty="0" err="1" smtClean="0">
                <a:solidFill>
                  <a:schemeClr val="dk1"/>
                </a:solidFill>
              </a:rPr>
              <a:t>Roma'da</a:t>
            </a:r>
            <a:r>
              <a:rPr lang="en-US" dirty="0" smtClean="0">
                <a:solidFill>
                  <a:schemeClr val="dk1"/>
                </a:solidFill>
              </a:rPr>
              <a:t> </a:t>
            </a:r>
            <a:r>
              <a:rPr lang="en-US" dirty="0" err="1" smtClean="0">
                <a:solidFill>
                  <a:schemeClr val="dk1"/>
                </a:solidFill>
              </a:rPr>
              <a:t>doğdu</a:t>
            </a:r>
            <a:r>
              <a:rPr lang="en-US" dirty="0" smtClean="0">
                <a:solidFill>
                  <a:schemeClr val="dk1"/>
                </a:solidFill>
              </a:rPr>
              <a:t>. Anne </a:t>
            </a:r>
            <a:r>
              <a:rPr lang="en-US" dirty="0" err="1" smtClean="0">
                <a:solidFill>
                  <a:schemeClr val="dk1"/>
                </a:solidFill>
              </a:rPr>
              <a:t>tarafından</a:t>
            </a:r>
            <a:r>
              <a:rPr lang="en-US" dirty="0" smtClean="0">
                <a:solidFill>
                  <a:schemeClr val="dk1"/>
                </a:solidFill>
              </a:rPr>
              <a:t> </a:t>
            </a:r>
            <a:r>
              <a:rPr lang="en-US" dirty="0" err="1" smtClean="0">
                <a:solidFill>
                  <a:schemeClr val="dk1"/>
                </a:solidFill>
              </a:rPr>
              <a:t>büyükbabası</a:t>
            </a:r>
            <a:r>
              <a:rPr lang="en-US" dirty="0" smtClean="0">
                <a:solidFill>
                  <a:schemeClr val="dk1"/>
                </a:solidFill>
              </a:rPr>
              <a:t>, </a:t>
            </a:r>
            <a:r>
              <a:rPr lang="en-US" dirty="0" err="1" smtClean="0">
                <a:solidFill>
                  <a:schemeClr val="dk1"/>
                </a:solidFill>
              </a:rPr>
              <a:t>Kırım</a:t>
            </a:r>
            <a:r>
              <a:rPr lang="en-US" dirty="0" smtClean="0">
                <a:solidFill>
                  <a:schemeClr val="dk1"/>
                </a:solidFill>
              </a:rPr>
              <a:t> </a:t>
            </a:r>
            <a:r>
              <a:rPr lang="en-US" dirty="0" err="1" smtClean="0">
                <a:solidFill>
                  <a:schemeClr val="dk1"/>
                </a:solidFill>
              </a:rPr>
              <a:t>Savaşı'nda</a:t>
            </a:r>
            <a:r>
              <a:rPr lang="en-US" dirty="0" smtClean="0">
                <a:solidFill>
                  <a:schemeClr val="dk1"/>
                </a:solidFill>
              </a:rPr>
              <a:t> </a:t>
            </a:r>
            <a:r>
              <a:rPr lang="en-US" dirty="0" err="1" smtClean="0">
                <a:solidFill>
                  <a:schemeClr val="dk1"/>
                </a:solidFill>
              </a:rPr>
              <a:t>öldürülen</a:t>
            </a:r>
            <a:r>
              <a:rPr lang="en-US" dirty="0" smtClean="0">
                <a:solidFill>
                  <a:schemeClr val="dk1"/>
                </a:solidFill>
              </a:rPr>
              <a:t> </a:t>
            </a:r>
            <a:r>
              <a:rPr lang="en-US" dirty="0" err="1" smtClean="0">
                <a:solidFill>
                  <a:schemeClr val="dk1"/>
                </a:solidFill>
              </a:rPr>
              <a:t>Rus</a:t>
            </a:r>
            <a:r>
              <a:rPr lang="en-US" dirty="0" smtClean="0">
                <a:solidFill>
                  <a:schemeClr val="dk1"/>
                </a:solidFill>
              </a:rPr>
              <a:t> </a:t>
            </a:r>
            <a:r>
              <a:rPr lang="en-US" dirty="0" err="1" smtClean="0">
                <a:solidFill>
                  <a:schemeClr val="dk1"/>
                </a:solidFill>
              </a:rPr>
              <a:t>İmparatorluk</a:t>
            </a:r>
            <a:r>
              <a:rPr lang="en-US" dirty="0" smtClean="0">
                <a:solidFill>
                  <a:schemeClr val="dk1"/>
                </a:solidFill>
              </a:rPr>
              <a:t> </a:t>
            </a:r>
            <a:r>
              <a:rPr lang="en-US" dirty="0" err="1" smtClean="0">
                <a:solidFill>
                  <a:schemeClr val="dk1"/>
                </a:solidFill>
              </a:rPr>
              <a:t>Ordusunda</a:t>
            </a:r>
            <a:r>
              <a:rPr lang="en-US" dirty="0" smtClean="0">
                <a:solidFill>
                  <a:schemeClr val="dk1"/>
                </a:solidFill>
              </a:rPr>
              <a:t> </a:t>
            </a:r>
            <a:r>
              <a:rPr lang="en-US" dirty="0" err="1" smtClean="0">
                <a:solidFill>
                  <a:schemeClr val="dk1"/>
                </a:solidFill>
              </a:rPr>
              <a:t>bir</a:t>
            </a:r>
            <a:r>
              <a:rPr lang="en-US" dirty="0" smtClean="0">
                <a:solidFill>
                  <a:schemeClr val="dk1"/>
                </a:solidFill>
              </a:rPr>
              <a:t> </a:t>
            </a:r>
            <a:r>
              <a:rPr lang="en-US" dirty="0" err="1" smtClean="0">
                <a:solidFill>
                  <a:schemeClr val="dk1"/>
                </a:solidFill>
              </a:rPr>
              <a:t>generaldi</a:t>
            </a:r>
            <a:r>
              <a:rPr lang="en-US" dirty="0" smtClean="0">
                <a:solidFill>
                  <a:schemeClr val="dk1"/>
                </a:solidFill>
              </a:rPr>
              <a:t> </a:t>
            </a:r>
            <a:r>
              <a:rPr lang="en-US" dirty="0" smtClean="0">
                <a:solidFill>
                  <a:schemeClr val="dk1"/>
                </a:solidFill>
              </a:rPr>
              <a:t>.</a:t>
            </a:r>
            <a:endParaRPr lang="tr-TR" dirty="0" smtClean="0">
              <a:solidFill>
                <a:schemeClr val="dk1"/>
              </a:solidFill>
            </a:endParaRPr>
          </a:p>
          <a:p>
            <a:pPr marL="0" lvl="0" indent="0">
              <a:buNone/>
            </a:pPr>
            <a:endParaRPr lang="tr-TR" dirty="0" smtClean="0">
              <a:solidFill>
                <a:schemeClr val="dk1"/>
              </a:solidFill>
            </a:endParaRPr>
          </a:p>
          <a:p>
            <a:pPr marL="0" indent="0">
              <a:buNone/>
            </a:pPr>
            <a:r>
              <a:rPr lang="tr-TR" dirty="0" smtClean="0">
                <a:solidFill>
                  <a:schemeClr val="dk1"/>
                </a:solidFill>
              </a:rPr>
              <a:t> Anarşizm'e ilgi duymaya başlayan </a:t>
            </a:r>
            <a:r>
              <a:rPr lang="tr-TR" dirty="0" err="1" smtClean="0">
                <a:solidFill>
                  <a:schemeClr val="dk1"/>
                </a:solidFill>
              </a:rPr>
              <a:t>Apollinaire</a:t>
            </a:r>
            <a:r>
              <a:rPr lang="tr-TR" dirty="0" smtClean="0">
                <a:solidFill>
                  <a:schemeClr val="dk1"/>
                </a:solidFill>
              </a:rPr>
              <a:t> </a:t>
            </a:r>
            <a:r>
              <a:rPr lang="tr-TR" dirty="0" err="1" smtClean="0">
                <a:solidFill>
                  <a:schemeClr val="dk1"/>
                </a:solidFill>
              </a:rPr>
              <a:t>Dreyfus</a:t>
            </a:r>
            <a:r>
              <a:rPr lang="tr-TR" dirty="0" smtClean="0">
                <a:solidFill>
                  <a:schemeClr val="dk1"/>
                </a:solidFill>
              </a:rPr>
              <a:t> davası ile de yakından ilgilendi ve duruşlara katıldı. 1911 yılında Pablo Picasso ve </a:t>
            </a:r>
            <a:r>
              <a:rPr lang="tr-TR" dirty="0" err="1" smtClean="0">
                <a:solidFill>
                  <a:schemeClr val="dk1"/>
                </a:solidFill>
              </a:rPr>
              <a:t>Georges</a:t>
            </a:r>
            <a:r>
              <a:rPr lang="tr-TR" dirty="0" smtClean="0">
                <a:solidFill>
                  <a:schemeClr val="dk1"/>
                </a:solidFill>
              </a:rPr>
              <a:t> </a:t>
            </a:r>
            <a:r>
              <a:rPr lang="tr-TR" dirty="0" err="1" smtClean="0">
                <a:solidFill>
                  <a:schemeClr val="dk1"/>
                </a:solidFill>
              </a:rPr>
              <a:t>Braque</a:t>
            </a:r>
            <a:r>
              <a:rPr lang="tr-TR" dirty="0" smtClean="0">
                <a:solidFill>
                  <a:schemeClr val="dk1"/>
                </a:solidFill>
              </a:rPr>
              <a:t> ile birlikte Kübist Oda 41'in düzenlenmesine yardım etti. Böylelikle resim eleştirmenliğine ağırlık verdi. İlerleyen yıllarda edebiyata özellikle şiirlere bir resim akımı olan kübizmi oturttu. Kübizme duyduğu ilgi ile birlikte sürrealizm benimsedi. </a:t>
            </a:r>
            <a:endParaRPr>
              <a:solidFill>
                <a:schemeClr val="dk1"/>
              </a:solidFill>
            </a:endParaRPr>
          </a:p>
        </p:txBody>
      </p:sp>
      <p:grpSp>
        <p:nvGrpSpPr>
          <p:cNvPr id="2" name="Google Shape;1983;p51"/>
          <p:cNvGrpSpPr/>
          <p:nvPr/>
        </p:nvGrpSpPr>
        <p:grpSpPr>
          <a:xfrm>
            <a:off x="5629146" y="1464339"/>
            <a:ext cx="2662400" cy="1226728"/>
            <a:chOff x="5768271" y="1007702"/>
            <a:chExt cx="2662400" cy="1226728"/>
          </a:xfrm>
        </p:grpSpPr>
        <p:grpSp>
          <p:nvGrpSpPr>
            <p:cNvPr id="3" name="Google Shape;1984;p51"/>
            <p:cNvGrpSpPr/>
            <p:nvPr/>
          </p:nvGrpSpPr>
          <p:grpSpPr>
            <a:xfrm rot="10800000">
              <a:off x="5768271" y="1007702"/>
              <a:ext cx="2662400" cy="1226728"/>
              <a:chOff x="1223182" y="1134114"/>
              <a:chExt cx="4686499" cy="2159353"/>
            </a:xfrm>
          </p:grpSpPr>
          <p:grpSp>
            <p:nvGrpSpPr>
              <p:cNvPr id="4" name="Google Shape;1985;p51"/>
              <p:cNvGrpSpPr/>
              <p:nvPr/>
            </p:nvGrpSpPr>
            <p:grpSpPr>
              <a:xfrm>
                <a:off x="1223182" y="1134114"/>
                <a:ext cx="4686499" cy="2159353"/>
                <a:chOff x="1601400" y="892250"/>
                <a:chExt cx="5945825" cy="2739600"/>
              </a:xfrm>
            </p:grpSpPr>
            <p:sp>
              <p:nvSpPr>
                <p:cNvPr id="1986" name="Google Shape;1986;p51"/>
                <p:cNvSpPr/>
                <p:nvPr/>
              </p:nvSpPr>
              <p:spPr>
                <a:xfrm>
                  <a:off x="1606025" y="902725"/>
                  <a:ext cx="5941200" cy="2718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87" name="Google Shape;1987;p51"/>
                <p:cNvCxnSpPr/>
                <p:nvPr/>
              </p:nvCxnSpPr>
              <p:spPr>
                <a:xfrm>
                  <a:off x="1601400" y="1612994"/>
                  <a:ext cx="5941200" cy="0"/>
                </a:xfrm>
                <a:prstGeom prst="straightConnector1">
                  <a:avLst/>
                </a:prstGeom>
                <a:noFill/>
                <a:ln w="9525" cap="flat" cmpd="sng">
                  <a:solidFill>
                    <a:schemeClr val="dk2"/>
                  </a:solidFill>
                  <a:prstDash val="solid"/>
                  <a:round/>
                  <a:headEnd type="none" w="med" len="med"/>
                  <a:tailEnd type="none" w="med" len="med"/>
                </a:ln>
              </p:spPr>
            </p:cxnSp>
            <p:cxnSp>
              <p:nvCxnSpPr>
                <p:cNvPr id="1988" name="Google Shape;1988;p51"/>
                <p:cNvCxnSpPr/>
                <p:nvPr/>
              </p:nvCxnSpPr>
              <p:spPr>
                <a:xfrm>
                  <a:off x="1601400" y="1878917"/>
                  <a:ext cx="5941200" cy="0"/>
                </a:xfrm>
                <a:prstGeom prst="straightConnector1">
                  <a:avLst/>
                </a:prstGeom>
                <a:noFill/>
                <a:ln w="9525" cap="flat" cmpd="sng">
                  <a:solidFill>
                    <a:schemeClr val="dk2"/>
                  </a:solidFill>
                  <a:prstDash val="solid"/>
                  <a:round/>
                  <a:headEnd type="none" w="med" len="med"/>
                  <a:tailEnd type="none" w="med" len="med"/>
                </a:ln>
              </p:spPr>
            </p:cxnSp>
            <p:cxnSp>
              <p:nvCxnSpPr>
                <p:cNvPr id="1989" name="Google Shape;1989;p51"/>
                <p:cNvCxnSpPr/>
                <p:nvPr/>
              </p:nvCxnSpPr>
              <p:spPr>
                <a:xfrm>
                  <a:off x="1601400" y="2144839"/>
                  <a:ext cx="5941200" cy="0"/>
                </a:xfrm>
                <a:prstGeom prst="straightConnector1">
                  <a:avLst/>
                </a:prstGeom>
                <a:noFill/>
                <a:ln w="9525" cap="flat" cmpd="sng">
                  <a:solidFill>
                    <a:schemeClr val="dk2"/>
                  </a:solidFill>
                  <a:prstDash val="solid"/>
                  <a:round/>
                  <a:headEnd type="none" w="med" len="med"/>
                  <a:tailEnd type="none" w="med" len="med"/>
                </a:ln>
              </p:spPr>
            </p:cxnSp>
            <p:cxnSp>
              <p:nvCxnSpPr>
                <p:cNvPr id="1990" name="Google Shape;1990;p51"/>
                <p:cNvCxnSpPr/>
                <p:nvPr/>
              </p:nvCxnSpPr>
              <p:spPr>
                <a:xfrm>
                  <a:off x="1601400" y="2410761"/>
                  <a:ext cx="5941200" cy="0"/>
                </a:xfrm>
                <a:prstGeom prst="straightConnector1">
                  <a:avLst/>
                </a:prstGeom>
                <a:noFill/>
                <a:ln w="9525" cap="flat" cmpd="sng">
                  <a:solidFill>
                    <a:schemeClr val="dk2"/>
                  </a:solidFill>
                  <a:prstDash val="solid"/>
                  <a:round/>
                  <a:headEnd type="none" w="med" len="med"/>
                  <a:tailEnd type="none" w="med" len="med"/>
                </a:ln>
              </p:spPr>
            </p:cxnSp>
            <p:cxnSp>
              <p:nvCxnSpPr>
                <p:cNvPr id="1991" name="Google Shape;1991;p51"/>
                <p:cNvCxnSpPr/>
                <p:nvPr/>
              </p:nvCxnSpPr>
              <p:spPr>
                <a:xfrm>
                  <a:off x="1601400" y="2676683"/>
                  <a:ext cx="5941200" cy="0"/>
                </a:xfrm>
                <a:prstGeom prst="straightConnector1">
                  <a:avLst/>
                </a:prstGeom>
                <a:noFill/>
                <a:ln w="9525" cap="flat" cmpd="sng">
                  <a:solidFill>
                    <a:schemeClr val="dk2"/>
                  </a:solidFill>
                  <a:prstDash val="solid"/>
                  <a:round/>
                  <a:headEnd type="none" w="med" len="med"/>
                  <a:tailEnd type="none" w="med" len="med"/>
                </a:ln>
              </p:spPr>
            </p:cxnSp>
            <p:cxnSp>
              <p:nvCxnSpPr>
                <p:cNvPr id="1992" name="Google Shape;1992;p51"/>
                <p:cNvCxnSpPr/>
                <p:nvPr/>
              </p:nvCxnSpPr>
              <p:spPr>
                <a:xfrm>
                  <a:off x="1601400" y="2942606"/>
                  <a:ext cx="5941200" cy="0"/>
                </a:xfrm>
                <a:prstGeom prst="straightConnector1">
                  <a:avLst/>
                </a:prstGeom>
                <a:noFill/>
                <a:ln w="9525" cap="flat" cmpd="sng">
                  <a:solidFill>
                    <a:schemeClr val="dk2"/>
                  </a:solidFill>
                  <a:prstDash val="solid"/>
                  <a:round/>
                  <a:headEnd type="none" w="med" len="med"/>
                  <a:tailEnd type="none" w="med" len="med"/>
                </a:ln>
              </p:spPr>
            </p:cxnSp>
            <p:cxnSp>
              <p:nvCxnSpPr>
                <p:cNvPr id="1993" name="Google Shape;1993;p51"/>
                <p:cNvCxnSpPr/>
                <p:nvPr/>
              </p:nvCxnSpPr>
              <p:spPr>
                <a:xfrm>
                  <a:off x="1601400" y="3208528"/>
                  <a:ext cx="5941200" cy="0"/>
                </a:xfrm>
                <a:prstGeom prst="straightConnector1">
                  <a:avLst/>
                </a:prstGeom>
                <a:noFill/>
                <a:ln w="9525" cap="flat" cmpd="sng">
                  <a:solidFill>
                    <a:schemeClr val="dk2"/>
                  </a:solidFill>
                  <a:prstDash val="solid"/>
                  <a:round/>
                  <a:headEnd type="none" w="med" len="med"/>
                  <a:tailEnd type="none" w="med" len="med"/>
                </a:ln>
              </p:spPr>
            </p:cxnSp>
            <p:cxnSp>
              <p:nvCxnSpPr>
                <p:cNvPr id="1994" name="Google Shape;1994;p51"/>
                <p:cNvCxnSpPr/>
                <p:nvPr/>
              </p:nvCxnSpPr>
              <p:spPr>
                <a:xfrm>
                  <a:off x="1601400" y="1347072"/>
                  <a:ext cx="5941200" cy="0"/>
                </a:xfrm>
                <a:prstGeom prst="straightConnector1">
                  <a:avLst/>
                </a:prstGeom>
                <a:noFill/>
                <a:ln w="9525" cap="flat" cmpd="sng">
                  <a:solidFill>
                    <a:schemeClr val="dk2"/>
                  </a:solidFill>
                  <a:prstDash val="solid"/>
                  <a:round/>
                  <a:headEnd type="none" w="med" len="med"/>
                  <a:tailEnd type="none" w="med" len="med"/>
                </a:ln>
              </p:spPr>
            </p:cxnSp>
            <p:cxnSp>
              <p:nvCxnSpPr>
                <p:cNvPr id="1995" name="Google Shape;1995;p51"/>
                <p:cNvCxnSpPr/>
                <p:nvPr/>
              </p:nvCxnSpPr>
              <p:spPr>
                <a:xfrm>
                  <a:off x="1721500" y="1081150"/>
                  <a:ext cx="5721000" cy="0"/>
                </a:xfrm>
                <a:prstGeom prst="straightConnector1">
                  <a:avLst/>
                </a:prstGeom>
                <a:noFill/>
                <a:ln w="9525" cap="flat" cmpd="sng">
                  <a:solidFill>
                    <a:schemeClr val="dk2"/>
                  </a:solidFill>
                  <a:prstDash val="solid"/>
                  <a:round/>
                  <a:headEnd type="none" w="med" len="med"/>
                  <a:tailEnd type="none" w="med" len="med"/>
                </a:ln>
              </p:spPr>
            </p:cxnSp>
            <p:cxnSp>
              <p:nvCxnSpPr>
                <p:cNvPr id="1996" name="Google Shape;1996;p51"/>
                <p:cNvCxnSpPr/>
                <p:nvPr/>
              </p:nvCxnSpPr>
              <p:spPr>
                <a:xfrm>
                  <a:off x="1721500" y="3474450"/>
                  <a:ext cx="5721000" cy="0"/>
                </a:xfrm>
                <a:prstGeom prst="straightConnector1">
                  <a:avLst/>
                </a:prstGeom>
                <a:noFill/>
                <a:ln w="9525" cap="flat" cmpd="sng">
                  <a:solidFill>
                    <a:schemeClr val="dk2"/>
                  </a:solidFill>
                  <a:prstDash val="solid"/>
                  <a:round/>
                  <a:headEnd type="none" w="med" len="med"/>
                  <a:tailEnd type="none" w="med" len="med"/>
                </a:ln>
              </p:spPr>
            </p:cxnSp>
            <p:cxnSp>
              <p:nvCxnSpPr>
                <p:cNvPr id="1997" name="Google Shape;1997;p51"/>
                <p:cNvCxnSpPr/>
                <p:nvPr/>
              </p:nvCxnSpPr>
              <p:spPr>
                <a:xfrm>
                  <a:off x="2028825" y="892250"/>
                  <a:ext cx="0" cy="2739600"/>
                </a:xfrm>
                <a:prstGeom prst="straightConnector1">
                  <a:avLst/>
                </a:prstGeom>
                <a:noFill/>
                <a:ln w="9525" cap="flat" cmpd="sng">
                  <a:solidFill>
                    <a:schemeClr val="dk2"/>
                  </a:solidFill>
                  <a:prstDash val="solid"/>
                  <a:round/>
                  <a:headEnd type="none" w="med" len="med"/>
                  <a:tailEnd type="none" w="med" len="med"/>
                </a:ln>
              </p:spPr>
            </p:cxnSp>
            <p:cxnSp>
              <p:nvCxnSpPr>
                <p:cNvPr id="1998" name="Google Shape;1998;p51"/>
                <p:cNvCxnSpPr/>
                <p:nvPr/>
              </p:nvCxnSpPr>
              <p:spPr>
                <a:xfrm>
                  <a:off x="2491220" y="892250"/>
                  <a:ext cx="0" cy="2739600"/>
                </a:xfrm>
                <a:prstGeom prst="straightConnector1">
                  <a:avLst/>
                </a:prstGeom>
                <a:noFill/>
                <a:ln w="9525" cap="flat" cmpd="sng">
                  <a:solidFill>
                    <a:schemeClr val="dk2"/>
                  </a:solidFill>
                  <a:prstDash val="solid"/>
                  <a:round/>
                  <a:headEnd type="none" w="med" len="med"/>
                  <a:tailEnd type="none" w="med" len="med"/>
                </a:ln>
              </p:spPr>
            </p:cxnSp>
            <p:cxnSp>
              <p:nvCxnSpPr>
                <p:cNvPr id="1999" name="Google Shape;1999;p51"/>
                <p:cNvCxnSpPr/>
                <p:nvPr/>
              </p:nvCxnSpPr>
              <p:spPr>
                <a:xfrm>
                  <a:off x="2953616" y="892250"/>
                  <a:ext cx="0" cy="2739600"/>
                </a:xfrm>
                <a:prstGeom prst="straightConnector1">
                  <a:avLst/>
                </a:prstGeom>
                <a:noFill/>
                <a:ln w="9525" cap="flat" cmpd="sng">
                  <a:solidFill>
                    <a:schemeClr val="dk2"/>
                  </a:solidFill>
                  <a:prstDash val="solid"/>
                  <a:round/>
                  <a:headEnd type="none" w="med" len="med"/>
                  <a:tailEnd type="none" w="med" len="med"/>
                </a:ln>
              </p:spPr>
            </p:cxnSp>
            <p:cxnSp>
              <p:nvCxnSpPr>
                <p:cNvPr id="2000" name="Google Shape;2000;p51"/>
                <p:cNvCxnSpPr/>
                <p:nvPr/>
              </p:nvCxnSpPr>
              <p:spPr>
                <a:xfrm>
                  <a:off x="3416011" y="892250"/>
                  <a:ext cx="0" cy="2739600"/>
                </a:xfrm>
                <a:prstGeom prst="straightConnector1">
                  <a:avLst/>
                </a:prstGeom>
                <a:noFill/>
                <a:ln w="9525" cap="flat" cmpd="sng">
                  <a:solidFill>
                    <a:schemeClr val="dk2"/>
                  </a:solidFill>
                  <a:prstDash val="solid"/>
                  <a:round/>
                  <a:headEnd type="none" w="med" len="med"/>
                  <a:tailEnd type="none" w="med" len="med"/>
                </a:ln>
              </p:spPr>
            </p:cxnSp>
            <p:cxnSp>
              <p:nvCxnSpPr>
                <p:cNvPr id="2001" name="Google Shape;2001;p51"/>
                <p:cNvCxnSpPr/>
                <p:nvPr/>
              </p:nvCxnSpPr>
              <p:spPr>
                <a:xfrm>
                  <a:off x="3878407" y="892250"/>
                  <a:ext cx="0" cy="2739600"/>
                </a:xfrm>
                <a:prstGeom prst="straightConnector1">
                  <a:avLst/>
                </a:prstGeom>
                <a:noFill/>
                <a:ln w="9525" cap="flat" cmpd="sng">
                  <a:solidFill>
                    <a:schemeClr val="dk2"/>
                  </a:solidFill>
                  <a:prstDash val="solid"/>
                  <a:round/>
                  <a:headEnd type="none" w="med" len="med"/>
                  <a:tailEnd type="none" w="med" len="med"/>
                </a:ln>
              </p:spPr>
            </p:cxnSp>
            <p:cxnSp>
              <p:nvCxnSpPr>
                <p:cNvPr id="2002" name="Google Shape;2002;p51"/>
                <p:cNvCxnSpPr/>
                <p:nvPr/>
              </p:nvCxnSpPr>
              <p:spPr>
                <a:xfrm>
                  <a:off x="4340802" y="892250"/>
                  <a:ext cx="0" cy="2739600"/>
                </a:xfrm>
                <a:prstGeom prst="straightConnector1">
                  <a:avLst/>
                </a:prstGeom>
                <a:noFill/>
                <a:ln w="9525" cap="flat" cmpd="sng">
                  <a:solidFill>
                    <a:schemeClr val="dk2"/>
                  </a:solidFill>
                  <a:prstDash val="solid"/>
                  <a:round/>
                  <a:headEnd type="none" w="med" len="med"/>
                  <a:tailEnd type="none" w="med" len="med"/>
                </a:ln>
              </p:spPr>
            </p:cxnSp>
            <p:cxnSp>
              <p:nvCxnSpPr>
                <p:cNvPr id="2003" name="Google Shape;2003;p51"/>
                <p:cNvCxnSpPr/>
                <p:nvPr/>
              </p:nvCxnSpPr>
              <p:spPr>
                <a:xfrm>
                  <a:off x="4803198" y="892250"/>
                  <a:ext cx="0" cy="2739600"/>
                </a:xfrm>
                <a:prstGeom prst="straightConnector1">
                  <a:avLst/>
                </a:prstGeom>
                <a:noFill/>
                <a:ln w="9525" cap="flat" cmpd="sng">
                  <a:solidFill>
                    <a:schemeClr val="dk2"/>
                  </a:solidFill>
                  <a:prstDash val="solid"/>
                  <a:round/>
                  <a:headEnd type="none" w="med" len="med"/>
                  <a:tailEnd type="none" w="med" len="med"/>
                </a:ln>
              </p:spPr>
            </p:cxnSp>
            <p:cxnSp>
              <p:nvCxnSpPr>
                <p:cNvPr id="2004" name="Google Shape;2004;p51"/>
                <p:cNvCxnSpPr/>
                <p:nvPr/>
              </p:nvCxnSpPr>
              <p:spPr>
                <a:xfrm>
                  <a:off x="5265593" y="892250"/>
                  <a:ext cx="0" cy="2739600"/>
                </a:xfrm>
                <a:prstGeom prst="straightConnector1">
                  <a:avLst/>
                </a:prstGeom>
                <a:noFill/>
                <a:ln w="9525" cap="flat" cmpd="sng">
                  <a:solidFill>
                    <a:schemeClr val="dk2"/>
                  </a:solidFill>
                  <a:prstDash val="solid"/>
                  <a:round/>
                  <a:headEnd type="none" w="med" len="med"/>
                  <a:tailEnd type="none" w="med" len="med"/>
                </a:ln>
              </p:spPr>
            </p:cxnSp>
            <p:cxnSp>
              <p:nvCxnSpPr>
                <p:cNvPr id="2005" name="Google Shape;2005;p51"/>
                <p:cNvCxnSpPr/>
                <p:nvPr/>
              </p:nvCxnSpPr>
              <p:spPr>
                <a:xfrm>
                  <a:off x="5727989" y="892250"/>
                  <a:ext cx="0" cy="2739600"/>
                </a:xfrm>
                <a:prstGeom prst="straightConnector1">
                  <a:avLst/>
                </a:prstGeom>
                <a:noFill/>
                <a:ln w="9525" cap="flat" cmpd="sng">
                  <a:solidFill>
                    <a:schemeClr val="dk2"/>
                  </a:solidFill>
                  <a:prstDash val="solid"/>
                  <a:round/>
                  <a:headEnd type="none" w="med" len="med"/>
                  <a:tailEnd type="none" w="med" len="med"/>
                </a:ln>
              </p:spPr>
            </p:cxnSp>
            <p:cxnSp>
              <p:nvCxnSpPr>
                <p:cNvPr id="2006" name="Google Shape;2006;p51"/>
                <p:cNvCxnSpPr/>
                <p:nvPr/>
              </p:nvCxnSpPr>
              <p:spPr>
                <a:xfrm>
                  <a:off x="6190384" y="892250"/>
                  <a:ext cx="0" cy="2739600"/>
                </a:xfrm>
                <a:prstGeom prst="straightConnector1">
                  <a:avLst/>
                </a:prstGeom>
                <a:noFill/>
                <a:ln w="9525" cap="flat" cmpd="sng">
                  <a:solidFill>
                    <a:schemeClr val="dk2"/>
                  </a:solidFill>
                  <a:prstDash val="solid"/>
                  <a:round/>
                  <a:headEnd type="none" w="med" len="med"/>
                  <a:tailEnd type="none" w="med" len="med"/>
                </a:ln>
              </p:spPr>
            </p:cxnSp>
            <p:cxnSp>
              <p:nvCxnSpPr>
                <p:cNvPr id="2007" name="Google Shape;2007;p51"/>
                <p:cNvCxnSpPr/>
                <p:nvPr/>
              </p:nvCxnSpPr>
              <p:spPr>
                <a:xfrm>
                  <a:off x="6652780" y="892250"/>
                  <a:ext cx="0" cy="2739600"/>
                </a:xfrm>
                <a:prstGeom prst="straightConnector1">
                  <a:avLst/>
                </a:prstGeom>
                <a:noFill/>
                <a:ln w="9525" cap="flat" cmpd="sng">
                  <a:solidFill>
                    <a:schemeClr val="dk2"/>
                  </a:solidFill>
                  <a:prstDash val="solid"/>
                  <a:round/>
                  <a:headEnd type="none" w="med" len="med"/>
                  <a:tailEnd type="none" w="med" len="med"/>
                </a:ln>
              </p:spPr>
            </p:cxnSp>
            <p:cxnSp>
              <p:nvCxnSpPr>
                <p:cNvPr id="2008" name="Google Shape;2008;p51"/>
                <p:cNvCxnSpPr/>
                <p:nvPr/>
              </p:nvCxnSpPr>
              <p:spPr>
                <a:xfrm>
                  <a:off x="7115175" y="892250"/>
                  <a:ext cx="0" cy="2739600"/>
                </a:xfrm>
                <a:prstGeom prst="straightConnector1">
                  <a:avLst/>
                </a:prstGeom>
                <a:noFill/>
                <a:ln w="9525" cap="flat" cmpd="sng">
                  <a:solidFill>
                    <a:schemeClr val="dk2"/>
                  </a:solidFill>
                  <a:prstDash val="solid"/>
                  <a:round/>
                  <a:headEnd type="none" w="med" len="med"/>
                  <a:tailEnd type="none" w="med" len="med"/>
                </a:ln>
              </p:spPr>
            </p:cxnSp>
          </p:grpSp>
          <p:sp>
            <p:nvSpPr>
              <p:cNvPr id="2009" name="Google Shape;2009;p51"/>
              <p:cNvSpPr/>
              <p:nvPr/>
            </p:nvSpPr>
            <p:spPr>
              <a:xfrm>
                <a:off x="2233875" y="2078451"/>
                <a:ext cx="115500" cy="115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51"/>
              <p:cNvSpPr/>
              <p:nvPr/>
            </p:nvSpPr>
            <p:spPr>
              <a:xfrm>
                <a:off x="2937175" y="2078451"/>
                <a:ext cx="115500" cy="115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51"/>
              <p:cNvSpPr/>
              <p:nvPr/>
            </p:nvSpPr>
            <p:spPr>
              <a:xfrm>
                <a:off x="3692975" y="2078451"/>
                <a:ext cx="115500" cy="115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51"/>
              <p:cNvSpPr/>
              <p:nvPr/>
            </p:nvSpPr>
            <p:spPr>
              <a:xfrm>
                <a:off x="4396275" y="2078451"/>
                <a:ext cx="115500" cy="115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51"/>
              <p:cNvSpPr/>
              <p:nvPr/>
            </p:nvSpPr>
            <p:spPr>
              <a:xfrm>
                <a:off x="2937175" y="2267401"/>
                <a:ext cx="115500" cy="115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51"/>
              <p:cNvSpPr/>
              <p:nvPr/>
            </p:nvSpPr>
            <p:spPr>
              <a:xfrm>
                <a:off x="2937175" y="1438126"/>
                <a:ext cx="115500" cy="115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51"/>
              <p:cNvSpPr/>
              <p:nvPr/>
            </p:nvSpPr>
            <p:spPr>
              <a:xfrm>
                <a:off x="3692975" y="1438126"/>
                <a:ext cx="115500" cy="115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51"/>
              <p:cNvSpPr/>
              <p:nvPr/>
            </p:nvSpPr>
            <p:spPr>
              <a:xfrm>
                <a:off x="5152075" y="2078451"/>
                <a:ext cx="115500" cy="115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51"/>
              <p:cNvSpPr/>
              <p:nvPr/>
            </p:nvSpPr>
            <p:spPr>
              <a:xfrm>
                <a:off x="5152075" y="2456326"/>
                <a:ext cx="115500" cy="115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51"/>
              <p:cNvSpPr/>
              <p:nvPr/>
            </p:nvSpPr>
            <p:spPr>
              <a:xfrm>
                <a:off x="5152075" y="2897201"/>
                <a:ext cx="115500" cy="115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51"/>
              <p:cNvSpPr/>
              <p:nvPr/>
            </p:nvSpPr>
            <p:spPr>
              <a:xfrm>
                <a:off x="5152075" y="2676764"/>
                <a:ext cx="115500" cy="115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51"/>
              <p:cNvSpPr/>
              <p:nvPr/>
            </p:nvSpPr>
            <p:spPr>
              <a:xfrm>
                <a:off x="4396275" y="2676776"/>
                <a:ext cx="115500" cy="115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1" name="Google Shape;2021;p51"/>
            <p:cNvSpPr/>
            <p:nvPr/>
          </p:nvSpPr>
          <p:spPr>
            <a:xfrm rot="10800000">
              <a:off x="6132967" y="1997890"/>
              <a:ext cx="65700" cy="65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1"/>
            <p:cNvSpPr/>
            <p:nvPr/>
          </p:nvSpPr>
          <p:spPr>
            <a:xfrm rot="10800000">
              <a:off x="6340142" y="1997890"/>
              <a:ext cx="65700" cy="65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1"/>
            <p:cNvSpPr/>
            <p:nvPr/>
          </p:nvSpPr>
          <p:spPr>
            <a:xfrm rot="10800000">
              <a:off x="7787942" y="1997890"/>
              <a:ext cx="65700" cy="65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1"/>
            <p:cNvSpPr/>
            <p:nvPr/>
          </p:nvSpPr>
          <p:spPr>
            <a:xfrm rot="10800000">
              <a:off x="7787942" y="1874065"/>
              <a:ext cx="65700" cy="65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1"/>
            <p:cNvSpPr/>
            <p:nvPr/>
          </p:nvSpPr>
          <p:spPr>
            <a:xfrm rot="10800000">
              <a:off x="7787942" y="1750240"/>
              <a:ext cx="65700" cy="65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1"/>
            <p:cNvSpPr/>
            <p:nvPr/>
          </p:nvSpPr>
          <p:spPr>
            <a:xfrm rot="10800000">
              <a:off x="8004642" y="1750240"/>
              <a:ext cx="65700" cy="65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1"/>
            <p:cNvSpPr/>
            <p:nvPr/>
          </p:nvSpPr>
          <p:spPr>
            <a:xfrm>
              <a:off x="5926200" y="1426192"/>
              <a:ext cx="65700" cy="65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1"/>
            <p:cNvSpPr/>
            <p:nvPr/>
          </p:nvSpPr>
          <p:spPr>
            <a:xfrm>
              <a:off x="5926200" y="1657192"/>
              <a:ext cx="65700" cy="65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1"/>
            <p:cNvSpPr/>
            <p:nvPr/>
          </p:nvSpPr>
          <p:spPr>
            <a:xfrm rot="10800000">
              <a:off x="8004642" y="1519240"/>
              <a:ext cx="65700" cy="65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1"/>
            <p:cNvSpPr/>
            <p:nvPr/>
          </p:nvSpPr>
          <p:spPr>
            <a:xfrm rot="10800000">
              <a:off x="8004642" y="1164440"/>
              <a:ext cx="65700" cy="65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1"/>
            <p:cNvSpPr/>
            <p:nvPr/>
          </p:nvSpPr>
          <p:spPr>
            <a:xfrm rot="10800000">
              <a:off x="7787942" y="1164440"/>
              <a:ext cx="65700" cy="65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1"/>
            <p:cNvSpPr/>
            <p:nvPr/>
          </p:nvSpPr>
          <p:spPr>
            <a:xfrm rot="10800000">
              <a:off x="7585542" y="1398890"/>
              <a:ext cx="65700" cy="65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1"/>
            <p:cNvSpPr/>
            <p:nvPr/>
          </p:nvSpPr>
          <p:spPr>
            <a:xfrm rot="10800000">
              <a:off x="6961882" y="1164365"/>
              <a:ext cx="65700" cy="65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1"/>
            <p:cNvSpPr/>
            <p:nvPr/>
          </p:nvSpPr>
          <p:spPr>
            <a:xfrm rot="10800000">
              <a:off x="6961882" y="1282465"/>
              <a:ext cx="65700" cy="65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1"/>
            <p:cNvSpPr/>
            <p:nvPr/>
          </p:nvSpPr>
          <p:spPr>
            <a:xfrm rot="10800000">
              <a:off x="7379132" y="1282465"/>
              <a:ext cx="65700" cy="65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2036;p51"/>
          <p:cNvGrpSpPr/>
          <p:nvPr/>
        </p:nvGrpSpPr>
        <p:grpSpPr>
          <a:xfrm rot="10800000">
            <a:off x="5629146" y="2994827"/>
            <a:ext cx="2662400" cy="1226728"/>
            <a:chOff x="5768271" y="2538189"/>
            <a:chExt cx="2662400" cy="1226728"/>
          </a:xfrm>
        </p:grpSpPr>
        <p:grpSp>
          <p:nvGrpSpPr>
            <p:cNvPr id="6" name="Google Shape;2037;p51"/>
            <p:cNvGrpSpPr/>
            <p:nvPr/>
          </p:nvGrpSpPr>
          <p:grpSpPr>
            <a:xfrm rot="10800000">
              <a:off x="5768271" y="2538189"/>
              <a:ext cx="2662400" cy="1226728"/>
              <a:chOff x="1601400" y="892250"/>
              <a:chExt cx="5945825" cy="2739600"/>
            </a:xfrm>
          </p:grpSpPr>
          <p:sp>
            <p:nvSpPr>
              <p:cNvPr id="2038" name="Google Shape;2038;p51"/>
              <p:cNvSpPr/>
              <p:nvPr/>
            </p:nvSpPr>
            <p:spPr>
              <a:xfrm>
                <a:off x="1606025" y="902725"/>
                <a:ext cx="5941200" cy="2718600"/>
              </a:xfrm>
              <a:prstGeom prst="roundRect">
                <a:avLst>
                  <a:gd name="adj" fmla="val 16667"/>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39" name="Google Shape;2039;p51"/>
              <p:cNvCxnSpPr/>
              <p:nvPr/>
            </p:nvCxnSpPr>
            <p:spPr>
              <a:xfrm>
                <a:off x="1601400" y="1612994"/>
                <a:ext cx="5941200" cy="0"/>
              </a:xfrm>
              <a:prstGeom prst="straightConnector1">
                <a:avLst/>
              </a:prstGeom>
              <a:noFill/>
              <a:ln w="9525" cap="flat" cmpd="sng">
                <a:solidFill>
                  <a:schemeClr val="lt1"/>
                </a:solidFill>
                <a:prstDash val="solid"/>
                <a:round/>
                <a:headEnd type="none" w="med" len="med"/>
                <a:tailEnd type="none" w="med" len="med"/>
              </a:ln>
            </p:spPr>
          </p:cxnSp>
          <p:cxnSp>
            <p:nvCxnSpPr>
              <p:cNvPr id="2040" name="Google Shape;2040;p51"/>
              <p:cNvCxnSpPr/>
              <p:nvPr/>
            </p:nvCxnSpPr>
            <p:spPr>
              <a:xfrm>
                <a:off x="1601400" y="1878917"/>
                <a:ext cx="5941200" cy="0"/>
              </a:xfrm>
              <a:prstGeom prst="straightConnector1">
                <a:avLst/>
              </a:prstGeom>
              <a:noFill/>
              <a:ln w="9525" cap="flat" cmpd="sng">
                <a:solidFill>
                  <a:schemeClr val="lt1"/>
                </a:solidFill>
                <a:prstDash val="solid"/>
                <a:round/>
                <a:headEnd type="none" w="med" len="med"/>
                <a:tailEnd type="none" w="med" len="med"/>
              </a:ln>
            </p:spPr>
          </p:cxnSp>
          <p:cxnSp>
            <p:nvCxnSpPr>
              <p:cNvPr id="2041" name="Google Shape;2041;p51"/>
              <p:cNvCxnSpPr/>
              <p:nvPr/>
            </p:nvCxnSpPr>
            <p:spPr>
              <a:xfrm>
                <a:off x="1601400" y="2144839"/>
                <a:ext cx="5941200" cy="0"/>
              </a:xfrm>
              <a:prstGeom prst="straightConnector1">
                <a:avLst/>
              </a:prstGeom>
              <a:noFill/>
              <a:ln w="9525" cap="flat" cmpd="sng">
                <a:solidFill>
                  <a:schemeClr val="lt1"/>
                </a:solidFill>
                <a:prstDash val="solid"/>
                <a:round/>
                <a:headEnd type="none" w="med" len="med"/>
                <a:tailEnd type="none" w="med" len="med"/>
              </a:ln>
            </p:spPr>
          </p:cxnSp>
          <p:cxnSp>
            <p:nvCxnSpPr>
              <p:cNvPr id="2042" name="Google Shape;2042;p51"/>
              <p:cNvCxnSpPr/>
              <p:nvPr/>
            </p:nvCxnSpPr>
            <p:spPr>
              <a:xfrm>
                <a:off x="1601400" y="2410761"/>
                <a:ext cx="5941200" cy="0"/>
              </a:xfrm>
              <a:prstGeom prst="straightConnector1">
                <a:avLst/>
              </a:prstGeom>
              <a:noFill/>
              <a:ln w="9525" cap="flat" cmpd="sng">
                <a:solidFill>
                  <a:schemeClr val="lt1"/>
                </a:solidFill>
                <a:prstDash val="solid"/>
                <a:round/>
                <a:headEnd type="none" w="med" len="med"/>
                <a:tailEnd type="none" w="med" len="med"/>
              </a:ln>
            </p:spPr>
          </p:cxnSp>
          <p:cxnSp>
            <p:nvCxnSpPr>
              <p:cNvPr id="2043" name="Google Shape;2043;p51"/>
              <p:cNvCxnSpPr/>
              <p:nvPr/>
            </p:nvCxnSpPr>
            <p:spPr>
              <a:xfrm>
                <a:off x="1601400" y="2676683"/>
                <a:ext cx="5941200" cy="0"/>
              </a:xfrm>
              <a:prstGeom prst="straightConnector1">
                <a:avLst/>
              </a:prstGeom>
              <a:noFill/>
              <a:ln w="9525" cap="flat" cmpd="sng">
                <a:solidFill>
                  <a:schemeClr val="lt1"/>
                </a:solidFill>
                <a:prstDash val="solid"/>
                <a:round/>
                <a:headEnd type="none" w="med" len="med"/>
                <a:tailEnd type="none" w="med" len="med"/>
              </a:ln>
            </p:spPr>
          </p:cxnSp>
          <p:cxnSp>
            <p:nvCxnSpPr>
              <p:cNvPr id="2044" name="Google Shape;2044;p51"/>
              <p:cNvCxnSpPr/>
              <p:nvPr/>
            </p:nvCxnSpPr>
            <p:spPr>
              <a:xfrm>
                <a:off x="1601400" y="2942606"/>
                <a:ext cx="5941200" cy="0"/>
              </a:xfrm>
              <a:prstGeom prst="straightConnector1">
                <a:avLst/>
              </a:prstGeom>
              <a:noFill/>
              <a:ln w="9525" cap="flat" cmpd="sng">
                <a:solidFill>
                  <a:schemeClr val="lt1"/>
                </a:solidFill>
                <a:prstDash val="solid"/>
                <a:round/>
                <a:headEnd type="none" w="med" len="med"/>
                <a:tailEnd type="none" w="med" len="med"/>
              </a:ln>
            </p:spPr>
          </p:cxnSp>
          <p:cxnSp>
            <p:nvCxnSpPr>
              <p:cNvPr id="2045" name="Google Shape;2045;p51"/>
              <p:cNvCxnSpPr/>
              <p:nvPr/>
            </p:nvCxnSpPr>
            <p:spPr>
              <a:xfrm>
                <a:off x="1601400" y="3208528"/>
                <a:ext cx="5941200" cy="0"/>
              </a:xfrm>
              <a:prstGeom prst="straightConnector1">
                <a:avLst/>
              </a:prstGeom>
              <a:noFill/>
              <a:ln w="9525" cap="flat" cmpd="sng">
                <a:solidFill>
                  <a:schemeClr val="lt1"/>
                </a:solidFill>
                <a:prstDash val="solid"/>
                <a:round/>
                <a:headEnd type="none" w="med" len="med"/>
                <a:tailEnd type="none" w="med" len="med"/>
              </a:ln>
            </p:spPr>
          </p:cxnSp>
          <p:cxnSp>
            <p:nvCxnSpPr>
              <p:cNvPr id="2046" name="Google Shape;2046;p51"/>
              <p:cNvCxnSpPr/>
              <p:nvPr/>
            </p:nvCxnSpPr>
            <p:spPr>
              <a:xfrm>
                <a:off x="1601400" y="1347072"/>
                <a:ext cx="5941200" cy="0"/>
              </a:xfrm>
              <a:prstGeom prst="straightConnector1">
                <a:avLst/>
              </a:prstGeom>
              <a:noFill/>
              <a:ln w="9525" cap="flat" cmpd="sng">
                <a:solidFill>
                  <a:schemeClr val="lt1"/>
                </a:solidFill>
                <a:prstDash val="solid"/>
                <a:round/>
                <a:headEnd type="none" w="med" len="med"/>
                <a:tailEnd type="none" w="med" len="med"/>
              </a:ln>
            </p:spPr>
          </p:cxnSp>
          <p:cxnSp>
            <p:nvCxnSpPr>
              <p:cNvPr id="2047" name="Google Shape;2047;p51"/>
              <p:cNvCxnSpPr/>
              <p:nvPr/>
            </p:nvCxnSpPr>
            <p:spPr>
              <a:xfrm>
                <a:off x="1721500" y="1081150"/>
                <a:ext cx="5721000" cy="0"/>
              </a:xfrm>
              <a:prstGeom prst="straightConnector1">
                <a:avLst/>
              </a:prstGeom>
              <a:noFill/>
              <a:ln w="9525" cap="flat" cmpd="sng">
                <a:solidFill>
                  <a:schemeClr val="lt1"/>
                </a:solidFill>
                <a:prstDash val="solid"/>
                <a:round/>
                <a:headEnd type="none" w="med" len="med"/>
                <a:tailEnd type="none" w="med" len="med"/>
              </a:ln>
            </p:spPr>
          </p:cxnSp>
          <p:cxnSp>
            <p:nvCxnSpPr>
              <p:cNvPr id="2048" name="Google Shape;2048;p51"/>
              <p:cNvCxnSpPr/>
              <p:nvPr/>
            </p:nvCxnSpPr>
            <p:spPr>
              <a:xfrm>
                <a:off x="1721500" y="3474450"/>
                <a:ext cx="5721000" cy="0"/>
              </a:xfrm>
              <a:prstGeom prst="straightConnector1">
                <a:avLst/>
              </a:prstGeom>
              <a:noFill/>
              <a:ln w="9525" cap="flat" cmpd="sng">
                <a:solidFill>
                  <a:schemeClr val="lt1"/>
                </a:solidFill>
                <a:prstDash val="solid"/>
                <a:round/>
                <a:headEnd type="none" w="med" len="med"/>
                <a:tailEnd type="none" w="med" len="med"/>
              </a:ln>
            </p:spPr>
          </p:cxnSp>
          <p:cxnSp>
            <p:nvCxnSpPr>
              <p:cNvPr id="2049" name="Google Shape;2049;p51"/>
              <p:cNvCxnSpPr/>
              <p:nvPr/>
            </p:nvCxnSpPr>
            <p:spPr>
              <a:xfrm>
                <a:off x="2028825" y="892250"/>
                <a:ext cx="0" cy="2739600"/>
              </a:xfrm>
              <a:prstGeom prst="straightConnector1">
                <a:avLst/>
              </a:prstGeom>
              <a:noFill/>
              <a:ln w="9525" cap="flat" cmpd="sng">
                <a:solidFill>
                  <a:schemeClr val="lt1"/>
                </a:solidFill>
                <a:prstDash val="solid"/>
                <a:round/>
                <a:headEnd type="none" w="med" len="med"/>
                <a:tailEnd type="none" w="med" len="med"/>
              </a:ln>
            </p:spPr>
          </p:cxnSp>
          <p:cxnSp>
            <p:nvCxnSpPr>
              <p:cNvPr id="2050" name="Google Shape;2050;p51"/>
              <p:cNvCxnSpPr/>
              <p:nvPr/>
            </p:nvCxnSpPr>
            <p:spPr>
              <a:xfrm>
                <a:off x="2491220" y="892250"/>
                <a:ext cx="0" cy="2739600"/>
              </a:xfrm>
              <a:prstGeom prst="straightConnector1">
                <a:avLst/>
              </a:prstGeom>
              <a:noFill/>
              <a:ln w="9525" cap="flat" cmpd="sng">
                <a:solidFill>
                  <a:schemeClr val="lt1"/>
                </a:solidFill>
                <a:prstDash val="solid"/>
                <a:round/>
                <a:headEnd type="none" w="med" len="med"/>
                <a:tailEnd type="none" w="med" len="med"/>
              </a:ln>
            </p:spPr>
          </p:cxnSp>
          <p:cxnSp>
            <p:nvCxnSpPr>
              <p:cNvPr id="2051" name="Google Shape;2051;p51"/>
              <p:cNvCxnSpPr/>
              <p:nvPr/>
            </p:nvCxnSpPr>
            <p:spPr>
              <a:xfrm>
                <a:off x="2953616" y="892250"/>
                <a:ext cx="0" cy="2739600"/>
              </a:xfrm>
              <a:prstGeom prst="straightConnector1">
                <a:avLst/>
              </a:prstGeom>
              <a:noFill/>
              <a:ln w="9525" cap="flat" cmpd="sng">
                <a:solidFill>
                  <a:schemeClr val="lt1"/>
                </a:solidFill>
                <a:prstDash val="solid"/>
                <a:round/>
                <a:headEnd type="none" w="med" len="med"/>
                <a:tailEnd type="none" w="med" len="med"/>
              </a:ln>
            </p:spPr>
          </p:cxnSp>
          <p:cxnSp>
            <p:nvCxnSpPr>
              <p:cNvPr id="2052" name="Google Shape;2052;p51"/>
              <p:cNvCxnSpPr/>
              <p:nvPr/>
            </p:nvCxnSpPr>
            <p:spPr>
              <a:xfrm>
                <a:off x="3416011" y="892250"/>
                <a:ext cx="0" cy="2739600"/>
              </a:xfrm>
              <a:prstGeom prst="straightConnector1">
                <a:avLst/>
              </a:prstGeom>
              <a:noFill/>
              <a:ln w="9525" cap="flat" cmpd="sng">
                <a:solidFill>
                  <a:schemeClr val="lt1"/>
                </a:solidFill>
                <a:prstDash val="solid"/>
                <a:round/>
                <a:headEnd type="none" w="med" len="med"/>
                <a:tailEnd type="none" w="med" len="med"/>
              </a:ln>
            </p:spPr>
          </p:cxnSp>
          <p:cxnSp>
            <p:nvCxnSpPr>
              <p:cNvPr id="2053" name="Google Shape;2053;p51"/>
              <p:cNvCxnSpPr/>
              <p:nvPr/>
            </p:nvCxnSpPr>
            <p:spPr>
              <a:xfrm>
                <a:off x="3878407" y="892250"/>
                <a:ext cx="0" cy="2739600"/>
              </a:xfrm>
              <a:prstGeom prst="straightConnector1">
                <a:avLst/>
              </a:prstGeom>
              <a:noFill/>
              <a:ln w="9525" cap="flat" cmpd="sng">
                <a:solidFill>
                  <a:schemeClr val="lt1"/>
                </a:solidFill>
                <a:prstDash val="solid"/>
                <a:round/>
                <a:headEnd type="none" w="med" len="med"/>
                <a:tailEnd type="none" w="med" len="med"/>
              </a:ln>
            </p:spPr>
          </p:cxnSp>
          <p:cxnSp>
            <p:nvCxnSpPr>
              <p:cNvPr id="2054" name="Google Shape;2054;p51"/>
              <p:cNvCxnSpPr/>
              <p:nvPr/>
            </p:nvCxnSpPr>
            <p:spPr>
              <a:xfrm>
                <a:off x="4340802" y="892250"/>
                <a:ext cx="0" cy="2739600"/>
              </a:xfrm>
              <a:prstGeom prst="straightConnector1">
                <a:avLst/>
              </a:prstGeom>
              <a:noFill/>
              <a:ln w="9525" cap="flat" cmpd="sng">
                <a:solidFill>
                  <a:schemeClr val="lt1"/>
                </a:solidFill>
                <a:prstDash val="solid"/>
                <a:round/>
                <a:headEnd type="none" w="med" len="med"/>
                <a:tailEnd type="none" w="med" len="med"/>
              </a:ln>
            </p:spPr>
          </p:cxnSp>
          <p:cxnSp>
            <p:nvCxnSpPr>
              <p:cNvPr id="2055" name="Google Shape;2055;p51"/>
              <p:cNvCxnSpPr/>
              <p:nvPr/>
            </p:nvCxnSpPr>
            <p:spPr>
              <a:xfrm>
                <a:off x="4803198" y="892250"/>
                <a:ext cx="0" cy="2739600"/>
              </a:xfrm>
              <a:prstGeom prst="straightConnector1">
                <a:avLst/>
              </a:prstGeom>
              <a:noFill/>
              <a:ln w="9525" cap="flat" cmpd="sng">
                <a:solidFill>
                  <a:schemeClr val="lt1"/>
                </a:solidFill>
                <a:prstDash val="solid"/>
                <a:round/>
                <a:headEnd type="none" w="med" len="med"/>
                <a:tailEnd type="none" w="med" len="med"/>
              </a:ln>
            </p:spPr>
          </p:cxnSp>
          <p:cxnSp>
            <p:nvCxnSpPr>
              <p:cNvPr id="2056" name="Google Shape;2056;p51"/>
              <p:cNvCxnSpPr/>
              <p:nvPr/>
            </p:nvCxnSpPr>
            <p:spPr>
              <a:xfrm>
                <a:off x="5265593" y="892250"/>
                <a:ext cx="0" cy="2739600"/>
              </a:xfrm>
              <a:prstGeom prst="straightConnector1">
                <a:avLst/>
              </a:prstGeom>
              <a:noFill/>
              <a:ln w="9525" cap="flat" cmpd="sng">
                <a:solidFill>
                  <a:schemeClr val="lt1"/>
                </a:solidFill>
                <a:prstDash val="solid"/>
                <a:round/>
                <a:headEnd type="none" w="med" len="med"/>
                <a:tailEnd type="none" w="med" len="med"/>
              </a:ln>
            </p:spPr>
          </p:cxnSp>
          <p:cxnSp>
            <p:nvCxnSpPr>
              <p:cNvPr id="2057" name="Google Shape;2057;p51"/>
              <p:cNvCxnSpPr/>
              <p:nvPr/>
            </p:nvCxnSpPr>
            <p:spPr>
              <a:xfrm>
                <a:off x="5727989" y="892250"/>
                <a:ext cx="0" cy="2739600"/>
              </a:xfrm>
              <a:prstGeom prst="straightConnector1">
                <a:avLst/>
              </a:prstGeom>
              <a:noFill/>
              <a:ln w="9525" cap="flat" cmpd="sng">
                <a:solidFill>
                  <a:schemeClr val="lt1"/>
                </a:solidFill>
                <a:prstDash val="solid"/>
                <a:round/>
                <a:headEnd type="none" w="med" len="med"/>
                <a:tailEnd type="none" w="med" len="med"/>
              </a:ln>
            </p:spPr>
          </p:cxnSp>
          <p:cxnSp>
            <p:nvCxnSpPr>
              <p:cNvPr id="2058" name="Google Shape;2058;p51"/>
              <p:cNvCxnSpPr/>
              <p:nvPr/>
            </p:nvCxnSpPr>
            <p:spPr>
              <a:xfrm>
                <a:off x="6190384" y="892250"/>
                <a:ext cx="0" cy="2739600"/>
              </a:xfrm>
              <a:prstGeom prst="straightConnector1">
                <a:avLst/>
              </a:prstGeom>
              <a:noFill/>
              <a:ln w="9525" cap="flat" cmpd="sng">
                <a:solidFill>
                  <a:schemeClr val="lt1"/>
                </a:solidFill>
                <a:prstDash val="solid"/>
                <a:round/>
                <a:headEnd type="none" w="med" len="med"/>
                <a:tailEnd type="none" w="med" len="med"/>
              </a:ln>
            </p:spPr>
          </p:cxnSp>
          <p:cxnSp>
            <p:nvCxnSpPr>
              <p:cNvPr id="2059" name="Google Shape;2059;p51"/>
              <p:cNvCxnSpPr/>
              <p:nvPr/>
            </p:nvCxnSpPr>
            <p:spPr>
              <a:xfrm>
                <a:off x="6652780" y="892250"/>
                <a:ext cx="0" cy="2739600"/>
              </a:xfrm>
              <a:prstGeom prst="straightConnector1">
                <a:avLst/>
              </a:prstGeom>
              <a:noFill/>
              <a:ln w="9525" cap="flat" cmpd="sng">
                <a:solidFill>
                  <a:schemeClr val="lt1"/>
                </a:solidFill>
                <a:prstDash val="solid"/>
                <a:round/>
                <a:headEnd type="none" w="med" len="med"/>
                <a:tailEnd type="none" w="med" len="med"/>
              </a:ln>
            </p:spPr>
          </p:cxnSp>
          <p:cxnSp>
            <p:nvCxnSpPr>
              <p:cNvPr id="2060" name="Google Shape;2060;p51"/>
              <p:cNvCxnSpPr/>
              <p:nvPr/>
            </p:nvCxnSpPr>
            <p:spPr>
              <a:xfrm>
                <a:off x="7115175" y="892250"/>
                <a:ext cx="0" cy="2739600"/>
              </a:xfrm>
              <a:prstGeom prst="straightConnector1">
                <a:avLst/>
              </a:prstGeom>
              <a:noFill/>
              <a:ln w="9525" cap="flat" cmpd="sng">
                <a:solidFill>
                  <a:schemeClr val="lt1"/>
                </a:solidFill>
                <a:prstDash val="solid"/>
                <a:round/>
                <a:headEnd type="none" w="med" len="med"/>
                <a:tailEnd type="none" w="med" len="med"/>
              </a:ln>
            </p:spPr>
          </p:cxnSp>
        </p:grpSp>
        <p:sp>
          <p:nvSpPr>
            <p:cNvPr id="2061" name="Google Shape;2061;p51"/>
            <p:cNvSpPr/>
            <p:nvPr/>
          </p:nvSpPr>
          <p:spPr>
            <a:xfrm rot="10800000">
              <a:off x="7790881" y="3162824"/>
              <a:ext cx="65616" cy="65616"/>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51"/>
            <p:cNvSpPr/>
            <p:nvPr/>
          </p:nvSpPr>
          <p:spPr>
            <a:xfrm rot="10800000">
              <a:off x="7391336" y="3162824"/>
              <a:ext cx="65616" cy="65616"/>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1"/>
            <p:cNvSpPr/>
            <p:nvPr/>
          </p:nvSpPr>
          <p:spPr>
            <a:xfrm rot="10800000">
              <a:off x="6961966" y="3162824"/>
              <a:ext cx="65616" cy="65616"/>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1"/>
            <p:cNvSpPr/>
            <p:nvPr/>
          </p:nvSpPr>
          <p:spPr>
            <a:xfrm rot="10800000">
              <a:off x="6562421" y="3162824"/>
              <a:ext cx="65616" cy="65616"/>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51"/>
            <p:cNvSpPr/>
            <p:nvPr/>
          </p:nvSpPr>
          <p:spPr>
            <a:xfrm rot="10800000">
              <a:off x="7391336" y="3055482"/>
              <a:ext cx="65616" cy="65616"/>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51"/>
            <p:cNvSpPr/>
            <p:nvPr/>
          </p:nvSpPr>
          <p:spPr>
            <a:xfrm rot="10800000">
              <a:off x="7391336" y="3526593"/>
              <a:ext cx="65616" cy="65616"/>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51"/>
            <p:cNvSpPr/>
            <p:nvPr/>
          </p:nvSpPr>
          <p:spPr>
            <a:xfrm rot="10800000">
              <a:off x="6961966" y="3526593"/>
              <a:ext cx="65616" cy="65616"/>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51"/>
            <p:cNvSpPr/>
            <p:nvPr/>
          </p:nvSpPr>
          <p:spPr>
            <a:xfrm rot="10800000">
              <a:off x="6133051" y="3162824"/>
              <a:ext cx="65616" cy="65616"/>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51"/>
            <p:cNvSpPr/>
            <p:nvPr/>
          </p:nvSpPr>
          <p:spPr>
            <a:xfrm rot="10800000">
              <a:off x="6133051" y="2948153"/>
              <a:ext cx="65616" cy="65616"/>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51"/>
            <p:cNvSpPr/>
            <p:nvPr/>
          </p:nvSpPr>
          <p:spPr>
            <a:xfrm rot="10800000">
              <a:off x="6133051" y="2697692"/>
              <a:ext cx="65616" cy="65616"/>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51"/>
            <p:cNvSpPr/>
            <p:nvPr/>
          </p:nvSpPr>
          <p:spPr>
            <a:xfrm rot="10800000">
              <a:off x="6133051" y="2822923"/>
              <a:ext cx="65616" cy="65616"/>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51"/>
            <p:cNvSpPr/>
            <p:nvPr/>
          </p:nvSpPr>
          <p:spPr>
            <a:xfrm rot="10800000">
              <a:off x="6562421" y="2822916"/>
              <a:ext cx="65616" cy="65616"/>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51"/>
            <p:cNvSpPr/>
            <p:nvPr/>
          </p:nvSpPr>
          <p:spPr>
            <a:xfrm rot="10800000">
              <a:off x="6132967" y="3528377"/>
              <a:ext cx="65700" cy="65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51"/>
            <p:cNvSpPr/>
            <p:nvPr/>
          </p:nvSpPr>
          <p:spPr>
            <a:xfrm rot="10800000">
              <a:off x="6340142" y="3528377"/>
              <a:ext cx="65700" cy="65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51"/>
            <p:cNvSpPr/>
            <p:nvPr/>
          </p:nvSpPr>
          <p:spPr>
            <a:xfrm rot="10800000">
              <a:off x="7787942" y="3528377"/>
              <a:ext cx="65700" cy="65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51"/>
            <p:cNvSpPr/>
            <p:nvPr/>
          </p:nvSpPr>
          <p:spPr>
            <a:xfrm rot="10800000">
              <a:off x="7787942" y="3404552"/>
              <a:ext cx="65700" cy="65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51"/>
            <p:cNvSpPr/>
            <p:nvPr/>
          </p:nvSpPr>
          <p:spPr>
            <a:xfrm rot="10800000">
              <a:off x="7787942" y="3280727"/>
              <a:ext cx="65700" cy="65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51"/>
            <p:cNvSpPr/>
            <p:nvPr/>
          </p:nvSpPr>
          <p:spPr>
            <a:xfrm rot="10800000">
              <a:off x="8004642" y="3280727"/>
              <a:ext cx="65700" cy="65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51"/>
            <p:cNvSpPr/>
            <p:nvPr/>
          </p:nvSpPr>
          <p:spPr>
            <a:xfrm>
              <a:off x="5926200" y="2956679"/>
              <a:ext cx="65700" cy="65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51"/>
            <p:cNvSpPr/>
            <p:nvPr/>
          </p:nvSpPr>
          <p:spPr>
            <a:xfrm>
              <a:off x="5926200" y="3187679"/>
              <a:ext cx="65700" cy="65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1"/>
            <p:cNvSpPr/>
            <p:nvPr/>
          </p:nvSpPr>
          <p:spPr>
            <a:xfrm rot="10800000">
              <a:off x="8004642" y="3049727"/>
              <a:ext cx="65700" cy="65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1"/>
            <p:cNvSpPr/>
            <p:nvPr/>
          </p:nvSpPr>
          <p:spPr>
            <a:xfrm rot="10800000">
              <a:off x="8004642" y="2694927"/>
              <a:ext cx="65700" cy="65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1"/>
            <p:cNvSpPr/>
            <p:nvPr/>
          </p:nvSpPr>
          <p:spPr>
            <a:xfrm rot="10800000">
              <a:off x="7787942" y="2694927"/>
              <a:ext cx="65700" cy="65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1"/>
            <p:cNvSpPr/>
            <p:nvPr/>
          </p:nvSpPr>
          <p:spPr>
            <a:xfrm rot="10800000">
              <a:off x="7585542" y="2929377"/>
              <a:ext cx="65700" cy="65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1"/>
            <p:cNvSpPr/>
            <p:nvPr/>
          </p:nvSpPr>
          <p:spPr>
            <a:xfrm rot="10800000">
              <a:off x="6961882" y="2694852"/>
              <a:ext cx="65700" cy="65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1"/>
            <p:cNvSpPr/>
            <p:nvPr/>
          </p:nvSpPr>
          <p:spPr>
            <a:xfrm rot="10800000">
              <a:off x="6961882" y="2812952"/>
              <a:ext cx="65700" cy="65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1"/>
            <p:cNvSpPr/>
            <p:nvPr/>
          </p:nvSpPr>
          <p:spPr>
            <a:xfrm rot="10800000">
              <a:off x="7379132" y="2812952"/>
              <a:ext cx="65700" cy="65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88" name="Google Shape;2088;p51"/>
          <p:cNvCxnSpPr/>
          <p:nvPr/>
        </p:nvCxnSpPr>
        <p:spPr>
          <a:xfrm rot="10800000">
            <a:off x="714348" y="1285866"/>
            <a:ext cx="4094700" cy="0"/>
          </a:xfrm>
          <a:prstGeom prst="straightConnector1">
            <a:avLst/>
          </a:prstGeom>
          <a:noFill/>
          <a:ln w="9525" cap="flat" cmpd="sng">
            <a:solidFill>
              <a:schemeClr val="lt2"/>
            </a:solidFill>
            <a:prstDash val="solid"/>
            <a:round/>
            <a:headEnd type="none" w="med" len="med"/>
            <a:tailEnd type="none" w="med" len="med"/>
          </a:ln>
        </p:spPr>
      </p:cxnSp>
      <p:grpSp>
        <p:nvGrpSpPr>
          <p:cNvPr id="7" name="Google Shape;2089;p51"/>
          <p:cNvGrpSpPr/>
          <p:nvPr/>
        </p:nvGrpSpPr>
        <p:grpSpPr>
          <a:xfrm>
            <a:off x="5629141" y="4525289"/>
            <a:ext cx="356254" cy="76574"/>
            <a:chOff x="6353538" y="3568325"/>
            <a:chExt cx="582114" cy="125100"/>
          </a:xfrm>
        </p:grpSpPr>
        <p:sp>
          <p:nvSpPr>
            <p:cNvPr id="2090" name="Google Shape;2090;p51"/>
            <p:cNvSpPr/>
            <p:nvPr/>
          </p:nvSpPr>
          <p:spPr>
            <a:xfrm>
              <a:off x="6353538" y="3568325"/>
              <a:ext cx="125100" cy="125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1"/>
            <p:cNvSpPr/>
            <p:nvPr/>
          </p:nvSpPr>
          <p:spPr>
            <a:xfrm>
              <a:off x="6505876" y="3568325"/>
              <a:ext cx="125100" cy="125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1"/>
            <p:cNvSpPr/>
            <p:nvPr/>
          </p:nvSpPr>
          <p:spPr>
            <a:xfrm>
              <a:off x="6658214" y="3568325"/>
              <a:ext cx="125100" cy="125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1"/>
            <p:cNvSpPr/>
            <p:nvPr/>
          </p:nvSpPr>
          <p:spPr>
            <a:xfrm>
              <a:off x="6810552" y="3568325"/>
              <a:ext cx="125100" cy="125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4" name="Google Shape;2094;p51"/>
          <p:cNvSpPr/>
          <p:nvPr/>
        </p:nvSpPr>
        <p:spPr>
          <a:xfrm>
            <a:off x="5489900" y="167950"/>
            <a:ext cx="235200" cy="22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1"/>
          <p:cNvSpPr/>
          <p:nvPr/>
        </p:nvSpPr>
        <p:spPr>
          <a:xfrm>
            <a:off x="5489900" y="167950"/>
            <a:ext cx="2940900" cy="228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9746" name="Picture 2" descr="Credit: Corbis via Getty Images/adoc-photos"/>
          <p:cNvPicPr>
            <a:picLocks noChangeAspect="1" noChangeArrowheads="1"/>
          </p:cNvPicPr>
          <p:nvPr/>
        </p:nvPicPr>
        <p:blipFill>
          <a:blip r:embed="rId3"/>
          <a:srcRect/>
          <a:stretch>
            <a:fillRect/>
          </a:stretch>
        </p:blipFill>
        <p:spPr bwMode="auto">
          <a:xfrm>
            <a:off x="5286380" y="357172"/>
            <a:ext cx="3673881" cy="478632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0"/>
        <p:cNvGrpSpPr/>
        <p:nvPr/>
      </p:nvGrpSpPr>
      <p:grpSpPr>
        <a:xfrm>
          <a:off x="0" y="0"/>
          <a:ext cx="0" cy="0"/>
          <a:chOff x="0" y="0"/>
          <a:chExt cx="0" cy="0"/>
        </a:xfrm>
      </p:grpSpPr>
      <p:sp>
        <p:nvSpPr>
          <p:cNvPr id="1981" name="Google Shape;1981;p51"/>
          <p:cNvSpPr txBox="1">
            <a:spLocks noGrp="1"/>
          </p:cNvSpPr>
          <p:nvPr>
            <p:ph type="title"/>
          </p:nvPr>
        </p:nvSpPr>
        <p:spPr>
          <a:xfrm>
            <a:off x="4143372" y="500048"/>
            <a:ext cx="4117800" cy="906300"/>
          </a:xfrm>
          <a:prstGeom prst="rect">
            <a:avLst/>
          </a:prstGeom>
        </p:spPr>
        <p:txBody>
          <a:bodyPr spcFirstLastPara="1" wrap="square" lIns="91425" tIns="91425" rIns="91425" bIns="91425" anchor="ctr" anchorCtr="0">
            <a:noAutofit/>
          </a:bodyPr>
          <a:lstStyle/>
          <a:p>
            <a:pPr lvl="0"/>
            <a:r>
              <a:rPr lang="tr-TR" sz="2800" dirty="0" smtClean="0"/>
              <a:t>Salvador </a:t>
            </a:r>
            <a:r>
              <a:rPr lang="tr-TR" sz="2800" dirty="0" err="1" smtClean="0"/>
              <a:t>Dali</a:t>
            </a:r>
            <a:endParaRPr sz="2800"/>
          </a:p>
        </p:txBody>
      </p:sp>
      <p:sp>
        <p:nvSpPr>
          <p:cNvPr id="1982" name="Google Shape;1982;p51"/>
          <p:cNvSpPr txBox="1">
            <a:spLocks noGrp="1"/>
          </p:cNvSpPr>
          <p:nvPr>
            <p:ph type="body" idx="1"/>
          </p:nvPr>
        </p:nvSpPr>
        <p:spPr>
          <a:xfrm>
            <a:off x="4143372" y="1793398"/>
            <a:ext cx="4117800" cy="2616600"/>
          </a:xfrm>
          <a:prstGeom prst="rect">
            <a:avLst/>
          </a:prstGeom>
        </p:spPr>
        <p:txBody>
          <a:bodyPr spcFirstLastPara="1" wrap="square" lIns="91425" tIns="91425" rIns="91425" bIns="91425" anchor="ctr" anchorCtr="0">
            <a:noAutofit/>
          </a:bodyPr>
          <a:lstStyle/>
          <a:p>
            <a:pPr marL="0" lvl="0" indent="0">
              <a:buNone/>
            </a:pPr>
            <a:r>
              <a:rPr lang="en-US" dirty="0" smtClean="0">
                <a:solidFill>
                  <a:schemeClr val="dk1"/>
                </a:solidFill>
              </a:rPr>
              <a:t>11 </a:t>
            </a:r>
            <a:r>
              <a:rPr lang="en-US" dirty="0" err="1" smtClean="0">
                <a:solidFill>
                  <a:schemeClr val="dk1"/>
                </a:solidFill>
              </a:rPr>
              <a:t>Mayıs</a:t>
            </a:r>
            <a:r>
              <a:rPr lang="en-US" dirty="0" smtClean="0">
                <a:solidFill>
                  <a:schemeClr val="dk1"/>
                </a:solidFill>
              </a:rPr>
              <a:t> 1904’te </a:t>
            </a:r>
            <a:r>
              <a:rPr lang="en-US" dirty="0" err="1" smtClean="0">
                <a:solidFill>
                  <a:schemeClr val="dk1"/>
                </a:solidFill>
              </a:rPr>
              <a:t>İspanya’nın</a:t>
            </a:r>
            <a:r>
              <a:rPr lang="en-US" dirty="0" smtClean="0">
                <a:solidFill>
                  <a:schemeClr val="dk1"/>
                </a:solidFill>
              </a:rPr>
              <a:t> Figures </a:t>
            </a:r>
            <a:r>
              <a:rPr lang="en-US" dirty="0" err="1" smtClean="0">
                <a:solidFill>
                  <a:schemeClr val="dk1"/>
                </a:solidFill>
              </a:rPr>
              <a:t>kentinde</a:t>
            </a:r>
            <a:r>
              <a:rPr lang="en-US" dirty="0" smtClean="0">
                <a:solidFill>
                  <a:schemeClr val="dk1"/>
                </a:solidFill>
              </a:rPr>
              <a:t> </a:t>
            </a:r>
            <a:r>
              <a:rPr lang="en-US" dirty="0" err="1" smtClean="0">
                <a:solidFill>
                  <a:schemeClr val="dk1"/>
                </a:solidFill>
              </a:rPr>
              <a:t>dünyaya</a:t>
            </a:r>
            <a:r>
              <a:rPr lang="en-US" dirty="0" smtClean="0">
                <a:solidFill>
                  <a:schemeClr val="dk1"/>
                </a:solidFill>
              </a:rPr>
              <a:t> </a:t>
            </a:r>
            <a:r>
              <a:rPr lang="en-US" dirty="0" err="1" smtClean="0">
                <a:solidFill>
                  <a:schemeClr val="dk1"/>
                </a:solidFill>
              </a:rPr>
              <a:t>gelen</a:t>
            </a:r>
            <a:r>
              <a:rPr lang="en-US" dirty="0" smtClean="0">
                <a:solidFill>
                  <a:schemeClr val="dk1"/>
                </a:solidFill>
              </a:rPr>
              <a:t> Salvador Dali, </a:t>
            </a:r>
            <a:r>
              <a:rPr lang="en-US" dirty="0" err="1" smtClean="0">
                <a:solidFill>
                  <a:schemeClr val="dk1"/>
                </a:solidFill>
              </a:rPr>
              <a:t>ismini</a:t>
            </a:r>
            <a:r>
              <a:rPr lang="en-US" dirty="0" smtClean="0">
                <a:solidFill>
                  <a:schemeClr val="dk1"/>
                </a:solidFill>
              </a:rPr>
              <a:t> </a:t>
            </a:r>
            <a:r>
              <a:rPr lang="en-US" dirty="0" err="1" smtClean="0">
                <a:solidFill>
                  <a:schemeClr val="dk1"/>
                </a:solidFill>
              </a:rPr>
              <a:t>kendisinden</a:t>
            </a:r>
            <a:r>
              <a:rPr lang="en-US" dirty="0" smtClean="0">
                <a:solidFill>
                  <a:schemeClr val="dk1"/>
                </a:solidFill>
              </a:rPr>
              <a:t> </a:t>
            </a:r>
            <a:r>
              <a:rPr lang="en-US" dirty="0" err="1" smtClean="0">
                <a:solidFill>
                  <a:schemeClr val="dk1"/>
                </a:solidFill>
              </a:rPr>
              <a:t>dokuz</a:t>
            </a:r>
            <a:r>
              <a:rPr lang="en-US" dirty="0" smtClean="0">
                <a:solidFill>
                  <a:schemeClr val="dk1"/>
                </a:solidFill>
              </a:rPr>
              <a:t> ay </a:t>
            </a:r>
            <a:r>
              <a:rPr lang="en-US" dirty="0" err="1" smtClean="0">
                <a:solidFill>
                  <a:schemeClr val="dk1"/>
                </a:solidFill>
              </a:rPr>
              <a:t>önce</a:t>
            </a:r>
            <a:r>
              <a:rPr lang="en-US" dirty="0" smtClean="0">
                <a:solidFill>
                  <a:schemeClr val="dk1"/>
                </a:solidFill>
              </a:rPr>
              <a:t> </a:t>
            </a:r>
            <a:r>
              <a:rPr lang="en-US" dirty="0" err="1" smtClean="0">
                <a:solidFill>
                  <a:schemeClr val="dk1"/>
                </a:solidFill>
              </a:rPr>
              <a:t>hayatını</a:t>
            </a:r>
            <a:r>
              <a:rPr lang="en-US" dirty="0" smtClean="0">
                <a:solidFill>
                  <a:schemeClr val="dk1"/>
                </a:solidFill>
              </a:rPr>
              <a:t> </a:t>
            </a:r>
            <a:r>
              <a:rPr lang="en-US" dirty="0" err="1" smtClean="0">
                <a:solidFill>
                  <a:schemeClr val="dk1"/>
                </a:solidFill>
              </a:rPr>
              <a:t>kaybeden</a:t>
            </a:r>
            <a:r>
              <a:rPr lang="en-US" dirty="0" smtClean="0">
                <a:solidFill>
                  <a:schemeClr val="dk1"/>
                </a:solidFill>
              </a:rPr>
              <a:t> </a:t>
            </a:r>
            <a:r>
              <a:rPr lang="en-US" dirty="0" err="1" smtClean="0">
                <a:solidFill>
                  <a:schemeClr val="dk1"/>
                </a:solidFill>
              </a:rPr>
              <a:t>kardeşinden</a:t>
            </a:r>
            <a:r>
              <a:rPr lang="en-US" dirty="0" smtClean="0">
                <a:solidFill>
                  <a:schemeClr val="dk1"/>
                </a:solidFill>
              </a:rPr>
              <a:t> </a:t>
            </a:r>
            <a:r>
              <a:rPr lang="en-US" dirty="0" err="1" smtClean="0">
                <a:solidFill>
                  <a:schemeClr val="dk1"/>
                </a:solidFill>
              </a:rPr>
              <a:t>alır</a:t>
            </a:r>
            <a:r>
              <a:rPr lang="en-US" dirty="0" smtClean="0">
                <a:solidFill>
                  <a:schemeClr val="dk1"/>
                </a:solidFill>
              </a:rPr>
              <a:t>. </a:t>
            </a:r>
            <a:r>
              <a:rPr lang="en-US" dirty="0" err="1" smtClean="0">
                <a:solidFill>
                  <a:schemeClr val="dk1"/>
                </a:solidFill>
              </a:rPr>
              <a:t>Sanatçının</a:t>
            </a:r>
            <a:r>
              <a:rPr lang="en-US" dirty="0" smtClean="0">
                <a:solidFill>
                  <a:schemeClr val="dk1"/>
                </a:solidFill>
              </a:rPr>
              <a:t> </a:t>
            </a:r>
            <a:r>
              <a:rPr lang="en-US" dirty="0" err="1" smtClean="0">
                <a:solidFill>
                  <a:schemeClr val="dk1"/>
                </a:solidFill>
              </a:rPr>
              <a:t>hiç</a:t>
            </a:r>
            <a:r>
              <a:rPr lang="en-US" dirty="0" smtClean="0">
                <a:solidFill>
                  <a:schemeClr val="dk1"/>
                </a:solidFill>
              </a:rPr>
              <a:t> </a:t>
            </a:r>
            <a:r>
              <a:rPr lang="en-US" dirty="0" err="1" smtClean="0">
                <a:solidFill>
                  <a:schemeClr val="dk1"/>
                </a:solidFill>
              </a:rPr>
              <a:t>tanımadığı</a:t>
            </a:r>
            <a:r>
              <a:rPr lang="en-US" dirty="0" smtClean="0">
                <a:solidFill>
                  <a:schemeClr val="dk1"/>
                </a:solidFill>
              </a:rPr>
              <a:t> </a:t>
            </a:r>
            <a:r>
              <a:rPr lang="en-US" dirty="0" err="1" smtClean="0">
                <a:solidFill>
                  <a:schemeClr val="dk1"/>
                </a:solidFill>
              </a:rPr>
              <a:t>erkek</a:t>
            </a:r>
            <a:r>
              <a:rPr lang="en-US" dirty="0" smtClean="0">
                <a:solidFill>
                  <a:schemeClr val="dk1"/>
                </a:solidFill>
              </a:rPr>
              <a:t> </a:t>
            </a:r>
            <a:r>
              <a:rPr lang="en-US" dirty="0" err="1" smtClean="0">
                <a:solidFill>
                  <a:schemeClr val="dk1"/>
                </a:solidFill>
              </a:rPr>
              <a:t>kardeşine</a:t>
            </a:r>
            <a:r>
              <a:rPr lang="en-US" dirty="0" smtClean="0">
                <a:solidFill>
                  <a:schemeClr val="dk1"/>
                </a:solidFill>
              </a:rPr>
              <a:t> </a:t>
            </a:r>
            <a:r>
              <a:rPr lang="en-US" dirty="0" err="1" smtClean="0">
                <a:solidFill>
                  <a:schemeClr val="dk1"/>
                </a:solidFill>
              </a:rPr>
              <a:t>çok</a:t>
            </a:r>
            <a:r>
              <a:rPr lang="en-US" dirty="0" smtClean="0">
                <a:solidFill>
                  <a:schemeClr val="dk1"/>
                </a:solidFill>
              </a:rPr>
              <a:t> </a:t>
            </a:r>
            <a:r>
              <a:rPr lang="en-US" dirty="0" err="1" smtClean="0">
                <a:solidFill>
                  <a:schemeClr val="dk1"/>
                </a:solidFill>
              </a:rPr>
              <a:t>benzemesi</a:t>
            </a:r>
            <a:r>
              <a:rPr lang="en-US" dirty="0" smtClean="0">
                <a:solidFill>
                  <a:schemeClr val="dk1"/>
                </a:solidFill>
              </a:rPr>
              <a:t> </a:t>
            </a:r>
            <a:r>
              <a:rPr lang="en-US" dirty="0" err="1" smtClean="0">
                <a:solidFill>
                  <a:schemeClr val="dk1"/>
                </a:solidFill>
              </a:rPr>
              <a:t>onda</a:t>
            </a:r>
            <a:r>
              <a:rPr lang="en-US" dirty="0" smtClean="0">
                <a:solidFill>
                  <a:schemeClr val="dk1"/>
                </a:solidFill>
              </a:rPr>
              <a:t> </a:t>
            </a:r>
            <a:r>
              <a:rPr lang="en-US" dirty="0" err="1" smtClean="0">
                <a:solidFill>
                  <a:schemeClr val="dk1"/>
                </a:solidFill>
              </a:rPr>
              <a:t>kendini</a:t>
            </a:r>
            <a:r>
              <a:rPr lang="en-US" dirty="0" smtClean="0">
                <a:solidFill>
                  <a:schemeClr val="dk1"/>
                </a:solidFill>
              </a:rPr>
              <a:t> </a:t>
            </a:r>
            <a:r>
              <a:rPr lang="en-US" dirty="0" err="1" smtClean="0">
                <a:solidFill>
                  <a:schemeClr val="dk1"/>
                </a:solidFill>
              </a:rPr>
              <a:t>kanıtlama</a:t>
            </a:r>
            <a:r>
              <a:rPr lang="en-US" dirty="0" smtClean="0">
                <a:solidFill>
                  <a:schemeClr val="dk1"/>
                </a:solidFill>
              </a:rPr>
              <a:t> </a:t>
            </a:r>
            <a:r>
              <a:rPr lang="en-US" dirty="0" err="1" smtClean="0">
                <a:solidFill>
                  <a:schemeClr val="dk1"/>
                </a:solidFill>
              </a:rPr>
              <a:t>isteği</a:t>
            </a:r>
            <a:r>
              <a:rPr lang="en-US" dirty="0" smtClean="0">
                <a:solidFill>
                  <a:schemeClr val="dk1"/>
                </a:solidFill>
              </a:rPr>
              <a:t> </a:t>
            </a:r>
            <a:r>
              <a:rPr lang="en-US" dirty="0" err="1" smtClean="0">
                <a:solidFill>
                  <a:schemeClr val="dk1"/>
                </a:solidFill>
              </a:rPr>
              <a:t>uyandırır</a:t>
            </a:r>
            <a:r>
              <a:rPr lang="en-US" dirty="0" smtClean="0">
                <a:solidFill>
                  <a:schemeClr val="dk1"/>
                </a:solidFill>
              </a:rPr>
              <a:t> </a:t>
            </a:r>
            <a:r>
              <a:rPr lang="en-US" dirty="0" err="1" smtClean="0">
                <a:solidFill>
                  <a:schemeClr val="dk1"/>
                </a:solidFill>
              </a:rPr>
              <a:t>ve</a:t>
            </a:r>
            <a:r>
              <a:rPr lang="en-US" dirty="0" smtClean="0">
                <a:solidFill>
                  <a:schemeClr val="dk1"/>
                </a:solidFill>
              </a:rPr>
              <a:t> </a:t>
            </a:r>
            <a:r>
              <a:rPr lang="en-US" dirty="0" err="1" smtClean="0">
                <a:solidFill>
                  <a:schemeClr val="dk1"/>
                </a:solidFill>
              </a:rPr>
              <a:t>küçük</a:t>
            </a:r>
            <a:r>
              <a:rPr lang="en-US" dirty="0" smtClean="0">
                <a:solidFill>
                  <a:schemeClr val="dk1"/>
                </a:solidFill>
              </a:rPr>
              <a:t> </a:t>
            </a:r>
            <a:r>
              <a:rPr lang="en-US" dirty="0" err="1" smtClean="0">
                <a:solidFill>
                  <a:schemeClr val="dk1"/>
                </a:solidFill>
              </a:rPr>
              <a:t>yaşta</a:t>
            </a:r>
            <a:r>
              <a:rPr lang="en-US" dirty="0" smtClean="0">
                <a:solidFill>
                  <a:schemeClr val="dk1"/>
                </a:solidFill>
              </a:rPr>
              <a:t> </a:t>
            </a:r>
            <a:r>
              <a:rPr lang="en-US" dirty="0" err="1" smtClean="0">
                <a:solidFill>
                  <a:schemeClr val="dk1"/>
                </a:solidFill>
              </a:rPr>
              <a:t>kimlik</a:t>
            </a:r>
            <a:r>
              <a:rPr lang="en-US" dirty="0" smtClean="0">
                <a:solidFill>
                  <a:schemeClr val="dk1"/>
                </a:solidFill>
              </a:rPr>
              <a:t> </a:t>
            </a:r>
            <a:r>
              <a:rPr lang="en-US" dirty="0" err="1" smtClean="0">
                <a:solidFill>
                  <a:schemeClr val="dk1"/>
                </a:solidFill>
              </a:rPr>
              <a:t>sorunu</a:t>
            </a:r>
            <a:r>
              <a:rPr lang="en-US" dirty="0" smtClean="0">
                <a:solidFill>
                  <a:schemeClr val="dk1"/>
                </a:solidFill>
              </a:rPr>
              <a:t> </a:t>
            </a:r>
            <a:r>
              <a:rPr lang="en-US" dirty="0" err="1" smtClean="0">
                <a:solidFill>
                  <a:schemeClr val="dk1"/>
                </a:solidFill>
              </a:rPr>
              <a:t>yaşamaya</a:t>
            </a:r>
            <a:r>
              <a:rPr lang="en-US" dirty="0" smtClean="0">
                <a:solidFill>
                  <a:schemeClr val="dk1"/>
                </a:solidFill>
              </a:rPr>
              <a:t> </a:t>
            </a:r>
            <a:r>
              <a:rPr lang="en-US" dirty="0" err="1" smtClean="0">
                <a:solidFill>
                  <a:schemeClr val="dk1"/>
                </a:solidFill>
              </a:rPr>
              <a:t>başlar</a:t>
            </a:r>
            <a:r>
              <a:rPr lang="en-US" dirty="0" smtClean="0">
                <a:solidFill>
                  <a:schemeClr val="dk1"/>
                </a:solidFill>
              </a:rPr>
              <a:t>. </a:t>
            </a:r>
            <a:endParaRPr lang="tr-TR" dirty="0" smtClean="0">
              <a:solidFill>
                <a:schemeClr val="dk1"/>
              </a:solidFill>
            </a:endParaRPr>
          </a:p>
          <a:p>
            <a:pPr marL="0" lvl="0" indent="0">
              <a:buNone/>
            </a:pPr>
            <a:endParaRPr lang="tr-TR" dirty="0" smtClean="0">
              <a:solidFill>
                <a:schemeClr val="dk1"/>
              </a:solidFill>
            </a:endParaRPr>
          </a:p>
          <a:p>
            <a:pPr marL="0" indent="0">
              <a:buNone/>
            </a:pPr>
            <a:r>
              <a:rPr lang="tr-TR" dirty="0" smtClean="0">
                <a:solidFill>
                  <a:schemeClr val="dk1"/>
                </a:solidFill>
              </a:rPr>
              <a:t>  </a:t>
            </a:r>
            <a:r>
              <a:rPr lang="tr-TR" dirty="0" err="1" smtClean="0">
                <a:solidFill>
                  <a:schemeClr val="dk1"/>
                </a:solidFill>
              </a:rPr>
              <a:t>Dali’nin</a:t>
            </a:r>
            <a:r>
              <a:rPr lang="tr-TR" dirty="0" smtClean="0">
                <a:solidFill>
                  <a:schemeClr val="dk1"/>
                </a:solidFill>
              </a:rPr>
              <a:t> ebeveynleri birbirine oldukça zıt insanlardı. Babası sert bir karakter; annesi ise, bir o kadar yumuşak huylu… Ebeveynlerinin birbirine bu kadar zıt olması onda kaprisin ve şımarıklığın oluşmasına sebep oldu. Annesiyle birlikte resme başlamıştı. Annesinin ölümünün ardındansa, resim onun için bir tutku haline geldi.. </a:t>
            </a:r>
            <a:endParaRPr>
              <a:solidFill>
                <a:schemeClr val="dk1"/>
              </a:solidFill>
            </a:endParaRPr>
          </a:p>
        </p:txBody>
      </p:sp>
      <p:cxnSp>
        <p:nvCxnSpPr>
          <p:cNvPr id="2088" name="Google Shape;2088;p51"/>
          <p:cNvCxnSpPr/>
          <p:nvPr/>
        </p:nvCxnSpPr>
        <p:spPr>
          <a:xfrm rot="10800000">
            <a:off x="4137720" y="1236014"/>
            <a:ext cx="4094700" cy="0"/>
          </a:xfrm>
          <a:prstGeom prst="straightConnector1">
            <a:avLst/>
          </a:prstGeom>
          <a:noFill/>
          <a:ln w="9525" cap="flat" cmpd="sng">
            <a:solidFill>
              <a:schemeClr val="lt2"/>
            </a:solidFill>
            <a:prstDash val="solid"/>
            <a:round/>
            <a:headEnd type="none" w="med" len="med"/>
            <a:tailEnd type="none" w="med" len="med"/>
          </a:ln>
        </p:spPr>
      </p:cxnSp>
      <p:sp>
        <p:nvSpPr>
          <p:cNvPr id="2094" name="Google Shape;2094;p51"/>
          <p:cNvSpPr/>
          <p:nvPr/>
        </p:nvSpPr>
        <p:spPr>
          <a:xfrm>
            <a:off x="5489900" y="167950"/>
            <a:ext cx="235200" cy="22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1"/>
          <p:cNvSpPr/>
          <p:nvPr/>
        </p:nvSpPr>
        <p:spPr>
          <a:xfrm>
            <a:off x="5489900" y="167950"/>
            <a:ext cx="2940900" cy="228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1794" name="Picture 2" descr="salvador dali"/>
          <p:cNvPicPr>
            <a:picLocks noChangeAspect="1" noChangeArrowheads="1"/>
          </p:cNvPicPr>
          <p:nvPr/>
        </p:nvPicPr>
        <p:blipFill>
          <a:blip r:embed="rId3"/>
          <a:srcRect/>
          <a:stretch>
            <a:fillRect/>
          </a:stretch>
        </p:blipFill>
        <p:spPr bwMode="auto">
          <a:xfrm>
            <a:off x="285720" y="142876"/>
            <a:ext cx="3433050" cy="4857766"/>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0"/>
        <p:cNvGrpSpPr/>
        <p:nvPr/>
      </p:nvGrpSpPr>
      <p:grpSpPr>
        <a:xfrm>
          <a:off x="0" y="0"/>
          <a:ext cx="0" cy="0"/>
          <a:chOff x="0" y="0"/>
          <a:chExt cx="0" cy="0"/>
        </a:xfrm>
      </p:grpSpPr>
      <p:sp>
        <p:nvSpPr>
          <p:cNvPr id="1982" name="Google Shape;1982;p51"/>
          <p:cNvSpPr txBox="1">
            <a:spLocks noGrp="1"/>
          </p:cNvSpPr>
          <p:nvPr>
            <p:ph type="body" idx="1"/>
          </p:nvPr>
        </p:nvSpPr>
        <p:spPr>
          <a:xfrm>
            <a:off x="862876" y="1793398"/>
            <a:ext cx="4117800" cy="2616600"/>
          </a:xfrm>
          <a:prstGeom prst="rect">
            <a:avLst/>
          </a:prstGeom>
        </p:spPr>
        <p:txBody>
          <a:bodyPr spcFirstLastPara="1" wrap="square" lIns="91425" tIns="91425" rIns="91425" bIns="91425" anchor="ctr" anchorCtr="0">
            <a:noAutofit/>
          </a:bodyPr>
          <a:lstStyle/>
          <a:p>
            <a:pPr marL="0" lvl="0" indent="0">
              <a:buNone/>
            </a:pPr>
            <a:r>
              <a:rPr lang="en-US" dirty="0" smtClean="0">
                <a:solidFill>
                  <a:schemeClr val="dk1"/>
                </a:solidFill>
              </a:rPr>
              <a:t>1926’da </a:t>
            </a:r>
            <a:r>
              <a:rPr lang="en-US" dirty="0" err="1" smtClean="0">
                <a:solidFill>
                  <a:schemeClr val="dk1"/>
                </a:solidFill>
              </a:rPr>
              <a:t>Paris’e</a:t>
            </a:r>
            <a:r>
              <a:rPr lang="en-US" dirty="0" smtClean="0">
                <a:solidFill>
                  <a:schemeClr val="dk1"/>
                </a:solidFill>
              </a:rPr>
              <a:t> </a:t>
            </a:r>
            <a:r>
              <a:rPr lang="en-US" dirty="0" err="1" smtClean="0">
                <a:solidFill>
                  <a:schemeClr val="dk1"/>
                </a:solidFill>
              </a:rPr>
              <a:t>gitti</a:t>
            </a:r>
            <a:r>
              <a:rPr lang="en-US" dirty="0" smtClean="0">
                <a:solidFill>
                  <a:schemeClr val="dk1"/>
                </a:solidFill>
              </a:rPr>
              <a:t> </a:t>
            </a:r>
            <a:r>
              <a:rPr lang="en-US" dirty="0" err="1" smtClean="0">
                <a:solidFill>
                  <a:schemeClr val="dk1"/>
                </a:solidFill>
              </a:rPr>
              <a:t>ve</a:t>
            </a:r>
            <a:r>
              <a:rPr lang="en-US" dirty="0" smtClean="0">
                <a:solidFill>
                  <a:schemeClr val="dk1"/>
                </a:solidFill>
              </a:rPr>
              <a:t> </a:t>
            </a:r>
            <a:r>
              <a:rPr lang="en-US" dirty="0" err="1" smtClean="0">
                <a:solidFill>
                  <a:schemeClr val="dk1"/>
                </a:solidFill>
              </a:rPr>
              <a:t>burada</a:t>
            </a:r>
            <a:r>
              <a:rPr lang="en-US" dirty="0" smtClean="0">
                <a:solidFill>
                  <a:schemeClr val="dk1"/>
                </a:solidFill>
              </a:rPr>
              <a:t> modern </a:t>
            </a:r>
            <a:r>
              <a:rPr lang="en-US" dirty="0" err="1" smtClean="0">
                <a:solidFill>
                  <a:schemeClr val="dk1"/>
                </a:solidFill>
              </a:rPr>
              <a:t>resim</a:t>
            </a:r>
            <a:r>
              <a:rPr lang="en-US" dirty="0" smtClean="0">
                <a:solidFill>
                  <a:schemeClr val="dk1"/>
                </a:solidFill>
              </a:rPr>
              <a:t> </a:t>
            </a:r>
            <a:r>
              <a:rPr lang="en-US" dirty="0" err="1" smtClean="0">
                <a:solidFill>
                  <a:schemeClr val="dk1"/>
                </a:solidFill>
              </a:rPr>
              <a:t>ile</a:t>
            </a:r>
            <a:r>
              <a:rPr lang="en-US" dirty="0" smtClean="0">
                <a:solidFill>
                  <a:schemeClr val="dk1"/>
                </a:solidFill>
              </a:rPr>
              <a:t> </a:t>
            </a:r>
            <a:r>
              <a:rPr lang="en-US" dirty="0" err="1" smtClean="0">
                <a:solidFill>
                  <a:schemeClr val="dk1"/>
                </a:solidFill>
              </a:rPr>
              <a:t>tanıştı</a:t>
            </a:r>
            <a:r>
              <a:rPr lang="en-US" dirty="0" smtClean="0">
                <a:solidFill>
                  <a:schemeClr val="dk1"/>
                </a:solidFill>
              </a:rPr>
              <a:t>. </a:t>
            </a:r>
            <a:r>
              <a:rPr lang="en-US" dirty="0" err="1" smtClean="0">
                <a:solidFill>
                  <a:schemeClr val="dk1"/>
                </a:solidFill>
              </a:rPr>
              <a:t>Aslında</a:t>
            </a:r>
            <a:r>
              <a:rPr lang="en-US" dirty="0" smtClean="0">
                <a:solidFill>
                  <a:schemeClr val="dk1"/>
                </a:solidFill>
              </a:rPr>
              <a:t> Paris, </a:t>
            </a:r>
            <a:r>
              <a:rPr lang="en-US" dirty="0" err="1" smtClean="0">
                <a:solidFill>
                  <a:schemeClr val="dk1"/>
                </a:solidFill>
              </a:rPr>
              <a:t>aynı</a:t>
            </a:r>
            <a:r>
              <a:rPr lang="en-US" dirty="0" smtClean="0">
                <a:solidFill>
                  <a:schemeClr val="dk1"/>
                </a:solidFill>
              </a:rPr>
              <a:t> </a:t>
            </a:r>
            <a:r>
              <a:rPr lang="en-US" dirty="0" err="1" smtClean="0">
                <a:solidFill>
                  <a:schemeClr val="dk1"/>
                </a:solidFill>
              </a:rPr>
              <a:t>zamanda</a:t>
            </a:r>
            <a:r>
              <a:rPr lang="en-US" dirty="0" smtClean="0">
                <a:solidFill>
                  <a:schemeClr val="dk1"/>
                </a:solidFill>
              </a:rPr>
              <a:t> </a:t>
            </a:r>
            <a:r>
              <a:rPr lang="en-US" dirty="0" err="1" smtClean="0">
                <a:solidFill>
                  <a:schemeClr val="dk1"/>
                </a:solidFill>
              </a:rPr>
              <a:t>entelektüel</a:t>
            </a:r>
            <a:r>
              <a:rPr lang="en-US" dirty="0" smtClean="0">
                <a:solidFill>
                  <a:schemeClr val="dk1"/>
                </a:solidFill>
              </a:rPr>
              <a:t> </a:t>
            </a:r>
            <a:r>
              <a:rPr lang="en-US" dirty="0" err="1" smtClean="0">
                <a:solidFill>
                  <a:schemeClr val="dk1"/>
                </a:solidFill>
              </a:rPr>
              <a:t>bir</a:t>
            </a:r>
            <a:r>
              <a:rPr lang="en-US" dirty="0" smtClean="0">
                <a:solidFill>
                  <a:schemeClr val="dk1"/>
                </a:solidFill>
              </a:rPr>
              <a:t> </a:t>
            </a:r>
            <a:r>
              <a:rPr lang="en-US" dirty="0" err="1" smtClean="0">
                <a:solidFill>
                  <a:schemeClr val="dk1"/>
                </a:solidFill>
              </a:rPr>
              <a:t>çevre</a:t>
            </a:r>
            <a:r>
              <a:rPr lang="en-US" dirty="0" smtClean="0">
                <a:solidFill>
                  <a:schemeClr val="dk1"/>
                </a:solidFill>
              </a:rPr>
              <a:t> </a:t>
            </a:r>
            <a:r>
              <a:rPr lang="en-US" dirty="0" err="1" smtClean="0">
                <a:solidFill>
                  <a:schemeClr val="dk1"/>
                </a:solidFill>
              </a:rPr>
              <a:t>ile</a:t>
            </a:r>
            <a:r>
              <a:rPr lang="en-US" dirty="0" smtClean="0">
                <a:solidFill>
                  <a:schemeClr val="dk1"/>
                </a:solidFill>
              </a:rPr>
              <a:t> </a:t>
            </a:r>
            <a:r>
              <a:rPr lang="en-US" dirty="0" err="1" smtClean="0">
                <a:solidFill>
                  <a:schemeClr val="dk1"/>
                </a:solidFill>
              </a:rPr>
              <a:t>tanışmasını</a:t>
            </a:r>
            <a:r>
              <a:rPr lang="en-US" dirty="0" smtClean="0">
                <a:solidFill>
                  <a:schemeClr val="dk1"/>
                </a:solidFill>
              </a:rPr>
              <a:t> </a:t>
            </a:r>
            <a:r>
              <a:rPr lang="en-US" dirty="0" err="1" smtClean="0">
                <a:solidFill>
                  <a:schemeClr val="dk1"/>
                </a:solidFill>
              </a:rPr>
              <a:t>da</a:t>
            </a:r>
            <a:r>
              <a:rPr lang="en-US" dirty="0" smtClean="0">
                <a:solidFill>
                  <a:schemeClr val="dk1"/>
                </a:solidFill>
              </a:rPr>
              <a:t> </a:t>
            </a:r>
            <a:r>
              <a:rPr lang="en-US" dirty="0" err="1" smtClean="0">
                <a:solidFill>
                  <a:schemeClr val="dk1"/>
                </a:solidFill>
              </a:rPr>
              <a:t>sağladı</a:t>
            </a:r>
            <a:r>
              <a:rPr lang="en-US" dirty="0" smtClean="0">
                <a:solidFill>
                  <a:schemeClr val="dk1"/>
                </a:solidFill>
              </a:rPr>
              <a:t>. </a:t>
            </a:r>
            <a:r>
              <a:rPr lang="en-US" dirty="0" err="1" smtClean="0">
                <a:solidFill>
                  <a:schemeClr val="dk1"/>
                </a:solidFill>
              </a:rPr>
              <a:t>Başta</a:t>
            </a:r>
            <a:r>
              <a:rPr lang="en-US" dirty="0" smtClean="0">
                <a:solidFill>
                  <a:schemeClr val="dk1"/>
                </a:solidFill>
              </a:rPr>
              <a:t> </a:t>
            </a:r>
            <a:r>
              <a:rPr lang="en-US" dirty="0" err="1" smtClean="0">
                <a:solidFill>
                  <a:schemeClr val="dk1"/>
                </a:solidFill>
              </a:rPr>
              <a:t>büyük</a:t>
            </a:r>
            <a:r>
              <a:rPr lang="en-US" dirty="0" smtClean="0">
                <a:solidFill>
                  <a:schemeClr val="dk1"/>
                </a:solidFill>
              </a:rPr>
              <a:t> </a:t>
            </a:r>
            <a:r>
              <a:rPr lang="en-US" dirty="0" err="1" smtClean="0">
                <a:solidFill>
                  <a:schemeClr val="dk1"/>
                </a:solidFill>
              </a:rPr>
              <a:t>saygı</a:t>
            </a:r>
            <a:r>
              <a:rPr lang="en-US" dirty="0" smtClean="0">
                <a:solidFill>
                  <a:schemeClr val="dk1"/>
                </a:solidFill>
              </a:rPr>
              <a:t> </a:t>
            </a:r>
            <a:r>
              <a:rPr lang="en-US" dirty="0" err="1" smtClean="0">
                <a:solidFill>
                  <a:schemeClr val="dk1"/>
                </a:solidFill>
              </a:rPr>
              <a:t>duyduğu</a:t>
            </a:r>
            <a:r>
              <a:rPr lang="en-US" dirty="0" smtClean="0">
                <a:solidFill>
                  <a:schemeClr val="dk1"/>
                </a:solidFill>
              </a:rPr>
              <a:t> </a:t>
            </a:r>
            <a:r>
              <a:rPr lang="en-US" dirty="0" err="1" smtClean="0">
                <a:solidFill>
                  <a:schemeClr val="dk1"/>
                </a:solidFill>
              </a:rPr>
              <a:t>ve</a:t>
            </a:r>
            <a:r>
              <a:rPr lang="en-US" dirty="0" smtClean="0">
                <a:solidFill>
                  <a:schemeClr val="dk1"/>
                </a:solidFill>
              </a:rPr>
              <a:t> </a:t>
            </a:r>
            <a:r>
              <a:rPr lang="en-US" dirty="0" err="1" smtClean="0">
                <a:solidFill>
                  <a:schemeClr val="dk1"/>
                </a:solidFill>
              </a:rPr>
              <a:t>ilerleyen</a:t>
            </a:r>
            <a:r>
              <a:rPr lang="en-US" dirty="0" smtClean="0">
                <a:solidFill>
                  <a:schemeClr val="dk1"/>
                </a:solidFill>
              </a:rPr>
              <a:t> </a:t>
            </a:r>
            <a:r>
              <a:rPr lang="en-US" dirty="0" err="1" smtClean="0">
                <a:solidFill>
                  <a:schemeClr val="dk1"/>
                </a:solidFill>
              </a:rPr>
              <a:t>yıllarda</a:t>
            </a:r>
            <a:r>
              <a:rPr lang="en-US" dirty="0" smtClean="0">
                <a:solidFill>
                  <a:schemeClr val="dk1"/>
                </a:solidFill>
              </a:rPr>
              <a:t> </a:t>
            </a:r>
            <a:r>
              <a:rPr lang="en-US" dirty="0" err="1" smtClean="0">
                <a:solidFill>
                  <a:schemeClr val="dk1"/>
                </a:solidFill>
              </a:rPr>
              <a:t>adından</a:t>
            </a:r>
            <a:r>
              <a:rPr lang="en-US" dirty="0" smtClean="0">
                <a:solidFill>
                  <a:schemeClr val="dk1"/>
                </a:solidFill>
              </a:rPr>
              <a:t> </a:t>
            </a:r>
            <a:r>
              <a:rPr lang="en-US" dirty="0" err="1" smtClean="0">
                <a:solidFill>
                  <a:schemeClr val="dk1"/>
                </a:solidFill>
              </a:rPr>
              <a:t>sıkça</a:t>
            </a:r>
            <a:r>
              <a:rPr lang="en-US" dirty="0" smtClean="0">
                <a:solidFill>
                  <a:schemeClr val="dk1"/>
                </a:solidFill>
              </a:rPr>
              <a:t> </a:t>
            </a:r>
            <a:r>
              <a:rPr lang="en-US" dirty="0" err="1" smtClean="0">
                <a:solidFill>
                  <a:schemeClr val="dk1"/>
                </a:solidFill>
              </a:rPr>
              <a:t>söz</a:t>
            </a:r>
            <a:r>
              <a:rPr lang="en-US" dirty="0" smtClean="0">
                <a:solidFill>
                  <a:schemeClr val="dk1"/>
                </a:solidFill>
              </a:rPr>
              <a:t> </a:t>
            </a:r>
            <a:r>
              <a:rPr lang="en-US" dirty="0" err="1" smtClean="0">
                <a:solidFill>
                  <a:schemeClr val="dk1"/>
                </a:solidFill>
              </a:rPr>
              <a:t>edeceği</a:t>
            </a:r>
            <a:r>
              <a:rPr lang="en-US" dirty="0" smtClean="0">
                <a:solidFill>
                  <a:schemeClr val="dk1"/>
                </a:solidFill>
              </a:rPr>
              <a:t> Pablo Picasso </a:t>
            </a:r>
            <a:r>
              <a:rPr lang="en-US" dirty="0" err="1" smtClean="0">
                <a:solidFill>
                  <a:schemeClr val="dk1"/>
                </a:solidFill>
              </a:rPr>
              <a:t>ile</a:t>
            </a:r>
            <a:r>
              <a:rPr lang="en-US" dirty="0" smtClean="0">
                <a:solidFill>
                  <a:schemeClr val="dk1"/>
                </a:solidFill>
              </a:rPr>
              <a:t> </a:t>
            </a:r>
            <a:r>
              <a:rPr lang="en-US" dirty="0" err="1" smtClean="0">
                <a:solidFill>
                  <a:schemeClr val="dk1"/>
                </a:solidFill>
              </a:rPr>
              <a:t>tanıştı</a:t>
            </a:r>
            <a:r>
              <a:rPr lang="en-US" dirty="0" smtClean="0">
                <a:solidFill>
                  <a:schemeClr val="dk1"/>
                </a:solidFill>
              </a:rPr>
              <a:t>. </a:t>
            </a:r>
            <a:r>
              <a:rPr lang="en-US" dirty="0" err="1" smtClean="0">
                <a:solidFill>
                  <a:schemeClr val="dk1"/>
                </a:solidFill>
              </a:rPr>
              <a:t>Eserlerinde</a:t>
            </a:r>
            <a:r>
              <a:rPr lang="en-US" dirty="0" smtClean="0">
                <a:solidFill>
                  <a:schemeClr val="dk1"/>
                </a:solidFill>
              </a:rPr>
              <a:t> </a:t>
            </a:r>
            <a:r>
              <a:rPr lang="en-US" dirty="0" err="1" smtClean="0">
                <a:solidFill>
                  <a:schemeClr val="dk1"/>
                </a:solidFill>
              </a:rPr>
              <a:t>Picasso’nun</a:t>
            </a:r>
            <a:r>
              <a:rPr lang="en-US" dirty="0" smtClean="0">
                <a:solidFill>
                  <a:schemeClr val="dk1"/>
                </a:solidFill>
              </a:rPr>
              <a:t> </a:t>
            </a:r>
            <a:r>
              <a:rPr lang="en-US" dirty="0" err="1" smtClean="0">
                <a:solidFill>
                  <a:schemeClr val="dk1"/>
                </a:solidFill>
              </a:rPr>
              <a:t>etkisi</a:t>
            </a:r>
            <a:r>
              <a:rPr lang="en-US" dirty="0" smtClean="0">
                <a:solidFill>
                  <a:schemeClr val="dk1"/>
                </a:solidFill>
              </a:rPr>
              <a:t> </a:t>
            </a:r>
            <a:r>
              <a:rPr lang="en-US" dirty="0" err="1" smtClean="0">
                <a:solidFill>
                  <a:schemeClr val="dk1"/>
                </a:solidFill>
              </a:rPr>
              <a:t>oldukça</a:t>
            </a:r>
            <a:r>
              <a:rPr lang="en-US" dirty="0" smtClean="0">
                <a:solidFill>
                  <a:schemeClr val="dk1"/>
                </a:solidFill>
              </a:rPr>
              <a:t> </a:t>
            </a:r>
            <a:r>
              <a:rPr lang="en-US" dirty="0" err="1" smtClean="0">
                <a:solidFill>
                  <a:schemeClr val="dk1"/>
                </a:solidFill>
              </a:rPr>
              <a:t>ağır</a:t>
            </a:r>
            <a:r>
              <a:rPr lang="en-US" dirty="0" smtClean="0">
                <a:solidFill>
                  <a:schemeClr val="dk1"/>
                </a:solidFill>
              </a:rPr>
              <a:t> </a:t>
            </a:r>
            <a:r>
              <a:rPr lang="en-US" dirty="0" err="1" smtClean="0">
                <a:solidFill>
                  <a:schemeClr val="dk1"/>
                </a:solidFill>
              </a:rPr>
              <a:t>basmaktadır</a:t>
            </a:r>
            <a:r>
              <a:rPr lang="en-US" dirty="0" smtClean="0">
                <a:solidFill>
                  <a:schemeClr val="dk1"/>
                </a:solidFill>
              </a:rPr>
              <a:t>.</a:t>
            </a:r>
          </a:p>
          <a:p>
            <a:pPr marL="0" lvl="0" indent="0">
              <a:buNone/>
            </a:pPr>
            <a:r>
              <a:rPr lang="en-US" dirty="0" smtClean="0">
                <a:solidFill>
                  <a:schemeClr val="dk1"/>
                </a:solidFill>
              </a:rPr>
              <a:t>Stefan Zweig, Sigmund Freud </a:t>
            </a:r>
            <a:r>
              <a:rPr lang="en-US" dirty="0" err="1" smtClean="0">
                <a:solidFill>
                  <a:schemeClr val="dk1"/>
                </a:solidFill>
              </a:rPr>
              <a:t>gibi</a:t>
            </a:r>
            <a:r>
              <a:rPr lang="en-US" dirty="0" smtClean="0">
                <a:solidFill>
                  <a:schemeClr val="dk1"/>
                </a:solidFill>
              </a:rPr>
              <a:t> </a:t>
            </a:r>
            <a:r>
              <a:rPr lang="en-US" dirty="0" err="1" smtClean="0">
                <a:solidFill>
                  <a:schemeClr val="dk1"/>
                </a:solidFill>
              </a:rPr>
              <a:t>isimlerin</a:t>
            </a:r>
            <a:r>
              <a:rPr lang="en-US" dirty="0" smtClean="0">
                <a:solidFill>
                  <a:schemeClr val="dk1"/>
                </a:solidFill>
              </a:rPr>
              <a:t> </a:t>
            </a:r>
            <a:r>
              <a:rPr lang="en-US" dirty="0" err="1" smtClean="0">
                <a:solidFill>
                  <a:schemeClr val="dk1"/>
                </a:solidFill>
              </a:rPr>
              <a:t>görüşleri</a:t>
            </a:r>
            <a:r>
              <a:rPr lang="en-US" dirty="0" smtClean="0">
                <a:solidFill>
                  <a:schemeClr val="dk1"/>
                </a:solidFill>
              </a:rPr>
              <a:t>, </a:t>
            </a:r>
            <a:r>
              <a:rPr lang="en-US" dirty="0" err="1" smtClean="0">
                <a:solidFill>
                  <a:schemeClr val="dk1"/>
                </a:solidFill>
              </a:rPr>
              <a:t>Dali’nin</a:t>
            </a:r>
            <a:r>
              <a:rPr lang="en-US" dirty="0" smtClean="0">
                <a:solidFill>
                  <a:schemeClr val="dk1"/>
                </a:solidFill>
              </a:rPr>
              <a:t> </a:t>
            </a:r>
            <a:r>
              <a:rPr lang="en-US" dirty="0" err="1" smtClean="0">
                <a:solidFill>
                  <a:schemeClr val="dk1"/>
                </a:solidFill>
              </a:rPr>
              <a:t>görüş</a:t>
            </a:r>
            <a:r>
              <a:rPr lang="en-US" dirty="0" smtClean="0">
                <a:solidFill>
                  <a:schemeClr val="dk1"/>
                </a:solidFill>
              </a:rPr>
              <a:t> </a:t>
            </a:r>
            <a:r>
              <a:rPr lang="en-US" dirty="0" err="1" smtClean="0">
                <a:solidFill>
                  <a:schemeClr val="dk1"/>
                </a:solidFill>
              </a:rPr>
              <a:t>açısını</a:t>
            </a:r>
            <a:r>
              <a:rPr lang="en-US" dirty="0" smtClean="0">
                <a:solidFill>
                  <a:schemeClr val="dk1"/>
                </a:solidFill>
              </a:rPr>
              <a:t> </a:t>
            </a:r>
            <a:r>
              <a:rPr lang="en-US" dirty="0" err="1" smtClean="0">
                <a:solidFill>
                  <a:schemeClr val="dk1"/>
                </a:solidFill>
              </a:rPr>
              <a:t>farklılaştırdı</a:t>
            </a:r>
            <a:r>
              <a:rPr lang="en-US" dirty="0" smtClean="0">
                <a:solidFill>
                  <a:schemeClr val="dk1"/>
                </a:solidFill>
              </a:rPr>
              <a:t>. Bu </a:t>
            </a:r>
            <a:r>
              <a:rPr lang="en-US" dirty="0" err="1" smtClean="0">
                <a:solidFill>
                  <a:schemeClr val="dk1"/>
                </a:solidFill>
              </a:rPr>
              <a:t>farklılıklar</a:t>
            </a:r>
            <a:r>
              <a:rPr lang="en-US" dirty="0" smtClean="0">
                <a:solidFill>
                  <a:schemeClr val="dk1"/>
                </a:solidFill>
              </a:rPr>
              <a:t> </a:t>
            </a:r>
            <a:r>
              <a:rPr lang="en-US" dirty="0" err="1" smtClean="0">
                <a:solidFill>
                  <a:schemeClr val="dk1"/>
                </a:solidFill>
              </a:rPr>
              <a:t>Dali’ye</a:t>
            </a:r>
            <a:r>
              <a:rPr lang="en-US" dirty="0" smtClean="0">
                <a:solidFill>
                  <a:schemeClr val="dk1"/>
                </a:solidFill>
              </a:rPr>
              <a:t> </a:t>
            </a:r>
            <a:r>
              <a:rPr lang="en-US" dirty="0" err="1" smtClean="0">
                <a:solidFill>
                  <a:schemeClr val="dk1"/>
                </a:solidFill>
              </a:rPr>
              <a:t>entelektüel</a:t>
            </a:r>
            <a:r>
              <a:rPr lang="en-US" dirty="0" smtClean="0">
                <a:solidFill>
                  <a:schemeClr val="dk1"/>
                </a:solidFill>
              </a:rPr>
              <a:t> </a:t>
            </a:r>
            <a:r>
              <a:rPr lang="en-US" dirty="0" err="1" smtClean="0">
                <a:solidFill>
                  <a:schemeClr val="dk1"/>
                </a:solidFill>
              </a:rPr>
              <a:t>bir</a:t>
            </a:r>
            <a:r>
              <a:rPr lang="en-US" dirty="0" smtClean="0">
                <a:solidFill>
                  <a:schemeClr val="dk1"/>
                </a:solidFill>
              </a:rPr>
              <a:t> </a:t>
            </a:r>
            <a:r>
              <a:rPr lang="en-US" dirty="0" err="1" smtClean="0">
                <a:solidFill>
                  <a:schemeClr val="dk1"/>
                </a:solidFill>
              </a:rPr>
              <a:t>söylem</a:t>
            </a:r>
            <a:r>
              <a:rPr lang="en-US" dirty="0" smtClean="0">
                <a:solidFill>
                  <a:schemeClr val="dk1"/>
                </a:solidFill>
              </a:rPr>
              <a:t> </a:t>
            </a:r>
            <a:r>
              <a:rPr lang="en-US" dirty="0" err="1" smtClean="0">
                <a:solidFill>
                  <a:schemeClr val="dk1"/>
                </a:solidFill>
              </a:rPr>
              <a:t>ve</a:t>
            </a:r>
            <a:r>
              <a:rPr lang="en-US" dirty="0" smtClean="0">
                <a:solidFill>
                  <a:schemeClr val="dk1"/>
                </a:solidFill>
              </a:rPr>
              <a:t> </a:t>
            </a:r>
            <a:r>
              <a:rPr lang="en-US" dirty="0" err="1" smtClean="0">
                <a:solidFill>
                  <a:schemeClr val="dk1"/>
                </a:solidFill>
              </a:rPr>
              <a:t>yeni</a:t>
            </a:r>
            <a:r>
              <a:rPr lang="en-US" dirty="0" smtClean="0">
                <a:solidFill>
                  <a:schemeClr val="dk1"/>
                </a:solidFill>
              </a:rPr>
              <a:t> </a:t>
            </a:r>
            <a:r>
              <a:rPr lang="en-US" dirty="0" err="1" smtClean="0">
                <a:solidFill>
                  <a:schemeClr val="dk1"/>
                </a:solidFill>
              </a:rPr>
              <a:t>sanat</a:t>
            </a:r>
            <a:r>
              <a:rPr lang="en-US" dirty="0" smtClean="0">
                <a:solidFill>
                  <a:schemeClr val="dk1"/>
                </a:solidFill>
              </a:rPr>
              <a:t> </a:t>
            </a:r>
            <a:r>
              <a:rPr lang="en-US" dirty="0" err="1" smtClean="0">
                <a:solidFill>
                  <a:schemeClr val="dk1"/>
                </a:solidFill>
              </a:rPr>
              <a:t>akımlarını</a:t>
            </a:r>
            <a:r>
              <a:rPr lang="en-US" dirty="0" smtClean="0">
                <a:solidFill>
                  <a:schemeClr val="dk1"/>
                </a:solidFill>
              </a:rPr>
              <a:t> </a:t>
            </a:r>
            <a:r>
              <a:rPr lang="en-US" dirty="0" err="1" smtClean="0">
                <a:solidFill>
                  <a:schemeClr val="dk1"/>
                </a:solidFill>
              </a:rPr>
              <a:t>deneme</a:t>
            </a:r>
            <a:r>
              <a:rPr lang="en-US" dirty="0" smtClean="0">
                <a:solidFill>
                  <a:schemeClr val="dk1"/>
                </a:solidFill>
              </a:rPr>
              <a:t> </a:t>
            </a:r>
            <a:r>
              <a:rPr lang="en-US" dirty="0" err="1" smtClean="0">
                <a:solidFill>
                  <a:schemeClr val="dk1"/>
                </a:solidFill>
              </a:rPr>
              <a:t>imkanı</a:t>
            </a:r>
            <a:r>
              <a:rPr lang="en-US" dirty="0" smtClean="0">
                <a:solidFill>
                  <a:schemeClr val="dk1"/>
                </a:solidFill>
              </a:rPr>
              <a:t> </a:t>
            </a:r>
            <a:r>
              <a:rPr lang="en-US" dirty="0" err="1" smtClean="0">
                <a:solidFill>
                  <a:schemeClr val="dk1"/>
                </a:solidFill>
              </a:rPr>
              <a:t>sağladı</a:t>
            </a:r>
            <a:r>
              <a:rPr lang="en-US" dirty="0" smtClean="0">
                <a:solidFill>
                  <a:schemeClr val="dk1"/>
                </a:solidFill>
              </a:rPr>
              <a:t>. </a:t>
            </a:r>
            <a:r>
              <a:rPr lang="en-US" dirty="0" err="1" smtClean="0">
                <a:solidFill>
                  <a:schemeClr val="dk1"/>
                </a:solidFill>
              </a:rPr>
              <a:t>Örneğin</a:t>
            </a:r>
            <a:r>
              <a:rPr lang="en-US" dirty="0" smtClean="0">
                <a:solidFill>
                  <a:schemeClr val="dk1"/>
                </a:solidFill>
              </a:rPr>
              <a:t>; </a:t>
            </a:r>
            <a:r>
              <a:rPr lang="en-US" dirty="0" err="1" smtClean="0">
                <a:solidFill>
                  <a:schemeClr val="dk1"/>
                </a:solidFill>
              </a:rPr>
              <a:t>kübizmi</a:t>
            </a:r>
            <a:r>
              <a:rPr lang="en-US" dirty="0" smtClean="0">
                <a:solidFill>
                  <a:schemeClr val="dk1"/>
                </a:solidFill>
              </a:rPr>
              <a:t> </a:t>
            </a:r>
            <a:r>
              <a:rPr lang="en-US" dirty="0" err="1" smtClean="0">
                <a:solidFill>
                  <a:schemeClr val="dk1"/>
                </a:solidFill>
              </a:rPr>
              <a:t>Madrid’de</a:t>
            </a:r>
            <a:r>
              <a:rPr lang="en-US" dirty="0" smtClean="0">
                <a:solidFill>
                  <a:schemeClr val="dk1"/>
                </a:solidFill>
              </a:rPr>
              <a:t> ilk </a:t>
            </a:r>
            <a:r>
              <a:rPr lang="en-US" dirty="0" err="1" smtClean="0">
                <a:solidFill>
                  <a:schemeClr val="dk1"/>
                </a:solidFill>
              </a:rPr>
              <a:t>uygulayan</a:t>
            </a:r>
            <a:r>
              <a:rPr lang="en-US" dirty="0" smtClean="0">
                <a:solidFill>
                  <a:schemeClr val="dk1"/>
                </a:solidFill>
              </a:rPr>
              <a:t> </a:t>
            </a:r>
            <a:r>
              <a:rPr lang="en-US" dirty="0" err="1" smtClean="0">
                <a:solidFill>
                  <a:schemeClr val="dk1"/>
                </a:solidFill>
              </a:rPr>
              <a:t>sanatçı</a:t>
            </a:r>
            <a:r>
              <a:rPr lang="en-US" dirty="0" smtClean="0">
                <a:solidFill>
                  <a:schemeClr val="dk1"/>
                </a:solidFill>
              </a:rPr>
              <a:t> Salvador Dali </a:t>
            </a:r>
            <a:r>
              <a:rPr lang="en-US" dirty="0" err="1" smtClean="0">
                <a:solidFill>
                  <a:schemeClr val="dk1"/>
                </a:solidFill>
              </a:rPr>
              <a:t>oldu</a:t>
            </a:r>
            <a:r>
              <a:rPr lang="en-US" dirty="0" smtClean="0">
                <a:solidFill>
                  <a:schemeClr val="dk1"/>
                </a:solidFill>
              </a:rPr>
              <a:t>. 1929 </a:t>
            </a:r>
            <a:r>
              <a:rPr lang="en-US" dirty="0" err="1" smtClean="0">
                <a:solidFill>
                  <a:schemeClr val="dk1"/>
                </a:solidFill>
              </a:rPr>
              <a:t>yılında</a:t>
            </a:r>
            <a:r>
              <a:rPr lang="en-US" dirty="0" smtClean="0">
                <a:solidFill>
                  <a:schemeClr val="dk1"/>
                </a:solidFill>
              </a:rPr>
              <a:t> </a:t>
            </a:r>
            <a:r>
              <a:rPr lang="en-US" dirty="0" err="1" smtClean="0">
                <a:solidFill>
                  <a:schemeClr val="dk1"/>
                </a:solidFill>
              </a:rPr>
              <a:t>ise</a:t>
            </a:r>
            <a:r>
              <a:rPr lang="en-US" dirty="0" smtClean="0">
                <a:solidFill>
                  <a:schemeClr val="dk1"/>
                </a:solidFill>
              </a:rPr>
              <a:t>, </a:t>
            </a:r>
            <a:r>
              <a:rPr lang="en-US" dirty="0" err="1" smtClean="0">
                <a:solidFill>
                  <a:schemeClr val="dk1"/>
                </a:solidFill>
              </a:rPr>
              <a:t>arkadaşı</a:t>
            </a:r>
            <a:r>
              <a:rPr lang="en-US" dirty="0" smtClean="0">
                <a:solidFill>
                  <a:schemeClr val="dk1"/>
                </a:solidFill>
              </a:rPr>
              <a:t> Luis Bunuel </a:t>
            </a:r>
            <a:r>
              <a:rPr lang="en-US" dirty="0" err="1" smtClean="0">
                <a:solidFill>
                  <a:schemeClr val="dk1"/>
                </a:solidFill>
              </a:rPr>
              <a:t>ile</a:t>
            </a:r>
            <a:r>
              <a:rPr lang="en-US" dirty="0" smtClean="0">
                <a:solidFill>
                  <a:schemeClr val="dk1"/>
                </a:solidFill>
              </a:rPr>
              <a:t> </a:t>
            </a:r>
            <a:r>
              <a:rPr lang="en-US" dirty="0" err="1" smtClean="0">
                <a:solidFill>
                  <a:schemeClr val="dk1"/>
                </a:solidFill>
              </a:rPr>
              <a:t>beraber</a:t>
            </a:r>
            <a:r>
              <a:rPr lang="en-US" dirty="0" smtClean="0">
                <a:solidFill>
                  <a:schemeClr val="dk1"/>
                </a:solidFill>
              </a:rPr>
              <a:t> </a:t>
            </a:r>
            <a:r>
              <a:rPr lang="en-US" dirty="0" err="1" smtClean="0">
                <a:solidFill>
                  <a:schemeClr val="dk1"/>
                </a:solidFill>
              </a:rPr>
              <a:t>çektikleri</a:t>
            </a:r>
            <a:r>
              <a:rPr lang="en-US" dirty="0" smtClean="0">
                <a:solidFill>
                  <a:schemeClr val="dk1"/>
                </a:solidFill>
              </a:rPr>
              <a:t> “</a:t>
            </a:r>
            <a:r>
              <a:rPr lang="en-US" dirty="0" err="1" smtClean="0">
                <a:solidFill>
                  <a:schemeClr val="dk1"/>
                </a:solidFill>
              </a:rPr>
              <a:t>Bir</a:t>
            </a:r>
            <a:r>
              <a:rPr lang="en-US" dirty="0" smtClean="0">
                <a:solidFill>
                  <a:schemeClr val="dk1"/>
                </a:solidFill>
              </a:rPr>
              <a:t> </a:t>
            </a:r>
            <a:r>
              <a:rPr lang="en-US" dirty="0" err="1" smtClean="0">
                <a:solidFill>
                  <a:schemeClr val="dk1"/>
                </a:solidFill>
              </a:rPr>
              <a:t>Endülüs</a:t>
            </a:r>
            <a:r>
              <a:rPr lang="en-US" dirty="0" smtClean="0">
                <a:solidFill>
                  <a:schemeClr val="dk1"/>
                </a:solidFill>
              </a:rPr>
              <a:t> </a:t>
            </a:r>
            <a:r>
              <a:rPr lang="en-US" dirty="0" err="1" smtClean="0">
                <a:solidFill>
                  <a:schemeClr val="dk1"/>
                </a:solidFill>
              </a:rPr>
              <a:t>Köpeği</a:t>
            </a:r>
            <a:r>
              <a:rPr lang="en-US" dirty="0" smtClean="0">
                <a:solidFill>
                  <a:schemeClr val="dk1"/>
                </a:solidFill>
              </a:rPr>
              <a:t>” </a:t>
            </a:r>
            <a:r>
              <a:rPr lang="en-US" dirty="0" err="1" smtClean="0">
                <a:solidFill>
                  <a:schemeClr val="dk1"/>
                </a:solidFill>
              </a:rPr>
              <a:t>adlı</a:t>
            </a:r>
            <a:r>
              <a:rPr lang="en-US" dirty="0" smtClean="0">
                <a:solidFill>
                  <a:schemeClr val="dk1"/>
                </a:solidFill>
              </a:rPr>
              <a:t> </a:t>
            </a:r>
            <a:r>
              <a:rPr lang="en-US" dirty="0" err="1" smtClean="0">
                <a:solidFill>
                  <a:schemeClr val="dk1"/>
                </a:solidFill>
              </a:rPr>
              <a:t>avangart</a:t>
            </a:r>
            <a:r>
              <a:rPr lang="en-US" dirty="0" smtClean="0">
                <a:solidFill>
                  <a:schemeClr val="dk1"/>
                </a:solidFill>
              </a:rPr>
              <a:t> </a:t>
            </a:r>
            <a:r>
              <a:rPr lang="en-US" dirty="0" err="1" smtClean="0">
                <a:solidFill>
                  <a:schemeClr val="dk1"/>
                </a:solidFill>
              </a:rPr>
              <a:t>kısa</a:t>
            </a:r>
            <a:r>
              <a:rPr lang="en-US" dirty="0" smtClean="0">
                <a:solidFill>
                  <a:schemeClr val="dk1"/>
                </a:solidFill>
              </a:rPr>
              <a:t> film </a:t>
            </a:r>
            <a:r>
              <a:rPr lang="en-US" dirty="0" err="1" smtClean="0">
                <a:solidFill>
                  <a:schemeClr val="dk1"/>
                </a:solidFill>
              </a:rPr>
              <a:t>sürrealist</a:t>
            </a:r>
            <a:r>
              <a:rPr lang="en-US" dirty="0" smtClean="0">
                <a:solidFill>
                  <a:schemeClr val="dk1"/>
                </a:solidFill>
              </a:rPr>
              <a:t> </a:t>
            </a:r>
            <a:r>
              <a:rPr lang="en-US" dirty="0" err="1" smtClean="0">
                <a:solidFill>
                  <a:schemeClr val="dk1"/>
                </a:solidFill>
              </a:rPr>
              <a:t>sanat</a:t>
            </a:r>
            <a:r>
              <a:rPr lang="en-US" dirty="0" smtClean="0">
                <a:solidFill>
                  <a:schemeClr val="dk1"/>
                </a:solidFill>
              </a:rPr>
              <a:t> </a:t>
            </a:r>
            <a:r>
              <a:rPr lang="en-US" dirty="0" err="1" smtClean="0">
                <a:solidFill>
                  <a:schemeClr val="dk1"/>
                </a:solidFill>
              </a:rPr>
              <a:t>çevresinde</a:t>
            </a:r>
            <a:r>
              <a:rPr lang="en-US" dirty="0" smtClean="0">
                <a:solidFill>
                  <a:schemeClr val="dk1"/>
                </a:solidFill>
              </a:rPr>
              <a:t> </a:t>
            </a:r>
            <a:r>
              <a:rPr lang="en-US" dirty="0" err="1" smtClean="0">
                <a:solidFill>
                  <a:schemeClr val="dk1"/>
                </a:solidFill>
              </a:rPr>
              <a:t>bu</a:t>
            </a:r>
            <a:r>
              <a:rPr lang="en-US" dirty="0" smtClean="0">
                <a:solidFill>
                  <a:schemeClr val="dk1"/>
                </a:solidFill>
              </a:rPr>
              <a:t> </a:t>
            </a:r>
            <a:r>
              <a:rPr lang="en-US" dirty="0" err="1" smtClean="0">
                <a:solidFill>
                  <a:schemeClr val="dk1"/>
                </a:solidFill>
              </a:rPr>
              <a:t>ikiliye</a:t>
            </a:r>
            <a:r>
              <a:rPr lang="en-US" dirty="0" smtClean="0">
                <a:solidFill>
                  <a:schemeClr val="dk1"/>
                </a:solidFill>
              </a:rPr>
              <a:t> </a:t>
            </a:r>
            <a:r>
              <a:rPr lang="en-US" dirty="0" err="1" smtClean="0">
                <a:solidFill>
                  <a:schemeClr val="dk1"/>
                </a:solidFill>
              </a:rPr>
              <a:t>büyük</a:t>
            </a:r>
            <a:r>
              <a:rPr lang="en-US" dirty="0" smtClean="0">
                <a:solidFill>
                  <a:schemeClr val="dk1"/>
                </a:solidFill>
              </a:rPr>
              <a:t> </a:t>
            </a:r>
            <a:r>
              <a:rPr lang="en-US" dirty="0" err="1" smtClean="0">
                <a:solidFill>
                  <a:schemeClr val="dk1"/>
                </a:solidFill>
              </a:rPr>
              <a:t>şöhret</a:t>
            </a:r>
            <a:r>
              <a:rPr lang="en-US" dirty="0" smtClean="0">
                <a:solidFill>
                  <a:schemeClr val="dk1"/>
                </a:solidFill>
              </a:rPr>
              <a:t> </a:t>
            </a:r>
            <a:r>
              <a:rPr lang="en-US" dirty="0" err="1" smtClean="0">
                <a:solidFill>
                  <a:schemeClr val="dk1"/>
                </a:solidFill>
              </a:rPr>
              <a:t>kazandırdı</a:t>
            </a:r>
            <a:r>
              <a:rPr lang="en-US" dirty="0" smtClean="0">
                <a:solidFill>
                  <a:schemeClr val="dk1"/>
                </a:solidFill>
              </a:rPr>
              <a:t>.</a:t>
            </a:r>
          </a:p>
        </p:txBody>
      </p:sp>
      <p:cxnSp>
        <p:nvCxnSpPr>
          <p:cNvPr id="2088" name="Google Shape;2088;p51"/>
          <p:cNvCxnSpPr/>
          <p:nvPr/>
        </p:nvCxnSpPr>
        <p:spPr>
          <a:xfrm rot="10800000">
            <a:off x="857224" y="1236014"/>
            <a:ext cx="4094700" cy="0"/>
          </a:xfrm>
          <a:prstGeom prst="straightConnector1">
            <a:avLst/>
          </a:prstGeom>
          <a:noFill/>
          <a:ln w="9525" cap="flat" cmpd="sng">
            <a:solidFill>
              <a:schemeClr val="lt2"/>
            </a:solidFill>
            <a:prstDash val="solid"/>
            <a:round/>
            <a:headEnd type="none" w="med" len="med"/>
            <a:tailEnd type="none" w="med" len="med"/>
          </a:ln>
        </p:spPr>
      </p:cxnSp>
      <p:sp>
        <p:nvSpPr>
          <p:cNvPr id="2094" name="Google Shape;2094;p51"/>
          <p:cNvSpPr/>
          <p:nvPr/>
        </p:nvSpPr>
        <p:spPr>
          <a:xfrm>
            <a:off x="5489900" y="167950"/>
            <a:ext cx="235200" cy="22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1"/>
          <p:cNvSpPr/>
          <p:nvPr/>
        </p:nvSpPr>
        <p:spPr>
          <a:xfrm>
            <a:off x="5489900" y="167950"/>
            <a:ext cx="2940900" cy="228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3842" name="Picture 2" descr="Salvador Dali kimdir? Salvador Dali hayatı - Yaşam Haberleri"/>
          <p:cNvPicPr>
            <a:picLocks noChangeAspect="1" noChangeArrowheads="1"/>
          </p:cNvPicPr>
          <p:nvPr/>
        </p:nvPicPr>
        <p:blipFill>
          <a:blip r:embed="rId3"/>
          <a:srcRect/>
          <a:stretch>
            <a:fillRect/>
          </a:stretch>
        </p:blipFill>
        <p:spPr bwMode="auto">
          <a:xfrm>
            <a:off x="5143504" y="285734"/>
            <a:ext cx="3151676" cy="464347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40"/>
        <p:cNvGrpSpPr/>
        <p:nvPr/>
      </p:nvGrpSpPr>
      <p:grpSpPr>
        <a:xfrm>
          <a:off x="0" y="0"/>
          <a:ext cx="0" cy="0"/>
          <a:chOff x="0" y="0"/>
          <a:chExt cx="0" cy="0"/>
        </a:xfrm>
      </p:grpSpPr>
      <p:sp>
        <p:nvSpPr>
          <p:cNvPr id="2441" name="Google Shape;2441;p57"/>
          <p:cNvSpPr txBox="1">
            <a:spLocks noGrp="1"/>
          </p:cNvSpPr>
          <p:nvPr>
            <p:ph type="title"/>
          </p:nvPr>
        </p:nvSpPr>
        <p:spPr>
          <a:xfrm>
            <a:off x="713100" y="1307100"/>
            <a:ext cx="7717500"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smtClean="0"/>
              <a:t>Teşekkürler</a:t>
            </a:r>
            <a:endParaRPr/>
          </a:p>
        </p:txBody>
      </p:sp>
      <p:grpSp>
        <p:nvGrpSpPr>
          <p:cNvPr id="2442" name="Google Shape;2442;p57"/>
          <p:cNvGrpSpPr/>
          <p:nvPr/>
        </p:nvGrpSpPr>
        <p:grpSpPr>
          <a:xfrm>
            <a:off x="7889605" y="1194026"/>
            <a:ext cx="884231" cy="895460"/>
            <a:chOff x="5353065" y="3400900"/>
            <a:chExt cx="1358057" cy="1375303"/>
          </a:xfrm>
        </p:grpSpPr>
        <p:sp>
          <p:nvSpPr>
            <p:cNvPr id="2443" name="Google Shape;2443;p57"/>
            <p:cNvSpPr/>
            <p:nvPr/>
          </p:nvSpPr>
          <p:spPr>
            <a:xfrm>
              <a:off x="5740800" y="3797475"/>
              <a:ext cx="582000" cy="582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4" name="Google Shape;2444;p57"/>
            <p:cNvGrpSpPr/>
            <p:nvPr/>
          </p:nvGrpSpPr>
          <p:grpSpPr>
            <a:xfrm>
              <a:off x="5353065" y="3400900"/>
              <a:ext cx="1358057" cy="1375303"/>
              <a:chOff x="8260506" y="1740144"/>
              <a:chExt cx="1784100" cy="1806756"/>
            </a:xfrm>
          </p:grpSpPr>
          <p:grpSp>
            <p:nvGrpSpPr>
              <p:cNvPr id="2445" name="Google Shape;2445;p57"/>
              <p:cNvGrpSpPr/>
              <p:nvPr/>
            </p:nvGrpSpPr>
            <p:grpSpPr>
              <a:xfrm rot="10800000">
                <a:off x="8260506" y="2350500"/>
                <a:ext cx="1784100" cy="1196400"/>
                <a:chOff x="7700747" y="2350500"/>
                <a:chExt cx="1784100" cy="1196400"/>
              </a:xfrm>
            </p:grpSpPr>
            <p:sp>
              <p:nvSpPr>
                <p:cNvPr id="2446" name="Google Shape;2446;p57"/>
                <p:cNvSpPr/>
                <p:nvPr/>
              </p:nvSpPr>
              <p:spPr>
                <a:xfrm rot="5400000">
                  <a:off x="7700747" y="2350500"/>
                  <a:ext cx="1196400" cy="1196400"/>
                </a:xfrm>
                <a:prstGeom prst="arc">
                  <a:avLst>
                    <a:gd name="adj1" fmla="val 16200000"/>
                    <a:gd name="adj2" fmla="val 0"/>
                  </a:avLst>
                </a:prstGeom>
                <a:noFill/>
                <a:ln w="9525" cap="flat" cmpd="sng">
                  <a:solidFill>
                    <a:schemeClr val="lt1"/>
                  </a:solidFill>
                  <a:prstDash val="solid"/>
                  <a:round/>
                  <a:headEnd type="oval" w="sm" len="sm"/>
                  <a:tailEnd type="oval"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57"/>
                <p:cNvSpPr/>
                <p:nvPr/>
              </p:nvSpPr>
              <p:spPr>
                <a:xfrm rot="10800000">
                  <a:off x="8288447" y="2350500"/>
                  <a:ext cx="1196400" cy="1196400"/>
                </a:xfrm>
                <a:prstGeom prst="arc">
                  <a:avLst>
                    <a:gd name="adj1" fmla="val 16200000"/>
                    <a:gd name="adj2" fmla="val 0"/>
                  </a:avLst>
                </a:prstGeom>
                <a:noFill/>
                <a:ln w="9525" cap="flat" cmpd="sng">
                  <a:solidFill>
                    <a:schemeClr val="lt1"/>
                  </a:solidFill>
                  <a:prstDash val="solid"/>
                  <a:round/>
                  <a:headEnd type="oval" w="sm" len="sm"/>
                  <a:tailEnd type="oval"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8" name="Google Shape;2448;p57"/>
              <p:cNvGrpSpPr/>
              <p:nvPr/>
            </p:nvGrpSpPr>
            <p:grpSpPr>
              <a:xfrm>
                <a:off x="8260506" y="1740144"/>
                <a:ext cx="1784100" cy="1196400"/>
                <a:chOff x="7700747" y="2350500"/>
                <a:chExt cx="1784100" cy="1196400"/>
              </a:xfrm>
            </p:grpSpPr>
            <p:sp>
              <p:nvSpPr>
                <p:cNvPr id="2449" name="Google Shape;2449;p57"/>
                <p:cNvSpPr/>
                <p:nvPr/>
              </p:nvSpPr>
              <p:spPr>
                <a:xfrm rot="5400000">
                  <a:off x="7700747" y="2350500"/>
                  <a:ext cx="1196400" cy="1196400"/>
                </a:xfrm>
                <a:prstGeom prst="arc">
                  <a:avLst>
                    <a:gd name="adj1" fmla="val 16200000"/>
                    <a:gd name="adj2"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57"/>
                <p:cNvSpPr/>
                <p:nvPr/>
              </p:nvSpPr>
              <p:spPr>
                <a:xfrm rot="10800000">
                  <a:off x="8288447" y="2350500"/>
                  <a:ext cx="1196400" cy="1196400"/>
                </a:xfrm>
                <a:prstGeom prst="arc">
                  <a:avLst>
                    <a:gd name="adj1" fmla="val 16200000"/>
                    <a:gd name="adj2"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451" name="Google Shape;2451;p57"/>
          <p:cNvGrpSpPr/>
          <p:nvPr/>
        </p:nvGrpSpPr>
        <p:grpSpPr>
          <a:xfrm>
            <a:off x="1279777" y="3543149"/>
            <a:ext cx="835524" cy="835524"/>
            <a:chOff x="3965592" y="2137082"/>
            <a:chExt cx="1220100" cy="1220100"/>
          </a:xfrm>
        </p:grpSpPr>
        <p:sp>
          <p:nvSpPr>
            <p:cNvPr id="2452" name="Google Shape;2452;p57"/>
            <p:cNvSpPr/>
            <p:nvPr/>
          </p:nvSpPr>
          <p:spPr>
            <a:xfrm>
              <a:off x="3965592" y="2137082"/>
              <a:ext cx="1220100" cy="1220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3" name="Google Shape;2453;p57"/>
            <p:cNvGrpSpPr/>
            <p:nvPr/>
          </p:nvGrpSpPr>
          <p:grpSpPr>
            <a:xfrm>
              <a:off x="4126893" y="2501435"/>
              <a:ext cx="505583" cy="639150"/>
              <a:chOff x="-3865500" y="1669025"/>
              <a:chExt cx="386000" cy="487975"/>
            </a:xfrm>
          </p:grpSpPr>
          <p:sp>
            <p:nvSpPr>
              <p:cNvPr id="2454" name="Google Shape;2454;p57"/>
              <p:cNvSpPr/>
              <p:nvPr/>
            </p:nvSpPr>
            <p:spPr>
              <a:xfrm>
                <a:off x="-3865500" y="1669025"/>
                <a:ext cx="186300" cy="18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57"/>
              <p:cNvSpPr/>
              <p:nvPr/>
            </p:nvSpPr>
            <p:spPr>
              <a:xfrm>
                <a:off x="-3847050" y="1894675"/>
                <a:ext cx="149400" cy="149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57"/>
              <p:cNvSpPr/>
              <p:nvPr/>
            </p:nvSpPr>
            <p:spPr>
              <a:xfrm>
                <a:off x="-3729050" y="2033550"/>
                <a:ext cx="105000" cy="105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7"/>
              <p:cNvSpPr/>
              <p:nvPr/>
            </p:nvSpPr>
            <p:spPr>
              <a:xfrm>
                <a:off x="-3597825" y="2101800"/>
                <a:ext cx="55200" cy="55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7"/>
              <p:cNvSpPr/>
              <p:nvPr/>
            </p:nvSpPr>
            <p:spPr>
              <a:xfrm>
                <a:off x="-3516400" y="2101800"/>
                <a:ext cx="36900" cy="36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9" name="Google Shape;2459;p57"/>
            <p:cNvGrpSpPr/>
            <p:nvPr/>
          </p:nvGrpSpPr>
          <p:grpSpPr>
            <a:xfrm rot="10800000">
              <a:off x="4536206" y="2322680"/>
              <a:ext cx="505583" cy="639150"/>
              <a:chOff x="-3865500" y="1669025"/>
              <a:chExt cx="386000" cy="487975"/>
            </a:xfrm>
          </p:grpSpPr>
          <p:sp>
            <p:nvSpPr>
              <p:cNvPr id="2460" name="Google Shape;2460;p57"/>
              <p:cNvSpPr/>
              <p:nvPr/>
            </p:nvSpPr>
            <p:spPr>
              <a:xfrm>
                <a:off x="-3865500" y="1669025"/>
                <a:ext cx="186300" cy="18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7"/>
              <p:cNvSpPr/>
              <p:nvPr/>
            </p:nvSpPr>
            <p:spPr>
              <a:xfrm>
                <a:off x="-3847050" y="1894675"/>
                <a:ext cx="149400" cy="149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7"/>
              <p:cNvSpPr/>
              <p:nvPr/>
            </p:nvSpPr>
            <p:spPr>
              <a:xfrm>
                <a:off x="-3729050" y="2033550"/>
                <a:ext cx="105000" cy="105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7"/>
              <p:cNvSpPr/>
              <p:nvPr/>
            </p:nvSpPr>
            <p:spPr>
              <a:xfrm>
                <a:off x="-3597825" y="2101800"/>
                <a:ext cx="55200" cy="55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7"/>
              <p:cNvSpPr/>
              <p:nvPr/>
            </p:nvSpPr>
            <p:spPr>
              <a:xfrm>
                <a:off x="-3516400" y="2101800"/>
                <a:ext cx="36900" cy="36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5" name="Google Shape;2465;p57"/>
            <p:cNvSpPr/>
            <p:nvPr/>
          </p:nvSpPr>
          <p:spPr>
            <a:xfrm rot="10800000">
              <a:off x="4551497" y="2723090"/>
              <a:ext cx="48300" cy="48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6" name="Google Shape;2466;p57"/>
          <p:cNvGrpSpPr/>
          <p:nvPr/>
        </p:nvGrpSpPr>
        <p:grpSpPr>
          <a:xfrm rot="10800000" flipH="1">
            <a:off x="7789939" y="2459583"/>
            <a:ext cx="1083560" cy="1083560"/>
            <a:chOff x="6144751" y="3389223"/>
            <a:chExt cx="1083560" cy="1083560"/>
          </a:xfrm>
        </p:grpSpPr>
        <p:grpSp>
          <p:nvGrpSpPr>
            <p:cNvPr id="2467" name="Google Shape;2467;p57"/>
            <p:cNvGrpSpPr/>
            <p:nvPr/>
          </p:nvGrpSpPr>
          <p:grpSpPr>
            <a:xfrm>
              <a:off x="6303450" y="3547975"/>
              <a:ext cx="766200" cy="766200"/>
              <a:chOff x="6303450" y="3547975"/>
              <a:chExt cx="766200" cy="766200"/>
            </a:xfrm>
          </p:grpSpPr>
          <p:cxnSp>
            <p:nvCxnSpPr>
              <p:cNvPr id="2468" name="Google Shape;2468;p57"/>
              <p:cNvCxnSpPr/>
              <p:nvPr/>
            </p:nvCxnSpPr>
            <p:spPr>
              <a:xfrm>
                <a:off x="6686550" y="3547975"/>
                <a:ext cx="0" cy="766200"/>
              </a:xfrm>
              <a:prstGeom prst="straightConnector1">
                <a:avLst/>
              </a:prstGeom>
              <a:noFill/>
              <a:ln w="9525" cap="flat" cmpd="sng">
                <a:solidFill>
                  <a:schemeClr val="lt2"/>
                </a:solidFill>
                <a:prstDash val="solid"/>
                <a:round/>
                <a:headEnd type="none" w="med" len="med"/>
                <a:tailEnd type="none" w="med" len="med"/>
              </a:ln>
            </p:spPr>
          </p:cxnSp>
          <p:cxnSp>
            <p:nvCxnSpPr>
              <p:cNvPr id="2469" name="Google Shape;2469;p57"/>
              <p:cNvCxnSpPr/>
              <p:nvPr/>
            </p:nvCxnSpPr>
            <p:spPr>
              <a:xfrm rot="10800000">
                <a:off x="6686550" y="3547975"/>
                <a:ext cx="0" cy="766200"/>
              </a:xfrm>
              <a:prstGeom prst="straightConnector1">
                <a:avLst/>
              </a:prstGeom>
              <a:noFill/>
              <a:ln w="9525" cap="flat" cmpd="sng">
                <a:solidFill>
                  <a:schemeClr val="lt2"/>
                </a:solidFill>
                <a:prstDash val="solid"/>
                <a:round/>
                <a:headEnd type="none" w="med" len="med"/>
                <a:tailEnd type="none" w="med" len="med"/>
              </a:ln>
            </p:spPr>
          </p:cxnSp>
        </p:grpSp>
        <p:grpSp>
          <p:nvGrpSpPr>
            <p:cNvPr id="2470" name="Google Shape;2470;p57"/>
            <p:cNvGrpSpPr/>
            <p:nvPr/>
          </p:nvGrpSpPr>
          <p:grpSpPr>
            <a:xfrm rot="2700000">
              <a:off x="6303435" y="3547907"/>
              <a:ext cx="766193" cy="766193"/>
              <a:chOff x="6303450" y="3547975"/>
              <a:chExt cx="766200" cy="766200"/>
            </a:xfrm>
          </p:grpSpPr>
          <p:cxnSp>
            <p:nvCxnSpPr>
              <p:cNvPr id="2471" name="Google Shape;2471;p57"/>
              <p:cNvCxnSpPr/>
              <p:nvPr/>
            </p:nvCxnSpPr>
            <p:spPr>
              <a:xfrm>
                <a:off x="6686550" y="3547975"/>
                <a:ext cx="0" cy="766200"/>
              </a:xfrm>
              <a:prstGeom prst="straightConnector1">
                <a:avLst/>
              </a:prstGeom>
              <a:noFill/>
              <a:ln w="9525" cap="flat" cmpd="sng">
                <a:solidFill>
                  <a:schemeClr val="lt2"/>
                </a:solidFill>
                <a:prstDash val="solid"/>
                <a:round/>
                <a:headEnd type="none" w="med" len="med"/>
                <a:tailEnd type="none" w="med" len="med"/>
              </a:ln>
            </p:spPr>
          </p:cxnSp>
          <p:cxnSp>
            <p:nvCxnSpPr>
              <p:cNvPr id="2472" name="Google Shape;2472;p57"/>
              <p:cNvCxnSpPr/>
              <p:nvPr/>
            </p:nvCxnSpPr>
            <p:spPr>
              <a:xfrm rot="10800000">
                <a:off x="6686550" y="3547975"/>
                <a:ext cx="0" cy="766200"/>
              </a:xfrm>
              <a:prstGeom prst="straightConnector1">
                <a:avLst/>
              </a:prstGeom>
              <a:noFill/>
              <a:ln w="9525" cap="flat" cmpd="sng">
                <a:solidFill>
                  <a:schemeClr val="lt2"/>
                </a:solidFill>
                <a:prstDash val="solid"/>
                <a:round/>
                <a:headEnd type="none" w="med" len="med"/>
                <a:tailEnd type="none" w="med" len="med"/>
              </a:ln>
            </p:spPr>
          </p:cxnSp>
        </p:grpSp>
      </p:grpSp>
      <p:grpSp>
        <p:nvGrpSpPr>
          <p:cNvPr id="2473" name="Google Shape;2473;p57"/>
          <p:cNvGrpSpPr/>
          <p:nvPr/>
        </p:nvGrpSpPr>
        <p:grpSpPr>
          <a:xfrm>
            <a:off x="8035187" y="600983"/>
            <a:ext cx="593050" cy="593050"/>
            <a:chOff x="151500" y="5133000"/>
            <a:chExt cx="1123200" cy="1123200"/>
          </a:xfrm>
        </p:grpSpPr>
        <p:sp>
          <p:nvSpPr>
            <p:cNvPr id="2474" name="Google Shape;2474;p57"/>
            <p:cNvSpPr/>
            <p:nvPr/>
          </p:nvSpPr>
          <p:spPr>
            <a:xfrm>
              <a:off x="151500" y="5133000"/>
              <a:ext cx="1123200" cy="1123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5" name="Google Shape;2475;p57"/>
            <p:cNvCxnSpPr/>
            <p:nvPr/>
          </p:nvCxnSpPr>
          <p:spPr>
            <a:xfrm>
              <a:off x="713113" y="5216975"/>
              <a:ext cx="0" cy="357000"/>
            </a:xfrm>
            <a:prstGeom prst="straightConnector1">
              <a:avLst/>
            </a:prstGeom>
            <a:noFill/>
            <a:ln w="9525" cap="flat" cmpd="sng">
              <a:solidFill>
                <a:schemeClr val="lt1"/>
              </a:solidFill>
              <a:prstDash val="solid"/>
              <a:round/>
              <a:headEnd type="none" w="med" len="med"/>
              <a:tailEnd type="none" w="med" len="med"/>
            </a:ln>
          </p:spPr>
        </p:cxnSp>
        <p:cxnSp>
          <p:nvCxnSpPr>
            <p:cNvPr id="2476" name="Google Shape;2476;p57"/>
            <p:cNvCxnSpPr/>
            <p:nvPr/>
          </p:nvCxnSpPr>
          <p:spPr>
            <a:xfrm>
              <a:off x="713113" y="5836300"/>
              <a:ext cx="0" cy="357000"/>
            </a:xfrm>
            <a:prstGeom prst="straightConnector1">
              <a:avLst/>
            </a:prstGeom>
            <a:noFill/>
            <a:ln w="9525" cap="flat" cmpd="sng">
              <a:solidFill>
                <a:schemeClr val="lt1"/>
              </a:solidFill>
              <a:prstDash val="solid"/>
              <a:round/>
              <a:headEnd type="none" w="med" len="med"/>
              <a:tailEnd type="none" w="med" len="med"/>
            </a:ln>
          </p:spPr>
        </p:cxnSp>
        <p:grpSp>
          <p:nvGrpSpPr>
            <p:cNvPr id="2477" name="Google Shape;2477;p57"/>
            <p:cNvGrpSpPr/>
            <p:nvPr/>
          </p:nvGrpSpPr>
          <p:grpSpPr>
            <a:xfrm>
              <a:off x="713100" y="5216975"/>
              <a:ext cx="0" cy="976325"/>
              <a:chOff x="5143500" y="5216975"/>
              <a:chExt cx="0" cy="976325"/>
            </a:xfrm>
          </p:grpSpPr>
          <p:cxnSp>
            <p:nvCxnSpPr>
              <p:cNvPr id="2478" name="Google Shape;2478;p57"/>
              <p:cNvCxnSpPr/>
              <p:nvPr/>
            </p:nvCxnSpPr>
            <p:spPr>
              <a:xfrm>
                <a:off x="5143500" y="5216975"/>
                <a:ext cx="0" cy="357000"/>
              </a:xfrm>
              <a:prstGeom prst="straightConnector1">
                <a:avLst/>
              </a:prstGeom>
              <a:noFill/>
              <a:ln w="9525" cap="flat" cmpd="sng">
                <a:solidFill>
                  <a:schemeClr val="lt1"/>
                </a:solidFill>
                <a:prstDash val="solid"/>
                <a:round/>
                <a:headEnd type="none" w="med" len="med"/>
                <a:tailEnd type="none" w="med" len="med"/>
              </a:ln>
            </p:spPr>
          </p:cxnSp>
          <p:cxnSp>
            <p:nvCxnSpPr>
              <p:cNvPr id="2479" name="Google Shape;2479;p57"/>
              <p:cNvCxnSpPr/>
              <p:nvPr/>
            </p:nvCxnSpPr>
            <p:spPr>
              <a:xfrm>
                <a:off x="5143500" y="5836300"/>
                <a:ext cx="0" cy="357000"/>
              </a:xfrm>
              <a:prstGeom prst="straightConnector1">
                <a:avLst/>
              </a:prstGeom>
              <a:noFill/>
              <a:ln w="9525" cap="flat" cmpd="sng">
                <a:solidFill>
                  <a:schemeClr val="lt1"/>
                </a:solidFill>
                <a:prstDash val="solid"/>
                <a:round/>
                <a:headEnd type="none" w="med" len="med"/>
                <a:tailEnd type="none" w="med" len="med"/>
              </a:ln>
            </p:spPr>
          </p:cxnSp>
        </p:grpSp>
        <p:cxnSp>
          <p:nvCxnSpPr>
            <p:cNvPr id="2480" name="Google Shape;2480;p57"/>
            <p:cNvCxnSpPr/>
            <p:nvPr/>
          </p:nvCxnSpPr>
          <p:spPr>
            <a:xfrm>
              <a:off x="932154" y="5307710"/>
              <a:ext cx="0" cy="356806"/>
            </a:xfrm>
            <a:prstGeom prst="straightConnector1">
              <a:avLst/>
            </a:prstGeom>
            <a:noFill/>
            <a:ln w="9525" cap="flat" cmpd="sng">
              <a:solidFill>
                <a:schemeClr val="lt1"/>
              </a:solidFill>
              <a:prstDash val="solid"/>
              <a:round/>
              <a:headEnd type="none" w="med" len="med"/>
              <a:tailEnd type="none" w="med" len="med"/>
            </a:ln>
          </p:spPr>
        </p:cxnSp>
        <p:cxnSp>
          <p:nvCxnSpPr>
            <p:cNvPr id="2481" name="Google Shape;2481;p57"/>
            <p:cNvCxnSpPr/>
            <p:nvPr/>
          </p:nvCxnSpPr>
          <p:spPr>
            <a:xfrm>
              <a:off x="494225" y="5745639"/>
              <a:ext cx="0" cy="356806"/>
            </a:xfrm>
            <a:prstGeom prst="straightConnector1">
              <a:avLst/>
            </a:prstGeom>
            <a:noFill/>
            <a:ln w="9525" cap="flat" cmpd="sng">
              <a:solidFill>
                <a:schemeClr val="lt1"/>
              </a:solidFill>
              <a:prstDash val="solid"/>
              <a:round/>
              <a:headEnd type="none" w="med" len="med"/>
              <a:tailEnd type="none" w="med" len="med"/>
            </a:ln>
          </p:spPr>
        </p:cxnSp>
        <p:grpSp>
          <p:nvGrpSpPr>
            <p:cNvPr id="2482" name="Google Shape;2482;p57"/>
            <p:cNvGrpSpPr/>
            <p:nvPr/>
          </p:nvGrpSpPr>
          <p:grpSpPr>
            <a:xfrm>
              <a:off x="713039" y="5216976"/>
              <a:ext cx="0" cy="976316"/>
              <a:chOff x="5143500" y="5216975"/>
              <a:chExt cx="0" cy="976325"/>
            </a:xfrm>
          </p:grpSpPr>
          <p:cxnSp>
            <p:nvCxnSpPr>
              <p:cNvPr id="2483" name="Google Shape;2483;p57"/>
              <p:cNvCxnSpPr/>
              <p:nvPr/>
            </p:nvCxnSpPr>
            <p:spPr>
              <a:xfrm>
                <a:off x="5143500" y="5216975"/>
                <a:ext cx="0" cy="357000"/>
              </a:xfrm>
              <a:prstGeom prst="straightConnector1">
                <a:avLst/>
              </a:prstGeom>
              <a:noFill/>
              <a:ln w="9525" cap="flat" cmpd="sng">
                <a:solidFill>
                  <a:schemeClr val="lt1"/>
                </a:solidFill>
                <a:prstDash val="solid"/>
                <a:round/>
                <a:headEnd type="none" w="med" len="med"/>
                <a:tailEnd type="none" w="med" len="med"/>
              </a:ln>
            </p:spPr>
          </p:cxnSp>
          <p:cxnSp>
            <p:nvCxnSpPr>
              <p:cNvPr id="2484" name="Google Shape;2484;p57"/>
              <p:cNvCxnSpPr/>
              <p:nvPr/>
            </p:nvCxnSpPr>
            <p:spPr>
              <a:xfrm>
                <a:off x="5143500" y="5836300"/>
                <a:ext cx="0" cy="357000"/>
              </a:xfrm>
              <a:prstGeom prst="straightConnector1">
                <a:avLst/>
              </a:prstGeom>
              <a:noFill/>
              <a:ln w="9525" cap="flat" cmpd="sng">
                <a:solidFill>
                  <a:schemeClr val="lt1"/>
                </a:solidFill>
                <a:prstDash val="solid"/>
                <a:round/>
                <a:headEnd type="none" w="med" len="med"/>
                <a:tailEnd type="none" w="med" len="med"/>
              </a:ln>
            </p:spPr>
          </p:cxnSp>
        </p:grpSp>
        <p:sp>
          <p:nvSpPr>
            <p:cNvPr id="2485" name="Google Shape;2485;p57"/>
            <p:cNvSpPr/>
            <p:nvPr/>
          </p:nvSpPr>
          <p:spPr>
            <a:xfrm>
              <a:off x="657238" y="5649338"/>
              <a:ext cx="111600" cy="111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6" name="Google Shape;2486;p57"/>
          <p:cNvGrpSpPr/>
          <p:nvPr/>
        </p:nvGrpSpPr>
        <p:grpSpPr>
          <a:xfrm rot="5400000">
            <a:off x="1422311" y="642448"/>
            <a:ext cx="178159" cy="178159"/>
            <a:chOff x="7505300" y="388375"/>
            <a:chExt cx="412500" cy="412500"/>
          </a:xfrm>
        </p:grpSpPr>
        <p:sp>
          <p:nvSpPr>
            <p:cNvPr id="2487" name="Google Shape;2487;p57"/>
            <p:cNvSpPr/>
            <p:nvPr/>
          </p:nvSpPr>
          <p:spPr>
            <a:xfrm>
              <a:off x="7505300" y="388375"/>
              <a:ext cx="412500" cy="412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7"/>
            <p:cNvSpPr/>
            <p:nvPr/>
          </p:nvSpPr>
          <p:spPr>
            <a:xfrm>
              <a:off x="7578803" y="513820"/>
              <a:ext cx="104700" cy="104700"/>
            </a:xfrm>
            <a:prstGeom prst="halfFrame">
              <a:avLst>
                <a:gd name="adj1" fmla="val 33333"/>
                <a:gd name="adj2" fmla="val 3333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7"/>
            <p:cNvSpPr/>
            <p:nvPr/>
          </p:nvSpPr>
          <p:spPr>
            <a:xfrm>
              <a:off x="7773600" y="513825"/>
              <a:ext cx="104700" cy="104700"/>
            </a:xfrm>
            <a:prstGeom prst="chord">
              <a:avLst>
                <a:gd name="adj1" fmla="val 2700000"/>
                <a:gd name="adj2" fmla="val 1620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7"/>
            <p:cNvSpPr/>
            <p:nvPr/>
          </p:nvSpPr>
          <p:spPr>
            <a:xfrm>
              <a:off x="7615700" y="660275"/>
              <a:ext cx="104700" cy="104700"/>
            </a:xfrm>
            <a:prstGeom prst="chord">
              <a:avLst>
                <a:gd name="adj1" fmla="val 2700000"/>
                <a:gd name="adj2" fmla="val 1117142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7"/>
            <p:cNvSpPr/>
            <p:nvPr/>
          </p:nvSpPr>
          <p:spPr>
            <a:xfrm>
              <a:off x="7668900" y="425700"/>
              <a:ext cx="104700" cy="104700"/>
            </a:xfrm>
            <a:prstGeom prst="chord">
              <a:avLst>
                <a:gd name="adj1" fmla="val 14197699"/>
                <a:gd name="adj2" fmla="val 3103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7"/>
            <p:cNvSpPr/>
            <p:nvPr/>
          </p:nvSpPr>
          <p:spPr>
            <a:xfrm>
              <a:off x="7704525" y="613175"/>
              <a:ext cx="76800" cy="663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3" name="Google Shape;2493;p57"/>
          <p:cNvGrpSpPr/>
          <p:nvPr/>
        </p:nvGrpSpPr>
        <p:grpSpPr>
          <a:xfrm rot="5400000">
            <a:off x="1087256" y="665537"/>
            <a:ext cx="85728" cy="132247"/>
            <a:chOff x="770225" y="422500"/>
            <a:chExt cx="154800" cy="238800"/>
          </a:xfrm>
        </p:grpSpPr>
        <p:cxnSp>
          <p:nvCxnSpPr>
            <p:cNvPr id="2494" name="Google Shape;2494;p57"/>
            <p:cNvCxnSpPr/>
            <p:nvPr/>
          </p:nvCxnSpPr>
          <p:spPr>
            <a:xfrm>
              <a:off x="847625" y="422500"/>
              <a:ext cx="0" cy="238800"/>
            </a:xfrm>
            <a:prstGeom prst="straightConnector1">
              <a:avLst/>
            </a:prstGeom>
            <a:noFill/>
            <a:ln w="9525" cap="flat" cmpd="sng">
              <a:solidFill>
                <a:schemeClr val="dk1"/>
              </a:solidFill>
              <a:prstDash val="solid"/>
              <a:round/>
              <a:headEnd type="none" w="med" len="med"/>
              <a:tailEnd type="none" w="med" len="med"/>
            </a:ln>
          </p:spPr>
        </p:cxnSp>
        <p:cxnSp>
          <p:nvCxnSpPr>
            <p:cNvPr id="2495" name="Google Shape;2495;p57"/>
            <p:cNvCxnSpPr/>
            <p:nvPr/>
          </p:nvCxnSpPr>
          <p:spPr>
            <a:xfrm>
              <a:off x="774150" y="430375"/>
              <a:ext cx="53700" cy="93000"/>
            </a:xfrm>
            <a:prstGeom prst="straightConnector1">
              <a:avLst/>
            </a:prstGeom>
            <a:noFill/>
            <a:ln w="9525" cap="flat" cmpd="sng">
              <a:solidFill>
                <a:schemeClr val="dk1"/>
              </a:solidFill>
              <a:prstDash val="solid"/>
              <a:round/>
              <a:headEnd type="none" w="med" len="med"/>
              <a:tailEnd type="none" w="med" len="med"/>
            </a:ln>
          </p:spPr>
        </p:cxnSp>
        <p:cxnSp>
          <p:nvCxnSpPr>
            <p:cNvPr id="2496" name="Google Shape;2496;p57"/>
            <p:cNvCxnSpPr/>
            <p:nvPr/>
          </p:nvCxnSpPr>
          <p:spPr>
            <a:xfrm>
              <a:off x="863375" y="568300"/>
              <a:ext cx="53700" cy="93000"/>
            </a:xfrm>
            <a:prstGeom prst="straightConnector1">
              <a:avLst/>
            </a:prstGeom>
            <a:noFill/>
            <a:ln w="9525" cap="flat" cmpd="sng">
              <a:solidFill>
                <a:schemeClr val="dk1"/>
              </a:solidFill>
              <a:prstDash val="solid"/>
              <a:round/>
              <a:headEnd type="none" w="med" len="med"/>
              <a:tailEnd type="none" w="med" len="med"/>
            </a:ln>
          </p:spPr>
        </p:cxnSp>
        <p:cxnSp>
          <p:nvCxnSpPr>
            <p:cNvPr id="2497" name="Google Shape;2497;p57"/>
            <p:cNvCxnSpPr/>
            <p:nvPr/>
          </p:nvCxnSpPr>
          <p:spPr>
            <a:xfrm flipH="1">
              <a:off x="865388" y="430375"/>
              <a:ext cx="53700" cy="93000"/>
            </a:xfrm>
            <a:prstGeom prst="straightConnector1">
              <a:avLst/>
            </a:prstGeom>
            <a:noFill/>
            <a:ln w="9525" cap="flat" cmpd="sng">
              <a:solidFill>
                <a:schemeClr val="dk1"/>
              </a:solidFill>
              <a:prstDash val="solid"/>
              <a:round/>
              <a:headEnd type="none" w="med" len="med"/>
              <a:tailEnd type="none" w="med" len="med"/>
            </a:ln>
          </p:spPr>
        </p:cxnSp>
        <p:cxnSp>
          <p:nvCxnSpPr>
            <p:cNvPr id="2498" name="Google Shape;2498;p57"/>
            <p:cNvCxnSpPr/>
            <p:nvPr/>
          </p:nvCxnSpPr>
          <p:spPr>
            <a:xfrm flipH="1">
              <a:off x="776163" y="568300"/>
              <a:ext cx="53700" cy="93000"/>
            </a:xfrm>
            <a:prstGeom prst="straightConnector1">
              <a:avLst/>
            </a:prstGeom>
            <a:noFill/>
            <a:ln w="9525" cap="flat" cmpd="sng">
              <a:solidFill>
                <a:schemeClr val="dk1"/>
              </a:solidFill>
              <a:prstDash val="solid"/>
              <a:round/>
              <a:headEnd type="none" w="med" len="med"/>
              <a:tailEnd type="none" w="med" len="med"/>
            </a:ln>
          </p:spPr>
        </p:cxnSp>
        <p:cxnSp>
          <p:nvCxnSpPr>
            <p:cNvPr id="2499" name="Google Shape;2499;p57"/>
            <p:cNvCxnSpPr/>
            <p:nvPr/>
          </p:nvCxnSpPr>
          <p:spPr>
            <a:xfrm>
              <a:off x="770225" y="545850"/>
              <a:ext cx="154800" cy="0"/>
            </a:xfrm>
            <a:prstGeom prst="straightConnector1">
              <a:avLst/>
            </a:prstGeom>
            <a:noFill/>
            <a:ln w="9525" cap="flat" cmpd="sng">
              <a:solidFill>
                <a:schemeClr val="dk1"/>
              </a:solidFill>
              <a:prstDash val="solid"/>
              <a:round/>
              <a:headEnd type="none" w="med" len="med"/>
              <a:tailEnd type="none" w="med" len="med"/>
            </a:ln>
          </p:spPr>
        </p:cxnSp>
      </p:grpSp>
      <p:grpSp>
        <p:nvGrpSpPr>
          <p:cNvPr id="2500" name="Google Shape;2500;p57"/>
          <p:cNvGrpSpPr/>
          <p:nvPr/>
        </p:nvGrpSpPr>
        <p:grpSpPr>
          <a:xfrm rot="5400000">
            <a:off x="721411" y="686171"/>
            <a:ext cx="85724" cy="90966"/>
            <a:chOff x="4272250" y="283425"/>
            <a:chExt cx="2060675" cy="2186688"/>
          </a:xfrm>
        </p:grpSpPr>
        <p:sp>
          <p:nvSpPr>
            <p:cNvPr id="2501" name="Google Shape;2501;p57"/>
            <p:cNvSpPr/>
            <p:nvPr/>
          </p:nvSpPr>
          <p:spPr>
            <a:xfrm>
              <a:off x="4272250" y="283425"/>
              <a:ext cx="614100" cy="6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7"/>
            <p:cNvSpPr/>
            <p:nvPr/>
          </p:nvSpPr>
          <p:spPr>
            <a:xfrm>
              <a:off x="5718825" y="283425"/>
              <a:ext cx="614100" cy="6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57"/>
            <p:cNvSpPr/>
            <p:nvPr/>
          </p:nvSpPr>
          <p:spPr>
            <a:xfrm>
              <a:off x="5718825" y="1856013"/>
              <a:ext cx="614100" cy="6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57"/>
            <p:cNvSpPr/>
            <p:nvPr/>
          </p:nvSpPr>
          <p:spPr>
            <a:xfrm>
              <a:off x="5005038" y="1068738"/>
              <a:ext cx="614100" cy="6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05" name="Google Shape;2505;p57"/>
          <p:cNvCxnSpPr/>
          <p:nvPr/>
        </p:nvCxnSpPr>
        <p:spPr>
          <a:xfrm rot="10800000">
            <a:off x="2571600" y="3736925"/>
            <a:ext cx="4000800" cy="0"/>
          </a:xfrm>
          <a:prstGeom prst="straightConnector1">
            <a:avLst/>
          </a:prstGeom>
          <a:noFill/>
          <a:ln w="9525" cap="flat" cmpd="sng">
            <a:solidFill>
              <a:schemeClr val="lt2"/>
            </a:solidFill>
            <a:prstDash val="solid"/>
            <a:round/>
            <a:headEnd type="none" w="med" len="med"/>
            <a:tailEnd type="none" w="med" len="med"/>
          </a:ln>
        </p:spPr>
      </p:cxnSp>
      <p:sp>
        <p:nvSpPr>
          <p:cNvPr id="2506" name="Google Shape;2506;p57"/>
          <p:cNvSpPr/>
          <p:nvPr/>
        </p:nvSpPr>
        <p:spPr>
          <a:xfrm>
            <a:off x="5489900" y="167950"/>
            <a:ext cx="492300" cy="22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57"/>
          <p:cNvSpPr/>
          <p:nvPr/>
        </p:nvSpPr>
        <p:spPr>
          <a:xfrm>
            <a:off x="5489900" y="167950"/>
            <a:ext cx="2940900" cy="228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04"/>
        <p:cNvGrpSpPr/>
        <p:nvPr/>
      </p:nvGrpSpPr>
      <p:grpSpPr>
        <a:xfrm>
          <a:off x="0" y="0"/>
          <a:ext cx="0" cy="0"/>
          <a:chOff x="0" y="0"/>
          <a:chExt cx="0" cy="0"/>
        </a:xfrm>
      </p:grpSpPr>
      <p:sp>
        <p:nvSpPr>
          <p:cNvPr id="1605" name="Google Shape;1605;p4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smtClean="0"/>
              <a:t>İçindekiler</a:t>
            </a:r>
            <a:endParaRPr/>
          </a:p>
        </p:txBody>
      </p:sp>
      <p:sp>
        <p:nvSpPr>
          <p:cNvPr id="1606" name="Google Shape;1606;p47"/>
          <p:cNvSpPr txBox="1">
            <a:spLocks noGrp="1"/>
          </p:cNvSpPr>
          <p:nvPr>
            <p:ph type="title" idx="2"/>
          </p:nvPr>
        </p:nvSpPr>
        <p:spPr>
          <a:xfrm>
            <a:off x="720000" y="1394253"/>
            <a:ext cx="2305500" cy="72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smtClean="0"/>
              <a:t>Kübizm nedir</a:t>
            </a:r>
            <a:endParaRPr/>
          </a:p>
        </p:txBody>
      </p:sp>
      <p:sp>
        <p:nvSpPr>
          <p:cNvPr id="1608" name="Google Shape;1608;p47"/>
          <p:cNvSpPr txBox="1">
            <a:spLocks noGrp="1"/>
          </p:cNvSpPr>
          <p:nvPr>
            <p:ph type="title" idx="3"/>
          </p:nvPr>
        </p:nvSpPr>
        <p:spPr>
          <a:xfrm>
            <a:off x="3419271" y="1394253"/>
            <a:ext cx="2305500" cy="72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smtClean="0"/>
              <a:t>Picasso ve </a:t>
            </a:r>
            <a:r>
              <a:rPr lang="tr-TR" dirty="0" err="1" smtClean="0"/>
              <a:t>Braque</a:t>
            </a:r>
            <a:endParaRPr/>
          </a:p>
        </p:txBody>
      </p:sp>
      <p:sp>
        <p:nvSpPr>
          <p:cNvPr id="1610" name="Google Shape;1610;p47"/>
          <p:cNvSpPr txBox="1">
            <a:spLocks noGrp="1"/>
          </p:cNvSpPr>
          <p:nvPr>
            <p:ph type="title" idx="5"/>
          </p:nvPr>
        </p:nvSpPr>
        <p:spPr>
          <a:xfrm>
            <a:off x="720000" y="3244103"/>
            <a:ext cx="2305500" cy="72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smtClean="0"/>
              <a:t>Salvador </a:t>
            </a:r>
            <a:r>
              <a:rPr lang="tr-TR" dirty="0" err="1" smtClean="0"/>
              <a:t>Dali</a:t>
            </a:r>
            <a:endParaRPr/>
          </a:p>
        </p:txBody>
      </p:sp>
      <p:sp>
        <p:nvSpPr>
          <p:cNvPr id="1612" name="Google Shape;1612;p47"/>
          <p:cNvSpPr txBox="1">
            <a:spLocks noGrp="1"/>
          </p:cNvSpPr>
          <p:nvPr>
            <p:ph type="title" idx="7"/>
          </p:nvPr>
        </p:nvSpPr>
        <p:spPr>
          <a:xfrm>
            <a:off x="3419271" y="3244103"/>
            <a:ext cx="2305500" cy="72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err="1" smtClean="0"/>
              <a:t>Derain</a:t>
            </a:r>
            <a:r>
              <a:rPr lang="tr-TR" dirty="0" smtClean="0"/>
              <a:t> ve </a:t>
            </a:r>
            <a:r>
              <a:rPr lang="tr-TR" dirty="0" err="1" smtClean="0"/>
              <a:t>J</a:t>
            </a:r>
            <a:r>
              <a:rPr lang="tr-TR" dirty="0" err="1" smtClean="0"/>
              <a:t>uan</a:t>
            </a:r>
            <a:r>
              <a:rPr lang="tr-TR" dirty="0" smtClean="0"/>
              <a:t> </a:t>
            </a:r>
            <a:r>
              <a:rPr lang="tr-TR" dirty="0" err="1" smtClean="0"/>
              <a:t>Gris</a:t>
            </a:r>
            <a:endParaRPr/>
          </a:p>
        </p:txBody>
      </p:sp>
      <p:sp>
        <p:nvSpPr>
          <p:cNvPr id="1614" name="Google Shape;1614;p47"/>
          <p:cNvSpPr txBox="1">
            <a:spLocks noGrp="1"/>
          </p:cNvSpPr>
          <p:nvPr>
            <p:ph type="title" idx="9"/>
          </p:nvPr>
        </p:nvSpPr>
        <p:spPr>
          <a:xfrm>
            <a:off x="6118549" y="1394253"/>
            <a:ext cx="2305500" cy="72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err="1" smtClean="0"/>
              <a:t>Apollainare</a:t>
            </a:r>
            <a:endParaRPr/>
          </a:p>
        </p:txBody>
      </p:sp>
      <p:sp>
        <p:nvSpPr>
          <p:cNvPr id="1616" name="Google Shape;1616;p47"/>
          <p:cNvSpPr txBox="1">
            <a:spLocks noGrp="1"/>
          </p:cNvSpPr>
          <p:nvPr>
            <p:ph type="title" idx="14"/>
          </p:nvPr>
        </p:nvSpPr>
        <p:spPr>
          <a:xfrm>
            <a:off x="6118549" y="3244103"/>
            <a:ext cx="2305500" cy="72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smtClean="0"/>
              <a:t>Van </a:t>
            </a:r>
            <a:r>
              <a:rPr lang="tr-TR" dirty="0" err="1" smtClean="0"/>
              <a:t>Dongen</a:t>
            </a:r>
            <a:endParaRPr/>
          </a:p>
        </p:txBody>
      </p:sp>
      <p:cxnSp>
        <p:nvCxnSpPr>
          <p:cNvPr id="1618" name="Google Shape;1618;p47"/>
          <p:cNvCxnSpPr/>
          <p:nvPr/>
        </p:nvCxnSpPr>
        <p:spPr>
          <a:xfrm rot="10800000">
            <a:off x="713050" y="1015372"/>
            <a:ext cx="7716000" cy="0"/>
          </a:xfrm>
          <a:prstGeom prst="straightConnector1">
            <a:avLst/>
          </a:prstGeom>
          <a:noFill/>
          <a:ln w="9525" cap="flat" cmpd="sng">
            <a:solidFill>
              <a:schemeClr val="lt2"/>
            </a:solidFill>
            <a:prstDash val="solid"/>
            <a:round/>
            <a:headEnd type="none" w="med" len="med"/>
            <a:tailEnd type="none" w="med" len="med"/>
          </a:ln>
        </p:spPr>
      </p:cxnSp>
      <p:cxnSp>
        <p:nvCxnSpPr>
          <p:cNvPr id="1619" name="Google Shape;1619;p47"/>
          <p:cNvCxnSpPr/>
          <p:nvPr/>
        </p:nvCxnSpPr>
        <p:spPr>
          <a:xfrm rot="10800000">
            <a:off x="500258" y="1840000"/>
            <a:ext cx="0" cy="252000"/>
          </a:xfrm>
          <a:prstGeom prst="straightConnector1">
            <a:avLst/>
          </a:prstGeom>
          <a:noFill/>
          <a:ln w="9525" cap="flat" cmpd="sng">
            <a:solidFill>
              <a:schemeClr val="lt2"/>
            </a:solidFill>
            <a:prstDash val="solid"/>
            <a:round/>
            <a:headEnd type="none" w="med" len="med"/>
            <a:tailEnd type="none" w="med" len="med"/>
          </a:ln>
        </p:spPr>
      </p:cxnSp>
      <p:cxnSp>
        <p:nvCxnSpPr>
          <p:cNvPr id="1620" name="Google Shape;1620;p47"/>
          <p:cNvCxnSpPr/>
          <p:nvPr/>
        </p:nvCxnSpPr>
        <p:spPr>
          <a:xfrm rot="10800000">
            <a:off x="500258" y="3724913"/>
            <a:ext cx="0" cy="252000"/>
          </a:xfrm>
          <a:prstGeom prst="straightConnector1">
            <a:avLst/>
          </a:prstGeom>
          <a:noFill/>
          <a:ln w="9525" cap="flat" cmpd="sng">
            <a:solidFill>
              <a:schemeClr val="lt2"/>
            </a:solidFill>
            <a:prstDash val="solid"/>
            <a:round/>
            <a:headEnd type="none" w="med" len="med"/>
            <a:tailEnd type="none" w="med" len="med"/>
          </a:ln>
        </p:spPr>
      </p:cxnSp>
      <p:grpSp>
        <p:nvGrpSpPr>
          <p:cNvPr id="1621" name="Google Shape;1621;p47"/>
          <p:cNvGrpSpPr/>
          <p:nvPr/>
        </p:nvGrpSpPr>
        <p:grpSpPr>
          <a:xfrm rot="5400000">
            <a:off x="322152" y="2552352"/>
            <a:ext cx="356213" cy="45674"/>
            <a:chOff x="1343600" y="1175650"/>
            <a:chExt cx="517075" cy="66300"/>
          </a:xfrm>
        </p:grpSpPr>
        <p:sp>
          <p:nvSpPr>
            <p:cNvPr id="1622" name="Google Shape;1622;p47"/>
            <p:cNvSpPr/>
            <p:nvPr/>
          </p:nvSpPr>
          <p:spPr>
            <a:xfrm>
              <a:off x="1343600" y="1175650"/>
              <a:ext cx="66300" cy="663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7"/>
            <p:cNvSpPr/>
            <p:nvPr/>
          </p:nvSpPr>
          <p:spPr>
            <a:xfrm>
              <a:off x="1433755" y="1175650"/>
              <a:ext cx="66300" cy="66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7"/>
            <p:cNvSpPr/>
            <p:nvPr/>
          </p:nvSpPr>
          <p:spPr>
            <a:xfrm>
              <a:off x="1523910" y="1175650"/>
              <a:ext cx="66300" cy="66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7"/>
            <p:cNvSpPr/>
            <p:nvPr/>
          </p:nvSpPr>
          <p:spPr>
            <a:xfrm>
              <a:off x="1614065" y="1175650"/>
              <a:ext cx="66300" cy="66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7"/>
            <p:cNvSpPr/>
            <p:nvPr/>
          </p:nvSpPr>
          <p:spPr>
            <a:xfrm>
              <a:off x="1704220" y="1175650"/>
              <a:ext cx="66300" cy="66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7"/>
            <p:cNvSpPr/>
            <p:nvPr/>
          </p:nvSpPr>
          <p:spPr>
            <a:xfrm>
              <a:off x="1794375" y="1175650"/>
              <a:ext cx="66300" cy="66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8" name="Google Shape;1628;p47"/>
          <p:cNvGrpSpPr/>
          <p:nvPr/>
        </p:nvGrpSpPr>
        <p:grpSpPr>
          <a:xfrm rot="5400000">
            <a:off x="322152" y="4402278"/>
            <a:ext cx="356213" cy="45674"/>
            <a:chOff x="1343600" y="1175650"/>
            <a:chExt cx="517075" cy="66300"/>
          </a:xfrm>
        </p:grpSpPr>
        <p:sp>
          <p:nvSpPr>
            <p:cNvPr id="1629" name="Google Shape;1629;p47"/>
            <p:cNvSpPr/>
            <p:nvPr/>
          </p:nvSpPr>
          <p:spPr>
            <a:xfrm>
              <a:off x="1343600" y="1175650"/>
              <a:ext cx="66300" cy="663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7"/>
            <p:cNvSpPr/>
            <p:nvPr/>
          </p:nvSpPr>
          <p:spPr>
            <a:xfrm>
              <a:off x="1433755" y="1175650"/>
              <a:ext cx="66300" cy="663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7"/>
            <p:cNvSpPr/>
            <p:nvPr/>
          </p:nvSpPr>
          <p:spPr>
            <a:xfrm>
              <a:off x="1523910" y="1175650"/>
              <a:ext cx="66300" cy="663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7"/>
            <p:cNvSpPr/>
            <p:nvPr/>
          </p:nvSpPr>
          <p:spPr>
            <a:xfrm>
              <a:off x="1614065" y="1175650"/>
              <a:ext cx="66300" cy="663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7"/>
            <p:cNvSpPr/>
            <p:nvPr/>
          </p:nvSpPr>
          <p:spPr>
            <a:xfrm>
              <a:off x="1704220" y="1175650"/>
              <a:ext cx="66300" cy="66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7"/>
            <p:cNvSpPr/>
            <p:nvPr/>
          </p:nvSpPr>
          <p:spPr>
            <a:xfrm>
              <a:off x="1794375" y="1175650"/>
              <a:ext cx="66300" cy="66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35" name="Google Shape;1635;p47"/>
          <p:cNvCxnSpPr/>
          <p:nvPr/>
        </p:nvCxnSpPr>
        <p:spPr>
          <a:xfrm rot="10800000">
            <a:off x="3222396" y="1840000"/>
            <a:ext cx="0" cy="252000"/>
          </a:xfrm>
          <a:prstGeom prst="straightConnector1">
            <a:avLst/>
          </a:prstGeom>
          <a:noFill/>
          <a:ln w="9525" cap="flat" cmpd="sng">
            <a:solidFill>
              <a:schemeClr val="lt2"/>
            </a:solidFill>
            <a:prstDash val="solid"/>
            <a:round/>
            <a:headEnd type="none" w="med" len="med"/>
            <a:tailEnd type="none" w="med" len="med"/>
          </a:ln>
        </p:spPr>
      </p:cxnSp>
      <p:cxnSp>
        <p:nvCxnSpPr>
          <p:cNvPr id="1636" name="Google Shape;1636;p47"/>
          <p:cNvCxnSpPr/>
          <p:nvPr/>
        </p:nvCxnSpPr>
        <p:spPr>
          <a:xfrm rot="10800000">
            <a:off x="3222396" y="3724913"/>
            <a:ext cx="0" cy="252000"/>
          </a:xfrm>
          <a:prstGeom prst="straightConnector1">
            <a:avLst/>
          </a:prstGeom>
          <a:noFill/>
          <a:ln w="9525" cap="flat" cmpd="sng">
            <a:solidFill>
              <a:schemeClr val="lt2"/>
            </a:solidFill>
            <a:prstDash val="solid"/>
            <a:round/>
            <a:headEnd type="none" w="med" len="med"/>
            <a:tailEnd type="none" w="med" len="med"/>
          </a:ln>
        </p:spPr>
      </p:cxnSp>
      <p:grpSp>
        <p:nvGrpSpPr>
          <p:cNvPr id="1637" name="Google Shape;1637;p47"/>
          <p:cNvGrpSpPr/>
          <p:nvPr/>
        </p:nvGrpSpPr>
        <p:grpSpPr>
          <a:xfrm rot="5400000">
            <a:off x="3044289" y="2552352"/>
            <a:ext cx="356213" cy="45674"/>
            <a:chOff x="1343600" y="1175650"/>
            <a:chExt cx="517075" cy="66300"/>
          </a:xfrm>
        </p:grpSpPr>
        <p:sp>
          <p:nvSpPr>
            <p:cNvPr id="1638" name="Google Shape;1638;p47"/>
            <p:cNvSpPr/>
            <p:nvPr/>
          </p:nvSpPr>
          <p:spPr>
            <a:xfrm>
              <a:off x="1343600" y="1175650"/>
              <a:ext cx="66300" cy="663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7"/>
            <p:cNvSpPr/>
            <p:nvPr/>
          </p:nvSpPr>
          <p:spPr>
            <a:xfrm>
              <a:off x="1433755" y="1175650"/>
              <a:ext cx="66300" cy="66300"/>
            </a:xfrm>
            <a:prstGeom prst="ellipse">
              <a:avLst/>
            </a:prstGeom>
            <a:solidFill>
              <a:schemeClr val="dk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7"/>
            <p:cNvSpPr/>
            <p:nvPr/>
          </p:nvSpPr>
          <p:spPr>
            <a:xfrm>
              <a:off x="1523910" y="1175650"/>
              <a:ext cx="66300" cy="66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7"/>
            <p:cNvSpPr/>
            <p:nvPr/>
          </p:nvSpPr>
          <p:spPr>
            <a:xfrm>
              <a:off x="1614065" y="1175650"/>
              <a:ext cx="66300" cy="66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7"/>
            <p:cNvSpPr/>
            <p:nvPr/>
          </p:nvSpPr>
          <p:spPr>
            <a:xfrm>
              <a:off x="1704220" y="1175650"/>
              <a:ext cx="66300" cy="66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7"/>
            <p:cNvSpPr/>
            <p:nvPr/>
          </p:nvSpPr>
          <p:spPr>
            <a:xfrm>
              <a:off x="1794375" y="1175650"/>
              <a:ext cx="66300" cy="66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4" name="Google Shape;1644;p47"/>
          <p:cNvGrpSpPr/>
          <p:nvPr/>
        </p:nvGrpSpPr>
        <p:grpSpPr>
          <a:xfrm rot="5400000">
            <a:off x="3044289" y="4402278"/>
            <a:ext cx="356213" cy="45674"/>
            <a:chOff x="1343600" y="1175650"/>
            <a:chExt cx="517075" cy="66300"/>
          </a:xfrm>
        </p:grpSpPr>
        <p:sp>
          <p:nvSpPr>
            <p:cNvPr id="1645" name="Google Shape;1645;p47"/>
            <p:cNvSpPr/>
            <p:nvPr/>
          </p:nvSpPr>
          <p:spPr>
            <a:xfrm>
              <a:off x="1343600" y="1175650"/>
              <a:ext cx="66300" cy="663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7"/>
            <p:cNvSpPr/>
            <p:nvPr/>
          </p:nvSpPr>
          <p:spPr>
            <a:xfrm>
              <a:off x="1433755" y="1175650"/>
              <a:ext cx="66300" cy="663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7"/>
            <p:cNvSpPr/>
            <p:nvPr/>
          </p:nvSpPr>
          <p:spPr>
            <a:xfrm>
              <a:off x="1523910" y="1175650"/>
              <a:ext cx="66300" cy="663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7"/>
            <p:cNvSpPr/>
            <p:nvPr/>
          </p:nvSpPr>
          <p:spPr>
            <a:xfrm>
              <a:off x="1614065" y="1175650"/>
              <a:ext cx="66300" cy="663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7"/>
            <p:cNvSpPr/>
            <p:nvPr/>
          </p:nvSpPr>
          <p:spPr>
            <a:xfrm>
              <a:off x="1704220" y="1175650"/>
              <a:ext cx="66300" cy="66300"/>
            </a:xfrm>
            <a:prstGeom prst="ellipse">
              <a:avLst/>
            </a:prstGeom>
            <a:solidFill>
              <a:schemeClr val="dk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7"/>
            <p:cNvSpPr/>
            <p:nvPr/>
          </p:nvSpPr>
          <p:spPr>
            <a:xfrm>
              <a:off x="1794375" y="1175650"/>
              <a:ext cx="66300" cy="66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51" name="Google Shape;1651;p47"/>
          <p:cNvCxnSpPr/>
          <p:nvPr/>
        </p:nvCxnSpPr>
        <p:spPr>
          <a:xfrm rot="10800000">
            <a:off x="5921671" y="1840000"/>
            <a:ext cx="0" cy="252000"/>
          </a:xfrm>
          <a:prstGeom prst="straightConnector1">
            <a:avLst/>
          </a:prstGeom>
          <a:noFill/>
          <a:ln w="9525" cap="flat" cmpd="sng">
            <a:solidFill>
              <a:schemeClr val="lt2"/>
            </a:solidFill>
            <a:prstDash val="solid"/>
            <a:round/>
            <a:headEnd type="none" w="med" len="med"/>
            <a:tailEnd type="none" w="med" len="med"/>
          </a:ln>
        </p:spPr>
      </p:cxnSp>
      <p:cxnSp>
        <p:nvCxnSpPr>
          <p:cNvPr id="1652" name="Google Shape;1652;p47"/>
          <p:cNvCxnSpPr/>
          <p:nvPr/>
        </p:nvCxnSpPr>
        <p:spPr>
          <a:xfrm rot="10800000">
            <a:off x="5921671" y="3724913"/>
            <a:ext cx="0" cy="252000"/>
          </a:xfrm>
          <a:prstGeom prst="straightConnector1">
            <a:avLst/>
          </a:prstGeom>
          <a:noFill/>
          <a:ln w="9525" cap="flat" cmpd="sng">
            <a:solidFill>
              <a:schemeClr val="lt2"/>
            </a:solidFill>
            <a:prstDash val="solid"/>
            <a:round/>
            <a:headEnd type="none" w="med" len="med"/>
            <a:tailEnd type="none" w="med" len="med"/>
          </a:ln>
        </p:spPr>
      </p:cxnSp>
      <p:grpSp>
        <p:nvGrpSpPr>
          <p:cNvPr id="1653" name="Google Shape;1653;p47"/>
          <p:cNvGrpSpPr/>
          <p:nvPr/>
        </p:nvGrpSpPr>
        <p:grpSpPr>
          <a:xfrm rot="5400000">
            <a:off x="5743564" y="2552352"/>
            <a:ext cx="356213" cy="45674"/>
            <a:chOff x="1343600" y="1175650"/>
            <a:chExt cx="517075" cy="66300"/>
          </a:xfrm>
        </p:grpSpPr>
        <p:sp>
          <p:nvSpPr>
            <p:cNvPr id="1654" name="Google Shape;1654;p47"/>
            <p:cNvSpPr/>
            <p:nvPr/>
          </p:nvSpPr>
          <p:spPr>
            <a:xfrm>
              <a:off x="1343600" y="1175650"/>
              <a:ext cx="66300" cy="663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7"/>
            <p:cNvSpPr/>
            <p:nvPr/>
          </p:nvSpPr>
          <p:spPr>
            <a:xfrm>
              <a:off x="1433755" y="1175650"/>
              <a:ext cx="66300" cy="66300"/>
            </a:xfrm>
            <a:prstGeom prst="ellipse">
              <a:avLst/>
            </a:prstGeom>
            <a:solidFill>
              <a:schemeClr val="dk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7"/>
            <p:cNvSpPr/>
            <p:nvPr/>
          </p:nvSpPr>
          <p:spPr>
            <a:xfrm>
              <a:off x="1523910" y="1175650"/>
              <a:ext cx="66300" cy="66300"/>
            </a:xfrm>
            <a:prstGeom prst="ellipse">
              <a:avLst/>
            </a:prstGeom>
            <a:solidFill>
              <a:schemeClr val="dk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7"/>
            <p:cNvSpPr/>
            <p:nvPr/>
          </p:nvSpPr>
          <p:spPr>
            <a:xfrm>
              <a:off x="1614065" y="1175650"/>
              <a:ext cx="66300" cy="66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7"/>
            <p:cNvSpPr/>
            <p:nvPr/>
          </p:nvSpPr>
          <p:spPr>
            <a:xfrm>
              <a:off x="1704220" y="1175650"/>
              <a:ext cx="66300" cy="66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7"/>
            <p:cNvSpPr/>
            <p:nvPr/>
          </p:nvSpPr>
          <p:spPr>
            <a:xfrm>
              <a:off x="1794375" y="1175650"/>
              <a:ext cx="66300" cy="66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0" name="Google Shape;1660;p47"/>
          <p:cNvGrpSpPr/>
          <p:nvPr/>
        </p:nvGrpSpPr>
        <p:grpSpPr>
          <a:xfrm rot="5400000">
            <a:off x="5743564" y="4402278"/>
            <a:ext cx="356213" cy="45674"/>
            <a:chOff x="1343600" y="1175650"/>
            <a:chExt cx="517075" cy="66300"/>
          </a:xfrm>
        </p:grpSpPr>
        <p:sp>
          <p:nvSpPr>
            <p:cNvPr id="1661" name="Google Shape;1661;p47"/>
            <p:cNvSpPr/>
            <p:nvPr/>
          </p:nvSpPr>
          <p:spPr>
            <a:xfrm>
              <a:off x="1343600" y="1175650"/>
              <a:ext cx="66300" cy="663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7"/>
            <p:cNvSpPr/>
            <p:nvPr/>
          </p:nvSpPr>
          <p:spPr>
            <a:xfrm>
              <a:off x="1433755" y="1175650"/>
              <a:ext cx="66300" cy="663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7"/>
            <p:cNvSpPr/>
            <p:nvPr/>
          </p:nvSpPr>
          <p:spPr>
            <a:xfrm>
              <a:off x="1523910" y="1175650"/>
              <a:ext cx="66300" cy="663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7"/>
            <p:cNvSpPr/>
            <p:nvPr/>
          </p:nvSpPr>
          <p:spPr>
            <a:xfrm>
              <a:off x="1614065" y="1175650"/>
              <a:ext cx="66300" cy="663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7"/>
            <p:cNvSpPr/>
            <p:nvPr/>
          </p:nvSpPr>
          <p:spPr>
            <a:xfrm>
              <a:off x="1704220" y="1175650"/>
              <a:ext cx="66300" cy="66300"/>
            </a:xfrm>
            <a:prstGeom prst="ellipse">
              <a:avLst/>
            </a:prstGeom>
            <a:solidFill>
              <a:schemeClr val="dk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7"/>
            <p:cNvSpPr/>
            <p:nvPr/>
          </p:nvSpPr>
          <p:spPr>
            <a:xfrm>
              <a:off x="1794375" y="1175650"/>
              <a:ext cx="66300" cy="66300"/>
            </a:xfrm>
            <a:prstGeom prst="ellipse">
              <a:avLst/>
            </a:prstGeom>
            <a:solidFill>
              <a:schemeClr val="dk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7" name="Google Shape;1667;p47"/>
          <p:cNvSpPr/>
          <p:nvPr/>
        </p:nvSpPr>
        <p:spPr>
          <a:xfrm>
            <a:off x="5489900" y="167950"/>
            <a:ext cx="50700" cy="22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7"/>
          <p:cNvSpPr/>
          <p:nvPr/>
        </p:nvSpPr>
        <p:spPr>
          <a:xfrm>
            <a:off x="5489900" y="167950"/>
            <a:ext cx="2940900" cy="228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1"/>
        <p:cNvGrpSpPr/>
        <p:nvPr/>
      </p:nvGrpSpPr>
      <p:grpSpPr>
        <a:xfrm>
          <a:off x="0" y="0"/>
          <a:ext cx="0" cy="0"/>
          <a:chOff x="0" y="0"/>
          <a:chExt cx="0" cy="0"/>
        </a:xfrm>
      </p:grpSpPr>
      <p:sp>
        <p:nvSpPr>
          <p:cNvPr id="1790" name="Google Shape;1790;p49"/>
          <p:cNvSpPr txBox="1">
            <a:spLocks noGrp="1"/>
          </p:cNvSpPr>
          <p:nvPr>
            <p:ph type="title"/>
          </p:nvPr>
        </p:nvSpPr>
        <p:spPr>
          <a:xfrm>
            <a:off x="4104300" y="1301688"/>
            <a:ext cx="4326600" cy="117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tr-TR" dirty="0" smtClean="0"/>
              <a:t>KÜBİZM NEDİR</a:t>
            </a:r>
            <a:endParaRPr/>
          </a:p>
        </p:txBody>
      </p:sp>
      <p:sp>
        <p:nvSpPr>
          <p:cNvPr id="1791" name="Google Shape;1791;p49"/>
          <p:cNvSpPr txBox="1">
            <a:spLocks noGrp="1"/>
          </p:cNvSpPr>
          <p:nvPr>
            <p:ph type="subTitle" idx="1"/>
          </p:nvPr>
        </p:nvSpPr>
        <p:spPr>
          <a:xfrm>
            <a:off x="4104300" y="2703648"/>
            <a:ext cx="4326600" cy="1368300"/>
          </a:xfrm>
          <a:prstGeom prst="rect">
            <a:avLst/>
          </a:prstGeom>
        </p:spPr>
        <p:txBody>
          <a:bodyPr spcFirstLastPara="1" wrap="square" lIns="91425" tIns="91425" rIns="91425" bIns="91425" anchor="ctr" anchorCtr="0">
            <a:noAutofit/>
          </a:bodyPr>
          <a:lstStyle/>
          <a:p>
            <a:pPr marL="0" lvl="0" indent="0"/>
            <a:r>
              <a:rPr lang="tr-TR" dirty="0" smtClean="0"/>
              <a:t>Kübizm, 20. yüzyıl başındaki temsile dayalı sanat anlayışından saparak devrim yapan Fransız sanat akımıdır. Pablo Picasso ve </a:t>
            </a:r>
            <a:r>
              <a:rPr lang="tr-TR" dirty="0" err="1" smtClean="0"/>
              <a:t>Georges</a:t>
            </a:r>
            <a:r>
              <a:rPr lang="tr-TR" dirty="0" smtClean="0"/>
              <a:t> </a:t>
            </a:r>
            <a:r>
              <a:rPr lang="tr-TR" dirty="0" err="1" smtClean="0"/>
              <a:t>Braque</a:t>
            </a:r>
            <a:r>
              <a:rPr lang="tr-TR" dirty="0" smtClean="0"/>
              <a:t>, nesne yüzeylerinin ardına bakarak konuyu aynı anda değişik açılardan sunabilecek geometrik şekilleri vurgulamışlardır.</a:t>
            </a:r>
            <a:endParaRPr/>
          </a:p>
        </p:txBody>
      </p:sp>
      <p:grpSp>
        <p:nvGrpSpPr>
          <p:cNvPr id="1792" name="Google Shape;1792;p49"/>
          <p:cNvGrpSpPr/>
          <p:nvPr/>
        </p:nvGrpSpPr>
        <p:grpSpPr>
          <a:xfrm>
            <a:off x="1115400" y="1317298"/>
            <a:ext cx="2508900" cy="2508900"/>
            <a:chOff x="1039200" y="1480050"/>
            <a:chExt cx="2508900" cy="2508900"/>
          </a:xfrm>
        </p:grpSpPr>
        <p:cxnSp>
          <p:nvCxnSpPr>
            <p:cNvPr id="1793" name="Google Shape;1793;p49"/>
            <p:cNvCxnSpPr/>
            <p:nvPr/>
          </p:nvCxnSpPr>
          <p:spPr>
            <a:xfrm>
              <a:off x="1039200" y="1480050"/>
              <a:ext cx="0" cy="2508900"/>
            </a:xfrm>
            <a:prstGeom prst="straightConnector1">
              <a:avLst/>
            </a:prstGeom>
            <a:noFill/>
            <a:ln w="9525" cap="flat" cmpd="sng">
              <a:solidFill>
                <a:schemeClr val="accent1"/>
              </a:solidFill>
              <a:prstDash val="solid"/>
              <a:round/>
              <a:headEnd type="stealth" w="med" len="med"/>
              <a:tailEnd type="none" w="med" len="med"/>
            </a:ln>
          </p:spPr>
        </p:cxnSp>
        <p:cxnSp>
          <p:nvCxnSpPr>
            <p:cNvPr id="1794" name="Google Shape;1794;p49"/>
            <p:cNvCxnSpPr/>
            <p:nvPr/>
          </p:nvCxnSpPr>
          <p:spPr>
            <a:xfrm rot="10800000">
              <a:off x="2293650" y="2734375"/>
              <a:ext cx="0" cy="2508900"/>
            </a:xfrm>
            <a:prstGeom prst="straightConnector1">
              <a:avLst/>
            </a:prstGeom>
            <a:noFill/>
            <a:ln w="9525" cap="flat" cmpd="sng">
              <a:solidFill>
                <a:schemeClr val="accent1"/>
              </a:solidFill>
              <a:prstDash val="solid"/>
              <a:round/>
              <a:headEnd type="none" w="med" len="med"/>
              <a:tailEnd type="oval" w="med" len="med"/>
            </a:ln>
          </p:spPr>
        </p:cxnSp>
      </p:grpSp>
      <p:grpSp>
        <p:nvGrpSpPr>
          <p:cNvPr id="1796" name="Google Shape;1796;p49"/>
          <p:cNvGrpSpPr/>
          <p:nvPr/>
        </p:nvGrpSpPr>
        <p:grpSpPr>
          <a:xfrm>
            <a:off x="1115415" y="2930659"/>
            <a:ext cx="1057965" cy="895384"/>
            <a:chOff x="1039200" y="2930860"/>
            <a:chExt cx="1057965" cy="1057998"/>
          </a:xfrm>
        </p:grpSpPr>
        <p:cxnSp>
          <p:nvCxnSpPr>
            <p:cNvPr id="1797" name="Google Shape;1797;p49"/>
            <p:cNvCxnSpPr/>
            <p:nvPr/>
          </p:nvCxnSpPr>
          <p:spPr>
            <a:xfrm>
              <a:off x="2097165" y="2932558"/>
              <a:ext cx="0" cy="1056300"/>
            </a:xfrm>
            <a:prstGeom prst="straightConnector1">
              <a:avLst/>
            </a:prstGeom>
            <a:noFill/>
            <a:ln w="9525" cap="flat" cmpd="sng">
              <a:solidFill>
                <a:schemeClr val="accent1"/>
              </a:solidFill>
              <a:prstDash val="dot"/>
              <a:round/>
              <a:headEnd type="none" w="med" len="med"/>
              <a:tailEnd type="none" w="med" len="med"/>
            </a:ln>
          </p:spPr>
        </p:cxnSp>
        <p:cxnSp>
          <p:nvCxnSpPr>
            <p:cNvPr id="1798" name="Google Shape;1798;p49"/>
            <p:cNvCxnSpPr/>
            <p:nvPr/>
          </p:nvCxnSpPr>
          <p:spPr>
            <a:xfrm rot="10800000">
              <a:off x="1567350" y="2402710"/>
              <a:ext cx="0" cy="1056300"/>
            </a:xfrm>
            <a:prstGeom prst="straightConnector1">
              <a:avLst/>
            </a:prstGeom>
            <a:noFill/>
            <a:ln w="9525" cap="flat" cmpd="sng">
              <a:solidFill>
                <a:schemeClr val="accent1"/>
              </a:solidFill>
              <a:prstDash val="dot"/>
              <a:round/>
              <a:headEnd type="none" w="med" len="med"/>
              <a:tailEnd type="none" w="med" len="med"/>
            </a:ln>
          </p:spPr>
        </p:cxnSp>
      </p:grpSp>
      <p:grpSp>
        <p:nvGrpSpPr>
          <p:cNvPr id="1810" name="Google Shape;1810;p49"/>
          <p:cNvGrpSpPr/>
          <p:nvPr/>
        </p:nvGrpSpPr>
        <p:grpSpPr>
          <a:xfrm rot="5400000">
            <a:off x="662539" y="3647134"/>
            <a:ext cx="264920" cy="56933"/>
            <a:chOff x="6353538" y="3568325"/>
            <a:chExt cx="582114" cy="125100"/>
          </a:xfrm>
        </p:grpSpPr>
        <p:sp>
          <p:nvSpPr>
            <p:cNvPr id="1811" name="Google Shape;1811;p49"/>
            <p:cNvSpPr/>
            <p:nvPr/>
          </p:nvSpPr>
          <p:spPr>
            <a:xfrm>
              <a:off x="6353538" y="3568325"/>
              <a:ext cx="125100" cy="125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9"/>
            <p:cNvSpPr/>
            <p:nvPr/>
          </p:nvSpPr>
          <p:spPr>
            <a:xfrm>
              <a:off x="6505876" y="3568325"/>
              <a:ext cx="125100" cy="125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9"/>
            <p:cNvSpPr/>
            <p:nvPr/>
          </p:nvSpPr>
          <p:spPr>
            <a:xfrm>
              <a:off x="6658214" y="3568325"/>
              <a:ext cx="125100" cy="125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9"/>
            <p:cNvSpPr/>
            <p:nvPr/>
          </p:nvSpPr>
          <p:spPr>
            <a:xfrm>
              <a:off x="6810552" y="3568325"/>
              <a:ext cx="125100" cy="125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15" name="Google Shape;1815;p49"/>
          <p:cNvCxnSpPr/>
          <p:nvPr/>
        </p:nvCxnSpPr>
        <p:spPr>
          <a:xfrm rot="10800000">
            <a:off x="795000" y="2364188"/>
            <a:ext cx="0" cy="997200"/>
          </a:xfrm>
          <a:prstGeom prst="straightConnector1">
            <a:avLst/>
          </a:prstGeom>
          <a:noFill/>
          <a:ln w="9525" cap="flat" cmpd="sng">
            <a:solidFill>
              <a:schemeClr val="lt2"/>
            </a:solidFill>
            <a:prstDash val="solid"/>
            <a:round/>
            <a:headEnd type="none" w="med" len="med"/>
            <a:tailEnd type="oval" w="med" len="med"/>
          </a:ln>
        </p:spPr>
      </p:cxnSp>
      <p:sp>
        <p:nvSpPr>
          <p:cNvPr id="1828" name="Google Shape;1828;p49"/>
          <p:cNvSpPr/>
          <p:nvPr/>
        </p:nvSpPr>
        <p:spPr>
          <a:xfrm rot="10800000">
            <a:off x="643575" y="1458361"/>
            <a:ext cx="593100" cy="593100"/>
          </a:xfrm>
          <a:prstGeom prst="arc">
            <a:avLst>
              <a:gd name="adj1" fmla="val 16200000"/>
              <a:gd name="adj2" fmla="val 0"/>
            </a:avLst>
          </a:prstGeom>
          <a:noFill/>
          <a:ln w="9525" cap="flat" cmpd="sng">
            <a:solidFill>
              <a:schemeClr val="lt2"/>
            </a:solidFill>
            <a:prstDash val="solid"/>
            <a:round/>
            <a:headEnd type="oval" w="sm" len="sm"/>
            <a:tailEnd type="oval"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45" name="Google Shape;1845;p49"/>
          <p:cNvCxnSpPr/>
          <p:nvPr/>
        </p:nvCxnSpPr>
        <p:spPr>
          <a:xfrm rot="10800000">
            <a:off x="4045625" y="2530313"/>
            <a:ext cx="4307700" cy="0"/>
          </a:xfrm>
          <a:prstGeom prst="straightConnector1">
            <a:avLst/>
          </a:prstGeom>
          <a:noFill/>
          <a:ln w="9525" cap="flat" cmpd="sng">
            <a:solidFill>
              <a:schemeClr val="lt2"/>
            </a:solidFill>
            <a:prstDash val="solid"/>
            <a:round/>
            <a:headEnd type="none" w="med" len="med"/>
            <a:tailEnd type="none" w="med" len="med"/>
          </a:ln>
        </p:spPr>
      </p:cxnSp>
      <p:sp>
        <p:nvSpPr>
          <p:cNvPr id="1846" name="Google Shape;1846;p49"/>
          <p:cNvSpPr/>
          <p:nvPr/>
        </p:nvSpPr>
        <p:spPr>
          <a:xfrm>
            <a:off x="5489900" y="167950"/>
            <a:ext cx="132300" cy="22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9"/>
          <p:cNvSpPr/>
          <p:nvPr/>
        </p:nvSpPr>
        <p:spPr>
          <a:xfrm>
            <a:off x="5489900" y="167950"/>
            <a:ext cx="2940900" cy="228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1378" name="Picture 2" descr="pablo picasso painting"/>
          <p:cNvPicPr>
            <a:picLocks noChangeAspect="1" noChangeArrowheads="1"/>
          </p:cNvPicPr>
          <p:nvPr/>
        </p:nvPicPr>
        <p:blipFill>
          <a:blip r:embed="rId3"/>
          <a:srcRect/>
          <a:stretch>
            <a:fillRect/>
          </a:stretch>
        </p:blipFill>
        <p:spPr bwMode="auto">
          <a:xfrm>
            <a:off x="142844" y="357172"/>
            <a:ext cx="3810000" cy="4552951"/>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sp>
        <p:nvSpPr>
          <p:cNvPr id="1858" name="Google Shape;1858;p50"/>
          <p:cNvSpPr txBox="1">
            <a:spLocks noGrp="1"/>
          </p:cNvSpPr>
          <p:nvPr>
            <p:ph type="title" idx="2"/>
          </p:nvPr>
        </p:nvSpPr>
        <p:spPr>
          <a:xfrm>
            <a:off x="720000" y="1219625"/>
            <a:ext cx="44235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01.</a:t>
            </a:r>
            <a:endParaRPr sz="3600"/>
          </a:p>
        </p:txBody>
      </p:sp>
      <p:sp>
        <p:nvSpPr>
          <p:cNvPr id="1857" name="Google Shape;1857;p50"/>
          <p:cNvSpPr txBox="1">
            <a:spLocks noGrp="1"/>
          </p:cNvSpPr>
          <p:nvPr>
            <p:ph type="title"/>
          </p:nvPr>
        </p:nvSpPr>
        <p:spPr>
          <a:xfrm>
            <a:off x="1434384" y="1004398"/>
            <a:ext cx="4423500" cy="128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smtClean="0"/>
              <a:t>Picasso</a:t>
            </a:r>
            <a:endParaRPr/>
          </a:p>
        </p:txBody>
      </p:sp>
      <p:sp>
        <p:nvSpPr>
          <p:cNvPr id="1859" name="Google Shape;1859;p50"/>
          <p:cNvSpPr txBox="1">
            <a:spLocks noGrp="1"/>
          </p:cNvSpPr>
          <p:nvPr>
            <p:ph type="subTitle" idx="1"/>
          </p:nvPr>
        </p:nvSpPr>
        <p:spPr>
          <a:xfrm>
            <a:off x="71406" y="3520025"/>
            <a:ext cx="4929218" cy="463500"/>
          </a:xfrm>
          <a:prstGeom prst="rect">
            <a:avLst/>
          </a:prstGeom>
        </p:spPr>
        <p:txBody>
          <a:bodyPr spcFirstLastPara="1" wrap="square" lIns="91425" tIns="91425" rIns="91425" bIns="91425" anchor="ctr" anchorCtr="0">
            <a:noAutofit/>
          </a:bodyPr>
          <a:lstStyle/>
          <a:p>
            <a:r>
              <a:rPr lang="tr-TR" dirty="0" smtClean="0"/>
              <a:t>	Picasso</a:t>
            </a:r>
            <a:r>
              <a:rPr lang="tr-TR" dirty="0" smtClean="0"/>
              <a:t>, </a:t>
            </a:r>
            <a:r>
              <a:rPr lang="tr-TR" dirty="0" smtClean="0">
                <a:hlinkClick r:id="rId3"/>
              </a:rPr>
              <a:t>20. yüzyıl sanat akımları</a:t>
            </a:r>
            <a:r>
              <a:rPr lang="tr-TR" dirty="0" smtClean="0"/>
              <a:t>ndan biri </a:t>
            </a:r>
            <a:r>
              <a:rPr lang="tr-TR" dirty="0" smtClean="0"/>
              <a:t>olan Kübizm’in </a:t>
            </a:r>
            <a:r>
              <a:rPr lang="tr-TR" dirty="0" smtClean="0"/>
              <a:t>kurucularından biriydi. Hızla değişen modern dünyaya yanıt olarak oluşturduğu, devrimci bir modern sanat tarzı olan Kübizm hareketine sanatçı arkadaşı </a:t>
            </a:r>
            <a:r>
              <a:rPr lang="tr-TR" dirty="0" err="1" smtClean="0"/>
              <a:t>Georges</a:t>
            </a:r>
            <a:r>
              <a:rPr lang="tr-TR" dirty="0" smtClean="0"/>
              <a:t> </a:t>
            </a:r>
            <a:r>
              <a:rPr lang="tr-TR" dirty="0" err="1" smtClean="0"/>
              <a:t>Braque</a:t>
            </a:r>
            <a:r>
              <a:rPr lang="tr-TR" dirty="0" smtClean="0"/>
              <a:t> ile birlikte öncülük etmiştir. Picasso, Kübizm ile geleneksel, gerçekçi sanat biçimlerine meydan okumayı hedeflemiştir. </a:t>
            </a:r>
          </a:p>
          <a:p>
            <a:r>
              <a:rPr lang="tr-TR" dirty="0" smtClean="0"/>
              <a:t/>
            </a:r>
            <a:br>
              <a:rPr lang="tr-TR" dirty="0" smtClean="0"/>
            </a:br>
            <a:endParaRPr/>
          </a:p>
        </p:txBody>
      </p:sp>
      <p:grpSp>
        <p:nvGrpSpPr>
          <p:cNvPr id="1860" name="Google Shape;1860;p50"/>
          <p:cNvGrpSpPr/>
          <p:nvPr/>
        </p:nvGrpSpPr>
        <p:grpSpPr>
          <a:xfrm>
            <a:off x="6854051" y="1877573"/>
            <a:ext cx="1083560" cy="1083560"/>
            <a:chOff x="6831326" y="2029973"/>
            <a:chExt cx="1083560" cy="1083560"/>
          </a:xfrm>
        </p:grpSpPr>
        <p:grpSp>
          <p:nvGrpSpPr>
            <p:cNvPr id="1861" name="Google Shape;1861;p50"/>
            <p:cNvGrpSpPr/>
            <p:nvPr/>
          </p:nvGrpSpPr>
          <p:grpSpPr>
            <a:xfrm>
              <a:off x="6831326" y="2029973"/>
              <a:ext cx="1083560" cy="1083560"/>
              <a:chOff x="6144751" y="3389223"/>
              <a:chExt cx="1083560" cy="1083560"/>
            </a:xfrm>
          </p:grpSpPr>
          <p:grpSp>
            <p:nvGrpSpPr>
              <p:cNvPr id="1862" name="Google Shape;1862;p50"/>
              <p:cNvGrpSpPr/>
              <p:nvPr/>
            </p:nvGrpSpPr>
            <p:grpSpPr>
              <a:xfrm>
                <a:off x="6303450" y="3547975"/>
                <a:ext cx="766200" cy="766200"/>
                <a:chOff x="6303450" y="3547975"/>
                <a:chExt cx="766200" cy="766200"/>
              </a:xfrm>
            </p:grpSpPr>
            <p:cxnSp>
              <p:nvCxnSpPr>
                <p:cNvPr id="1863" name="Google Shape;1863;p50"/>
                <p:cNvCxnSpPr/>
                <p:nvPr/>
              </p:nvCxnSpPr>
              <p:spPr>
                <a:xfrm>
                  <a:off x="6686550" y="3547975"/>
                  <a:ext cx="0" cy="766200"/>
                </a:xfrm>
                <a:prstGeom prst="straightConnector1">
                  <a:avLst/>
                </a:prstGeom>
                <a:noFill/>
                <a:ln w="9525" cap="flat" cmpd="sng">
                  <a:solidFill>
                    <a:schemeClr val="lt2"/>
                  </a:solidFill>
                  <a:prstDash val="solid"/>
                  <a:round/>
                  <a:headEnd type="none" w="med" len="med"/>
                  <a:tailEnd type="none" w="med" len="med"/>
                </a:ln>
              </p:spPr>
            </p:cxnSp>
            <p:cxnSp>
              <p:nvCxnSpPr>
                <p:cNvPr id="1864" name="Google Shape;1864;p50"/>
                <p:cNvCxnSpPr/>
                <p:nvPr/>
              </p:nvCxnSpPr>
              <p:spPr>
                <a:xfrm rot="10800000">
                  <a:off x="6686550" y="3547975"/>
                  <a:ext cx="0" cy="766200"/>
                </a:xfrm>
                <a:prstGeom prst="straightConnector1">
                  <a:avLst/>
                </a:prstGeom>
                <a:noFill/>
                <a:ln w="9525" cap="flat" cmpd="sng">
                  <a:solidFill>
                    <a:schemeClr val="lt2"/>
                  </a:solidFill>
                  <a:prstDash val="solid"/>
                  <a:round/>
                  <a:headEnd type="none" w="med" len="med"/>
                  <a:tailEnd type="none" w="med" len="med"/>
                </a:ln>
              </p:spPr>
            </p:cxnSp>
          </p:grpSp>
          <p:grpSp>
            <p:nvGrpSpPr>
              <p:cNvPr id="1865" name="Google Shape;1865;p50"/>
              <p:cNvGrpSpPr/>
              <p:nvPr/>
            </p:nvGrpSpPr>
            <p:grpSpPr>
              <a:xfrm rot="2700000">
                <a:off x="6303435" y="3547907"/>
                <a:ext cx="766193" cy="766193"/>
                <a:chOff x="6303450" y="3547975"/>
                <a:chExt cx="766200" cy="766200"/>
              </a:xfrm>
            </p:grpSpPr>
            <p:cxnSp>
              <p:nvCxnSpPr>
                <p:cNvPr id="1866" name="Google Shape;1866;p50"/>
                <p:cNvCxnSpPr/>
                <p:nvPr/>
              </p:nvCxnSpPr>
              <p:spPr>
                <a:xfrm>
                  <a:off x="6686550" y="3547975"/>
                  <a:ext cx="0" cy="766200"/>
                </a:xfrm>
                <a:prstGeom prst="straightConnector1">
                  <a:avLst/>
                </a:prstGeom>
                <a:noFill/>
                <a:ln w="9525" cap="flat" cmpd="sng">
                  <a:solidFill>
                    <a:schemeClr val="lt2"/>
                  </a:solidFill>
                  <a:prstDash val="solid"/>
                  <a:round/>
                  <a:headEnd type="none" w="med" len="med"/>
                  <a:tailEnd type="none" w="med" len="med"/>
                </a:ln>
              </p:spPr>
            </p:cxnSp>
            <p:cxnSp>
              <p:nvCxnSpPr>
                <p:cNvPr id="1867" name="Google Shape;1867;p50"/>
                <p:cNvCxnSpPr/>
                <p:nvPr/>
              </p:nvCxnSpPr>
              <p:spPr>
                <a:xfrm rot="10800000">
                  <a:off x="6686550" y="3547975"/>
                  <a:ext cx="0" cy="766200"/>
                </a:xfrm>
                <a:prstGeom prst="straightConnector1">
                  <a:avLst/>
                </a:prstGeom>
                <a:noFill/>
                <a:ln w="9525" cap="flat" cmpd="sng">
                  <a:solidFill>
                    <a:schemeClr val="lt2"/>
                  </a:solidFill>
                  <a:prstDash val="solid"/>
                  <a:round/>
                  <a:headEnd type="none" w="med" len="med"/>
                  <a:tailEnd type="none" w="med" len="med"/>
                </a:ln>
              </p:spPr>
            </p:cxnSp>
          </p:grpSp>
        </p:grpSp>
        <p:sp>
          <p:nvSpPr>
            <p:cNvPr id="1868" name="Google Shape;1868;p50"/>
            <p:cNvSpPr/>
            <p:nvPr/>
          </p:nvSpPr>
          <p:spPr>
            <a:xfrm>
              <a:off x="7344750" y="2163000"/>
              <a:ext cx="56700" cy="56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50"/>
            <p:cNvSpPr/>
            <p:nvPr/>
          </p:nvSpPr>
          <p:spPr>
            <a:xfrm>
              <a:off x="7344750" y="2929750"/>
              <a:ext cx="56700" cy="56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50"/>
            <p:cNvSpPr/>
            <p:nvPr/>
          </p:nvSpPr>
          <p:spPr>
            <a:xfrm rot="5400000">
              <a:off x="7728125" y="2546375"/>
              <a:ext cx="56700" cy="56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50"/>
            <p:cNvSpPr/>
            <p:nvPr/>
          </p:nvSpPr>
          <p:spPr>
            <a:xfrm rot="5400000">
              <a:off x="6961375" y="2546375"/>
              <a:ext cx="56700" cy="56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50"/>
            <p:cNvSpPr/>
            <p:nvPr/>
          </p:nvSpPr>
          <p:spPr>
            <a:xfrm rot="2700000">
              <a:off x="7615761" y="2275207"/>
              <a:ext cx="56851" cy="56851"/>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50"/>
            <p:cNvSpPr/>
            <p:nvPr/>
          </p:nvSpPr>
          <p:spPr>
            <a:xfrm rot="2700000">
              <a:off x="7073587" y="2817381"/>
              <a:ext cx="56851" cy="56851"/>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50"/>
            <p:cNvSpPr/>
            <p:nvPr/>
          </p:nvSpPr>
          <p:spPr>
            <a:xfrm rot="-2700000" flipH="1">
              <a:off x="7073587" y="2275207"/>
              <a:ext cx="56851" cy="56851"/>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50"/>
            <p:cNvSpPr/>
            <p:nvPr/>
          </p:nvSpPr>
          <p:spPr>
            <a:xfrm rot="-2700000" flipH="1">
              <a:off x="7615761" y="2817381"/>
              <a:ext cx="56851" cy="56851"/>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6" name="Google Shape;1876;p50"/>
          <p:cNvGrpSpPr/>
          <p:nvPr/>
        </p:nvGrpSpPr>
        <p:grpSpPr>
          <a:xfrm>
            <a:off x="5821339" y="2037241"/>
            <a:ext cx="764203" cy="764203"/>
            <a:chOff x="-3988650" y="1390850"/>
            <a:chExt cx="931500" cy="931500"/>
          </a:xfrm>
        </p:grpSpPr>
        <p:sp>
          <p:nvSpPr>
            <p:cNvPr id="1877" name="Google Shape;1877;p50"/>
            <p:cNvSpPr/>
            <p:nvPr/>
          </p:nvSpPr>
          <p:spPr>
            <a:xfrm>
              <a:off x="-3988650" y="1390850"/>
              <a:ext cx="931500" cy="931500"/>
            </a:xfrm>
            <a:prstGeom prst="ellipse">
              <a:avLst/>
            </a:pr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8" name="Google Shape;1878;p50"/>
            <p:cNvGrpSpPr/>
            <p:nvPr/>
          </p:nvGrpSpPr>
          <p:grpSpPr>
            <a:xfrm>
              <a:off x="-3865500" y="1669025"/>
              <a:ext cx="386000" cy="487975"/>
              <a:chOff x="-3865500" y="1669025"/>
              <a:chExt cx="386000" cy="487975"/>
            </a:xfrm>
          </p:grpSpPr>
          <p:sp>
            <p:nvSpPr>
              <p:cNvPr id="1879" name="Google Shape;1879;p50"/>
              <p:cNvSpPr/>
              <p:nvPr/>
            </p:nvSpPr>
            <p:spPr>
              <a:xfrm>
                <a:off x="-3865500" y="1669025"/>
                <a:ext cx="186300" cy="186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0"/>
              <p:cNvSpPr/>
              <p:nvPr/>
            </p:nvSpPr>
            <p:spPr>
              <a:xfrm>
                <a:off x="-3847050" y="1894675"/>
                <a:ext cx="149400" cy="149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50"/>
              <p:cNvSpPr/>
              <p:nvPr/>
            </p:nvSpPr>
            <p:spPr>
              <a:xfrm>
                <a:off x="-3729050" y="2033550"/>
                <a:ext cx="105000" cy="10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50"/>
              <p:cNvSpPr/>
              <p:nvPr/>
            </p:nvSpPr>
            <p:spPr>
              <a:xfrm>
                <a:off x="-3597825" y="2101800"/>
                <a:ext cx="55200" cy="55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50"/>
              <p:cNvSpPr/>
              <p:nvPr/>
            </p:nvSpPr>
            <p:spPr>
              <a:xfrm>
                <a:off x="-3516400" y="2101800"/>
                <a:ext cx="36900" cy="36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4" name="Google Shape;1884;p50"/>
            <p:cNvGrpSpPr/>
            <p:nvPr/>
          </p:nvGrpSpPr>
          <p:grpSpPr>
            <a:xfrm rot="10800000">
              <a:off x="-3553000" y="1532550"/>
              <a:ext cx="386000" cy="487975"/>
              <a:chOff x="-3865500" y="1669025"/>
              <a:chExt cx="386000" cy="487975"/>
            </a:xfrm>
          </p:grpSpPr>
          <p:sp>
            <p:nvSpPr>
              <p:cNvPr id="1885" name="Google Shape;1885;p50"/>
              <p:cNvSpPr/>
              <p:nvPr/>
            </p:nvSpPr>
            <p:spPr>
              <a:xfrm>
                <a:off x="-3865500" y="1669025"/>
                <a:ext cx="186300" cy="186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50"/>
              <p:cNvSpPr/>
              <p:nvPr/>
            </p:nvSpPr>
            <p:spPr>
              <a:xfrm>
                <a:off x="-3847050" y="1894675"/>
                <a:ext cx="149400" cy="149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50"/>
              <p:cNvSpPr/>
              <p:nvPr/>
            </p:nvSpPr>
            <p:spPr>
              <a:xfrm>
                <a:off x="-3729050" y="2033550"/>
                <a:ext cx="105000" cy="10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50"/>
              <p:cNvSpPr/>
              <p:nvPr/>
            </p:nvSpPr>
            <p:spPr>
              <a:xfrm>
                <a:off x="-3597825" y="2101800"/>
                <a:ext cx="55200" cy="55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50"/>
              <p:cNvSpPr/>
              <p:nvPr/>
            </p:nvSpPr>
            <p:spPr>
              <a:xfrm>
                <a:off x="-3516400" y="2101800"/>
                <a:ext cx="36900" cy="36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0" name="Google Shape;1890;p50"/>
            <p:cNvSpPr/>
            <p:nvPr/>
          </p:nvSpPr>
          <p:spPr>
            <a:xfrm rot="10800000">
              <a:off x="-3541350" y="1838300"/>
              <a:ext cx="36900" cy="36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4" name="Google Shape;1924;p50"/>
          <p:cNvGrpSpPr/>
          <p:nvPr/>
        </p:nvGrpSpPr>
        <p:grpSpPr>
          <a:xfrm>
            <a:off x="713100" y="532912"/>
            <a:ext cx="154800" cy="238800"/>
            <a:chOff x="770225" y="422500"/>
            <a:chExt cx="154800" cy="238800"/>
          </a:xfrm>
        </p:grpSpPr>
        <p:cxnSp>
          <p:nvCxnSpPr>
            <p:cNvPr id="1925" name="Google Shape;1925;p50"/>
            <p:cNvCxnSpPr/>
            <p:nvPr/>
          </p:nvCxnSpPr>
          <p:spPr>
            <a:xfrm>
              <a:off x="847625" y="422500"/>
              <a:ext cx="0" cy="238800"/>
            </a:xfrm>
            <a:prstGeom prst="straightConnector1">
              <a:avLst/>
            </a:prstGeom>
            <a:noFill/>
            <a:ln w="9525" cap="flat" cmpd="sng">
              <a:solidFill>
                <a:schemeClr val="lt2"/>
              </a:solidFill>
              <a:prstDash val="solid"/>
              <a:round/>
              <a:headEnd type="none" w="med" len="med"/>
              <a:tailEnd type="none" w="med" len="med"/>
            </a:ln>
          </p:spPr>
        </p:cxnSp>
        <p:cxnSp>
          <p:nvCxnSpPr>
            <p:cNvPr id="1926" name="Google Shape;1926;p50"/>
            <p:cNvCxnSpPr/>
            <p:nvPr/>
          </p:nvCxnSpPr>
          <p:spPr>
            <a:xfrm>
              <a:off x="774150" y="430375"/>
              <a:ext cx="53700" cy="93000"/>
            </a:xfrm>
            <a:prstGeom prst="straightConnector1">
              <a:avLst/>
            </a:prstGeom>
            <a:noFill/>
            <a:ln w="9525" cap="flat" cmpd="sng">
              <a:solidFill>
                <a:schemeClr val="lt2"/>
              </a:solidFill>
              <a:prstDash val="solid"/>
              <a:round/>
              <a:headEnd type="none" w="med" len="med"/>
              <a:tailEnd type="none" w="med" len="med"/>
            </a:ln>
          </p:spPr>
        </p:cxnSp>
        <p:cxnSp>
          <p:nvCxnSpPr>
            <p:cNvPr id="1927" name="Google Shape;1927;p50"/>
            <p:cNvCxnSpPr/>
            <p:nvPr/>
          </p:nvCxnSpPr>
          <p:spPr>
            <a:xfrm>
              <a:off x="863375" y="568300"/>
              <a:ext cx="53700" cy="93000"/>
            </a:xfrm>
            <a:prstGeom prst="straightConnector1">
              <a:avLst/>
            </a:prstGeom>
            <a:noFill/>
            <a:ln w="9525" cap="flat" cmpd="sng">
              <a:solidFill>
                <a:schemeClr val="lt2"/>
              </a:solidFill>
              <a:prstDash val="solid"/>
              <a:round/>
              <a:headEnd type="none" w="med" len="med"/>
              <a:tailEnd type="none" w="med" len="med"/>
            </a:ln>
          </p:spPr>
        </p:cxnSp>
        <p:cxnSp>
          <p:nvCxnSpPr>
            <p:cNvPr id="1928" name="Google Shape;1928;p50"/>
            <p:cNvCxnSpPr/>
            <p:nvPr/>
          </p:nvCxnSpPr>
          <p:spPr>
            <a:xfrm flipH="1">
              <a:off x="865388" y="430375"/>
              <a:ext cx="53700" cy="93000"/>
            </a:xfrm>
            <a:prstGeom prst="straightConnector1">
              <a:avLst/>
            </a:prstGeom>
            <a:noFill/>
            <a:ln w="9525" cap="flat" cmpd="sng">
              <a:solidFill>
                <a:schemeClr val="lt2"/>
              </a:solidFill>
              <a:prstDash val="solid"/>
              <a:round/>
              <a:headEnd type="none" w="med" len="med"/>
              <a:tailEnd type="none" w="med" len="med"/>
            </a:ln>
          </p:spPr>
        </p:cxnSp>
        <p:cxnSp>
          <p:nvCxnSpPr>
            <p:cNvPr id="1929" name="Google Shape;1929;p50"/>
            <p:cNvCxnSpPr/>
            <p:nvPr/>
          </p:nvCxnSpPr>
          <p:spPr>
            <a:xfrm flipH="1">
              <a:off x="776163" y="568300"/>
              <a:ext cx="53700" cy="93000"/>
            </a:xfrm>
            <a:prstGeom prst="straightConnector1">
              <a:avLst/>
            </a:prstGeom>
            <a:noFill/>
            <a:ln w="9525" cap="flat" cmpd="sng">
              <a:solidFill>
                <a:schemeClr val="lt2"/>
              </a:solidFill>
              <a:prstDash val="solid"/>
              <a:round/>
              <a:headEnd type="none" w="med" len="med"/>
              <a:tailEnd type="none" w="med" len="med"/>
            </a:ln>
          </p:spPr>
        </p:cxnSp>
        <p:cxnSp>
          <p:nvCxnSpPr>
            <p:cNvPr id="1930" name="Google Shape;1930;p50"/>
            <p:cNvCxnSpPr/>
            <p:nvPr/>
          </p:nvCxnSpPr>
          <p:spPr>
            <a:xfrm>
              <a:off x="770225" y="545850"/>
              <a:ext cx="154800" cy="0"/>
            </a:xfrm>
            <a:prstGeom prst="straightConnector1">
              <a:avLst/>
            </a:prstGeom>
            <a:noFill/>
            <a:ln w="9525" cap="flat" cmpd="sng">
              <a:solidFill>
                <a:schemeClr val="lt2"/>
              </a:solidFill>
              <a:prstDash val="solid"/>
              <a:round/>
              <a:headEnd type="none" w="med" len="med"/>
              <a:tailEnd type="none" w="med" len="med"/>
            </a:ln>
          </p:spPr>
        </p:cxnSp>
      </p:grpSp>
      <p:grpSp>
        <p:nvGrpSpPr>
          <p:cNvPr id="1931" name="Google Shape;1931;p50"/>
          <p:cNvGrpSpPr/>
          <p:nvPr/>
        </p:nvGrpSpPr>
        <p:grpSpPr>
          <a:xfrm>
            <a:off x="6994472" y="4036725"/>
            <a:ext cx="1436328" cy="103875"/>
            <a:chOff x="5720997" y="1644175"/>
            <a:chExt cx="1436328" cy="103875"/>
          </a:xfrm>
        </p:grpSpPr>
        <p:grpSp>
          <p:nvGrpSpPr>
            <p:cNvPr id="1932" name="Google Shape;1932;p50"/>
            <p:cNvGrpSpPr/>
            <p:nvPr/>
          </p:nvGrpSpPr>
          <p:grpSpPr>
            <a:xfrm rot="5400000">
              <a:off x="6089462" y="1639032"/>
              <a:ext cx="85728" cy="132247"/>
              <a:chOff x="770225" y="422500"/>
              <a:chExt cx="154800" cy="238800"/>
            </a:xfrm>
          </p:grpSpPr>
          <p:cxnSp>
            <p:nvCxnSpPr>
              <p:cNvPr id="1933" name="Google Shape;1933;p50"/>
              <p:cNvCxnSpPr/>
              <p:nvPr/>
            </p:nvCxnSpPr>
            <p:spPr>
              <a:xfrm>
                <a:off x="847625" y="422500"/>
                <a:ext cx="0" cy="238800"/>
              </a:xfrm>
              <a:prstGeom prst="straightConnector1">
                <a:avLst/>
              </a:prstGeom>
              <a:noFill/>
              <a:ln w="9525" cap="flat" cmpd="sng">
                <a:solidFill>
                  <a:schemeClr val="lt2"/>
                </a:solidFill>
                <a:prstDash val="solid"/>
                <a:round/>
                <a:headEnd type="none" w="med" len="med"/>
                <a:tailEnd type="none" w="med" len="med"/>
              </a:ln>
            </p:spPr>
          </p:cxnSp>
          <p:cxnSp>
            <p:nvCxnSpPr>
              <p:cNvPr id="1934" name="Google Shape;1934;p50"/>
              <p:cNvCxnSpPr/>
              <p:nvPr/>
            </p:nvCxnSpPr>
            <p:spPr>
              <a:xfrm>
                <a:off x="774150" y="430375"/>
                <a:ext cx="53700" cy="93000"/>
              </a:xfrm>
              <a:prstGeom prst="straightConnector1">
                <a:avLst/>
              </a:prstGeom>
              <a:noFill/>
              <a:ln w="9525" cap="flat" cmpd="sng">
                <a:solidFill>
                  <a:schemeClr val="lt2"/>
                </a:solidFill>
                <a:prstDash val="solid"/>
                <a:round/>
                <a:headEnd type="none" w="med" len="med"/>
                <a:tailEnd type="none" w="med" len="med"/>
              </a:ln>
            </p:spPr>
          </p:cxnSp>
          <p:cxnSp>
            <p:nvCxnSpPr>
              <p:cNvPr id="1935" name="Google Shape;1935;p50"/>
              <p:cNvCxnSpPr/>
              <p:nvPr/>
            </p:nvCxnSpPr>
            <p:spPr>
              <a:xfrm>
                <a:off x="863375" y="568300"/>
                <a:ext cx="53700" cy="93000"/>
              </a:xfrm>
              <a:prstGeom prst="straightConnector1">
                <a:avLst/>
              </a:prstGeom>
              <a:noFill/>
              <a:ln w="9525" cap="flat" cmpd="sng">
                <a:solidFill>
                  <a:schemeClr val="lt2"/>
                </a:solidFill>
                <a:prstDash val="solid"/>
                <a:round/>
                <a:headEnd type="none" w="med" len="med"/>
                <a:tailEnd type="none" w="med" len="med"/>
              </a:ln>
            </p:spPr>
          </p:cxnSp>
          <p:cxnSp>
            <p:nvCxnSpPr>
              <p:cNvPr id="1936" name="Google Shape;1936;p50"/>
              <p:cNvCxnSpPr/>
              <p:nvPr/>
            </p:nvCxnSpPr>
            <p:spPr>
              <a:xfrm flipH="1">
                <a:off x="865388" y="430375"/>
                <a:ext cx="53700" cy="93000"/>
              </a:xfrm>
              <a:prstGeom prst="straightConnector1">
                <a:avLst/>
              </a:prstGeom>
              <a:noFill/>
              <a:ln w="9525" cap="flat" cmpd="sng">
                <a:solidFill>
                  <a:schemeClr val="lt2"/>
                </a:solidFill>
                <a:prstDash val="solid"/>
                <a:round/>
                <a:headEnd type="none" w="med" len="med"/>
                <a:tailEnd type="none" w="med" len="med"/>
              </a:ln>
            </p:spPr>
          </p:cxnSp>
          <p:cxnSp>
            <p:nvCxnSpPr>
              <p:cNvPr id="1937" name="Google Shape;1937;p50"/>
              <p:cNvCxnSpPr/>
              <p:nvPr/>
            </p:nvCxnSpPr>
            <p:spPr>
              <a:xfrm flipH="1">
                <a:off x="776163" y="568300"/>
                <a:ext cx="53700" cy="93000"/>
              </a:xfrm>
              <a:prstGeom prst="straightConnector1">
                <a:avLst/>
              </a:prstGeom>
              <a:noFill/>
              <a:ln w="9525" cap="flat" cmpd="sng">
                <a:solidFill>
                  <a:schemeClr val="lt2"/>
                </a:solidFill>
                <a:prstDash val="solid"/>
                <a:round/>
                <a:headEnd type="none" w="med" len="med"/>
                <a:tailEnd type="none" w="med" len="med"/>
              </a:ln>
            </p:spPr>
          </p:cxnSp>
          <p:cxnSp>
            <p:nvCxnSpPr>
              <p:cNvPr id="1938" name="Google Shape;1938;p50"/>
              <p:cNvCxnSpPr/>
              <p:nvPr/>
            </p:nvCxnSpPr>
            <p:spPr>
              <a:xfrm>
                <a:off x="770225" y="545850"/>
                <a:ext cx="154800" cy="0"/>
              </a:xfrm>
              <a:prstGeom prst="straightConnector1">
                <a:avLst/>
              </a:prstGeom>
              <a:noFill/>
              <a:ln w="9525" cap="flat" cmpd="sng">
                <a:solidFill>
                  <a:schemeClr val="lt2"/>
                </a:solidFill>
                <a:prstDash val="solid"/>
                <a:round/>
                <a:headEnd type="none" w="med" len="med"/>
                <a:tailEnd type="none" w="med" len="med"/>
              </a:ln>
            </p:spPr>
          </p:cxnSp>
        </p:grpSp>
        <p:grpSp>
          <p:nvGrpSpPr>
            <p:cNvPr id="1939" name="Google Shape;1939;p50"/>
            <p:cNvGrpSpPr/>
            <p:nvPr/>
          </p:nvGrpSpPr>
          <p:grpSpPr>
            <a:xfrm rot="5400000">
              <a:off x="5723618" y="1659666"/>
              <a:ext cx="85724" cy="90966"/>
              <a:chOff x="4272250" y="283425"/>
              <a:chExt cx="2060675" cy="2186688"/>
            </a:xfrm>
          </p:grpSpPr>
          <p:sp>
            <p:nvSpPr>
              <p:cNvPr id="1940" name="Google Shape;1940;p50"/>
              <p:cNvSpPr/>
              <p:nvPr/>
            </p:nvSpPr>
            <p:spPr>
              <a:xfrm>
                <a:off x="4272250" y="283425"/>
                <a:ext cx="614100" cy="6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50"/>
              <p:cNvSpPr/>
              <p:nvPr/>
            </p:nvSpPr>
            <p:spPr>
              <a:xfrm>
                <a:off x="5718825" y="283425"/>
                <a:ext cx="614100" cy="6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50"/>
              <p:cNvSpPr/>
              <p:nvPr/>
            </p:nvSpPr>
            <p:spPr>
              <a:xfrm>
                <a:off x="5718825" y="1856013"/>
                <a:ext cx="614100" cy="6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50"/>
              <p:cNvSpPr/>
              <p:nvPr/>
            </p:nvSpPr>
            <p:spPr>
              <a:xfrm>
                <a:off x="5005038" y="1068738"/>
                <a:ext cx="614100" cy="6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4" name="Google Shape;1944;p50"/>
            <p:cNvSpPr/>
            <p:nvPr/>
          </p:nvSpPr>
          <p:spPr>
            <a:xfrm>
              <a:off x="6444825" y="1653775"/>
              <a:ext cx="108900" cy="942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50"/>
            <p:cNvSpPr/>
            <p:nvPr/>
          </p:nvSpPr>
          <p:spPr>
            <a:xfrm>
              <a:off x="6737750" y="1644250"/>
              <a:ext cx="103800" cy="103800"/>
            </a:xfrm>
            <a:prstGeom prst="chord">
              <a:avLst>
                <a:gd name="adj1" fmla="val 2700000"/>
                <a:gd name="adj2" fmla="val 1620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50"/>
            <p:cNvSpPr/>
            <p:nvPr/>
          </p:nvSpPr>
          <p:spPr>
            <a:xfrm>
              <a:off x="7018725" y="1644175"/>
              <a:ext cx="138600" cy="103800"/>
            </a:xfrm>
            <a:prstGeom prst="parallelogram">
              <a:avLst>
                <a:gd name="adj" fmla="val 7341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47" name="Google Shape;1947;p50"/>
          <p:cNvCxnSpPr/>
          <p:nvPr/>
        </p:nvCxnSpPr>
        <p:spPr>
          <a:xfrm rot="10800000">
            <a:off x="500034" y="2071684"/>
            <a:ext cx="4119900" cy="0"/>
          </a:xfrm>
          <a:prstGeom prst="straightConnector1">
            <a:avLst/>
          </a:prstGeom>
          <a:noFill/>
          <a:ln w="9525" cap="flat" cmpd="sng">
            <a:solidFill>
              <a:schemeClr val="lt2"/>
            </a:solidFill>
            <a:prstDash val="solid"/>
            <a:round/>
            <a:headEnd type="none" w="med" len="med"/>
            <a:tailEnd type="none" w="med" len="med"/>
          </a:ln>
        </p:spPr>
      </p:cxnSp>
      <p:grpSp>
        <p:nvGrpSpPr>
          <p:cNvPr id="1948" name="Google Shape;1948;p50"/>
          <p:cNvGrpSpPr/>
          <p:nvPr/>
        </p:nvGrpSpPr>
        <p:grpSpPr>
          <a:xfrm>
            <a:off x="7263379" y="3044638"/>
            <a:ext cx="264874" cy="264874"/>
            <a:chOff x="3341475" y="369950"/>
            <a:chExt cx="811500" cy="811500"/>
          </a:xfrm>
        </p:grpSpPr>
        <p:cxnSp>
          <p:nvCxnSpPr>
            <p:cNvPr id="1949" name="Google Shape;1949;p50"/>
            <p:cNvCxnSpPr/>
            <p:nvPr/>
          </p:nvCxnSpPr>
          <p:spPr>
            <a:xfrm>
              <a:off x="3747225" y="369950"/>
              <a:ext cx="0" cy="811500"/>
            </a:xfrm>
            <a:prstGeom prst="straightConnector1">
              <a:avLst/>
            </a:prstGeom>
            <a:noFill/>
            <a:ln w="9525" cap="flat" cmpd="sng">
              <a:solidFill>
                <a:schemeClr val="lt2"/>
              </a:solidFill>
              <a:prstDash val="solid"/>
              <a:round/>
              <a:headEnd type="oval" w="med" len="med"/>
              <a:tailEnd type="oval" w="med" len="med"/>
            </a:ln>
          </p:spPr>
        </p:cxnSp>
        <p:cxnSp>
          <p:nvCxnSpPr>
            <p:cNvPr id="1950" name="Google Shape;1950;p50"/>
            <p:cNvCxnSpPr/>
            <p:nvPr/>
          </p:nvCxnSpPr>
          <p:spPr>
            <a:xfrm>
              <a:off x="3747225" y="369950"/>
              <a:ext cx="0" cy="811500"/>
            </a:xfrm>
            <a:prstGeom prst="straightConnector1">
              <a:avLst/>
            </a:prstGeom>
            <a:noFill/>
            <a:ln w="9525" cap="flat" cmpd="sng">
              <a:solidFill>
                <a:schemeClr val="lt2"/>
              </a:solidFill>
              <a:prstDash val="solid"/>
              <a:round/>
              <a:headEnd type="oval" w="med" len="med"/>
              <a:tailEnd type="oval" w="med" len="med"/>
            </a:ln>
          </p:spPr>
        </p:cxnSp>
      </p:grpSp>
      <p:grpSp>
        <p:nvGrpSpPr>
          <p:cNvPr id="1951" name="Google Shape;1951;p50"/>
          <p:cNvGrpSpPr/>
          <p:nvPr/>
        </p:nvGrpSpPr>
        <p:grpSpPr>
          <a:xfrm>
            <a:off x="5912016" y="3447059"/>
            <a:ext cx="582851" cy="145920"/>
            <a:chOff x="8517975" y="160217"/>
            <a:chExt cx="264800" cy="66300"/>
          </a:xfrm>
        </p:grpSpPr>
        <p:sp>
          <p:nvSpPr>
            <p:cNvPr id="1952" name="Google Shape;1952;p50"/>
            <p:cNvSpPr/>
            <p:nvPr/>
          </p:nvSpPr>
          <p:spPr>
            <a:xfrm>
              <a:off x="8517975" y="160217"/>
              <a:ext cx="88200" cy="66300"/>
            </a:xfrm>
            <a:prstGeom prst="parallelogram">
              <a:avLst>
                <a:gd name="adj" fmla="val 1201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50"/>
            <p:cNvSpPr/>
            <p:nvPr/>
          </p:nvSpPr>
          <p:spPr>
            <a:xfrm>
              <a:off x="8606275" y="160217"/>
              <a:ext cx="88200" cy="66300"/>
            </a:xfrm>
            <a:prstGeom prst="parallelogram">
              <a:avLst>
                <a:gd name="adj" fmla="val 1201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50"/>
            <p:cNvSpPr/>
            <p:nvPr/>
          </p:nvSpPr>
          <p:spPr>
            <a:xfrm>
              <a:off x="8694575" y="160217"/>
              <a:ext cx="88200" cy="66300"/>
            </a:xfrm>
            <a:prstGeom prst="parallelogram">
              <a:avLst>
                <a:gd name="adj" fmla="val 1201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5" name="Google Shape;1955;p50"/>
          <p:cNvSpPr/>
          <p:nvPr/>
        </p:nvSpPr>
        <p:spPr>
          <a:xfrm rot="5400000">
            <a:off x="290400" y="1607375"/>
            <a:ext cx="429600" cy="66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6" name="Google Shape;1956;p50"/>
          <p:cNvGrpSpPr/>
          <p:nvPr/>
        </p:nvGrpSpPr>
        <p:grpSpPr>
          <a:xfrm>
            <a:off x="8594476" y="611138"/>
            <a:ext cx="178159" cy="178159"/>
            <a:chOff x="7505300" y="388375"/>
            <a:chExt cx="412500" cy="412500"/>
          </a:xfrm>
        </p:grpSpPr>
        <p:sp>
          <p:nvSpPr>
            <p:cNvPr id="1957" name="Google Shape;1957;p50"/>
            <p:cNvSpPr/>
            <p:nvPr/>
          </p:nvSpPr>
          <p:spPr>
            <a:xfrm>
              <a:off x="7505300" y="388375"/>
              <a:ext cx="412500" cy="412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50"/>
            <p:cNvSpPr/>
            <p:nvPr/>
          </p:nvSpPr>
          <p:spPr>
            <a:xfrm>
              <a:off x="7578803" y="513820"/>
              <a:ext cx="104700" cy="104700"/>
            </a:xfrm>
            <a:prstGeom prst="halfFrame">
              <a:avLst>
                <a:gd name="adj1" fmla="val 33333"/>
                <a:gd name="adj2" fmla="val 3333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50"/>
            <p:cNvSpPr/>
            <p:nvPr/>
          </p:nvSpPr>
          <p:spPr>
            <a:xfrm>
              <a:off x="7773600" y="513825"/>
              <a:ext cx="104700" cy="104700"/>
            </a:xfrm>
            <a:prstGeom prst="chord">
              <a:avLst>
                <a:gd name="adj1" fmla="val 2700000"/>
                <a:gd name="adj2" fmla="val 1620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50"/>
            <p:cNvSpPr/>
            <p:nvPr/>
          </p:nvSpPr>
          <p:spPr>
            <a:xfrm>
              <a:off x="7615700" y="660275"/>
              <a:ext cx="104700" cy="104700"/>
            </a:xfrm>
            <a:prstGeom prst="chord">
              <a:avLst>
                <a:gd name="adj1" fmla="val 2700000"/>
                <a:gd name="adj2" fmla="val 1117142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50"/>
            <p:cNvSpPr/>
            <p:nvPr/>
          </p:nvSpPr>
          <p:spPr>
            <a:xfrm>
              <a:off x="7668900" y="425700"/>
              <a:ext cx="104700" cy="104700"/>
            </a:xfrm>
            <a:prstGeom prst="chord">
              <a:avLst>
                <a:gd name="adj1" fmla="val 14197699"/>
                <a:gd name="adj2" fmla="val 3103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50"/>
            <p:cNvSpPr/>
            <p:nvPr/>
          </p:nvSpPr>
          <p:spPr>
            <a:xfrm>
              <a:off x="7704525" y="613175"/>
              <a:ext cx="76800" cy="663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50"/>
          <p:cNvGrpSpPr/>
          <p:nvPr/>
        </p:nvGrpSpPr>
        <p:grpSpPr>
          <a:xfrm>
            <a:off x="8640824" y="1015364"/>
            <a:ext cx="85728" cy="132247"/>
            <a:chOff x="770225" y="422500"/>
            <a:chExt cx="154800" cy="238800"/>
          </a:xfrm>
        </p:grpSpPr>
        <p:cxnSp>
          <p:nvCxnSpPr>
            <p:cNvPr id="1964" name="Google Shape;1964;p50"/>
            <p:cNvCxnSpPr/>
            <p:nvPr/>
          </p:nvCxnSpPr>
          <p:spPr>
            <a:xfrm>
              <a:off x="847625" y="422500"/>
              <a:ext cx="0" cy="238800"/>
            </a:xfrm>
            <a:prstGeom prst="straightConnector1">
              <a:avLst/>
            </a:prstGeom>
            <a:noFill/>
            <a:ln w="9525" cap="flat" cmpd="sng">
              <a:solidFill>
                <a:schemeClr val="dk1"/>
              </a:solidFill>
              <a:prstDash val="solid"/>
              <a:round/>
              <a:headEnd type="none" w="med" len="med"/>
              <a:tailEnd type="none" w="med" len="med"/>
            </a:ln>
          </p:spPr>
        </p:cxnSp>
        <p:cxnSp>
          <p:nvCxnSpPr>
            <p:cNvPr id="1965" name="Google Shape;1965;p50"/>
            <p:cNvCxnSpPr/>
            <p:nvPr/>
          </p:nvCxnSpPr>
          <p:spPr>
            <a:xfrm>
              <a:off x="774150" y="430375"/>
              <a:ext cx="53700" cy="93000"/>
            </a:xfrm>
            <a:prstGeom prst="straightConnector1">
              <a:avLst/>
            </a:prstGeom>
            <a:noFill/>
            <a:ln w="9525" cap="flat" cmpd="sng">
              <a:solidFill>
                <a:schemeClr val="dk1"/>
              </a:solidFill>
              <a:prstDash val="solid"/>
              <a:round/>
              <a:headEnd type="none" w="med" len="med"/>
              <a:tailEnd type="none" w="med" len="med"/>
            </a:ln>
          </p:spPr>
        </p:cxnSp>
        <p:cxnSp>
          <p:nvCxnSpPr>
            <p:cNvPr id="1966" name="Google Shape;1966;p50"/>
            <p:cNvCxnSpPr/>
            <p:nvPr/>
          </p:nvCxnSpPr>
          <p:spPr>
            <a:xfrm>
              <a:off x="863375" y="568300"/>
              <a:ext cx="53700" cy="93000"/>
            </a:xfrm>
            <a:prstGeom prst="straightConnector1">
              <a:avLst/>
            </a:prstGeom>
            <a:noFill/>
            <a:ln w="9525" cap="flat" cmpd="sng">
              <a:solidFill>
                <a:schemeClr val="dk1"/>
              </a:solidFill>
              <a:prstDash val="solid"/>
              <a:round/>
              <a:headEnd type="none" w="med" len="med"/>
              <a:tailEnd type="none" w="med" len="med"/>
            </a:ln>
          </p:spPr>
        </p:cxnSp>
        <p:cxnSp>
          <p:nvCxnSpPr>
            <p:cNvPr id="1967" name="Google Shape;1967;p50"/>
            <p:cNvCxnSpPr/>
            <p:nvPr/>
          </p:nvCxnSpPr>
          <p:spPr>
            <a:xfrm flipH="1">
              <a:off x="865388" y="430375"/>
              <a:ext cx="53700" cy="93000"/>
            </a:xfrm>
            <a:prstGeom prst="straightConnector1">
              <a:avLst/>
            </a:prstGeom>
            <a:noFill/>
            <a:ln w="9525" cap="flat" cmpd="sng">
              <a:solidFill>
                <a:schemeClr val="dk1"/>
              </a:solidFill>
              <a:prstDash val="solid"/>
              <a:round/>
              <a:headEnd type="none" w="med" len="med"/>
              <a:tailEnd type="none" w="med" len="med"/>
            </a:ln>
          </p:spPr>
        </p:cxnSp>
        <p:cxnSp>
          <p:nvCxnSpPr>
            <p:cNvPr id="1968" name="Google Shape;1968;p50"/>
            <p:cNvCxnSpPr/>
            <p:nvPr/>
          </p:nvCxnSpPr>
          <p:spPr>
            <a:xfrm flipH="1">
              <a:off x="776163" y="568300"/>
              <a:ext cx="53700" cy="93000"/>
            </a:xfrm>
            <a:prstGeom prst="straightConnector1">
              <a:avLst/>
            </a:prstGeom>
            <a:noFill/>
            <a:ln w="9525" cap="flat" cmpd="sng">
              <a:solidFill>
                <a:schemeClr val="dk1"/>
              </a:solidFill>
              <a:prstDash val="solid"/>
              <a:round/>
              <a:headEnd type="none" w="med" len="med"/>
              <a:tailEnd type="none" w="med" len="med"/>
            </a:ln>
          </p:spPr>
        </p:cxnSp>
        <p:cxnSp>
          <p:nvCxnSpPr>
            <p:cNvPr id="1969" name="Google Shape;1969;p50"/>
            <p:cNvCxnSpPr/>
            <p:nvPr/>
          </p:nvCxnSpPr>
          <p:spPr>
            <a:xfrm>
              <a:off x="770225" y="545850"/>
              <a:ext cx="154800" cy="0"/>
            </a:xfrm>
            <a:prstGeom prst="straightConnector1">
              <a:avLst/>
            </a:prstGeom>
            <a:noFill/>
            <a:ln w="9525" cap="flat" cmpd="sng">
              <a:solidFill>
                <a:schemeClr val="dk1"/>
              </a:solidFill>
              <a:prstDash val="solid"/>
              <a:round/>
              <a:headEnd type="none" w="med" len="med"/>
              <a:tailEnd type="none" w="med" len="med"/>
            </a:ln>
          </p:spPr>
        </p:cxnSp>
      </p:grpSp>
      <p:grpSp>
        <p:nvGrpSpPr>
          <p:cNvPr id="1970" name="Google Shape;1970;p50"/>
          <p:cNvGrpSpPr/>
          <p:nvPr/>
        </p:nvGrpSpPr>
        <p:grpSpPr>
          <a:xfrm>
            <a:off x="8640819" y="1401851"/>
            <a:ext cx="85724" cy="90966"/>
            <a:chOff x="4272250" y="283425"/>
            <a:chExt cx="2060675" cy="2186688"/>
          </a:xfrm>
        </p:grpSpPr>
        <p:sp>
          <p:nvSpPr>
            <p:cNvPr id="1971" name="Google Shape;1971;p50"/>
            <p:cNvSpPr/>
            <p:nvPr/>
          </p:nvSpPr>
          <p:spPr>
            <a:xfrm>
              <a:off x="4272250" y="283425"/>
              <a:ext cx="614100" cy="6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50"/>
            <p:cNvSpPr/>
            <p:nvPr/>
          </p:nvSpPr>
          <p:spPr>
            <a:xfrm>
              <a:off x="5718825" y="283425"/>
              <a:ext cx="614100" cy="6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50"/>
            <p:cNvSpPr/>
            <p:nvPr/>
          </p:nvSpPr>
          <p:spPr>
            <a:xfrm>
              <a:off x="5718825" y="1856013"/>
              <a:ext cx="614100" cy="6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0"/>
            <p:cNvSpPr/>
            <p:nvPr/>
          </p:nvSpPr>
          <p:spPr>
            <a:xfrm>
              <a:off x="5005038" y="1068738"/>
              <a:ext cx="614100" cy="6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5" name="Google Shape;1975;p50"/>
          <p:cNvSpPr/>
          <p:nvPr/>
        </p:nvSpPr>
        <p:spPr>
          <a:xfrm>
            <a:off x="5489900" y="167950"/>
            <a:ext cx="181800" cy="22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0"/>
          <p:cNvSpPr/>
          <p:nvPr/>
        </p:nvSpPr>
        <p:spPr>
          <a:xfrm>
            <a:off x="5489900" y="167950"/>
            <a:ext cx="2940900" cy="228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9332" name="Picture 4" descr="Pablo Picasso - Turkcewiki.org"/>
          <p:cNvPicPr>
            <a:picLocks noChangeAspect="1" noChangeArrowheads="1"/>
          </p:cNvPicPr>
          <p:nvPr/>
        </p:nvPicPr>
        <p:blipFill>
          <a:blip r:embed="rId4"/>
          <a:srcRect/>
          <a:stretch>
            <a:fillRect/>
          </a:stretch>
        </p:blipFill>
        <p:spPr bwMode="auto">
          <a:xfrm>
            <a:off x="5072066" y="239718"/>
            <a:ext cx="3890398" cy="454661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 Başlık"/>
          <p:cNvSpPr>
            <a:spLocks noGrp="1"/>
          </p:cNvSpPr>
          <p:nvPr>
            <p:ph type="subTitle" idx="1"/>
          </p:nvPr>
        </p:nvSpPr>
        <p:spPr>
          <a:xfrm>
            <a:off x="142844" y="2465440"/>
            <a:ext cx="4572032" cy="463500"/>
          </a:xfrm>
        </p:spPr>
        <p:txBody>
          <a:bodyPr/>
          <a:lstStyle/>
          <a:p>
            <a:r>
              <a:rPr lang="tr-TR" sz="2000" dirty="0" smtClean="0"/>
              <a:t>	Picasso</a:t>
            </a:r>
            <a:r>
              <a:rPr lang="tr-TR" sz="2000" dirty="0" smtClean="0"/>
              <a:t>, sanatın doğayı kopyalaması, geleneksel sanatsal tekniklere bağlı kalınması, iki boyutlu resimler çizmesi gerektiğini düşünmemiştir. Bir resim ile gerçeklik arasındaki farkı vurgulamak istemiştir: Kübizm, etrafımızdaki dünyayı farklı görme veya algılama biçimlerini içermektedir. </a:t>
            </a:r>
            <a:endParaRPr lang="tr-TR" sz="2000" dirty="0"/>
          </a:p>
        </p:txBody>
      </p:sp>
      <p:cxnSp>
        <p:nvCxnSpPr>
          <p:cNvPr id="5" name="Google Shape;1947;p50"/>
          <p:cNvCxnSpPr/>
          <p:nvPr/>
        </p:nvCxnSpPr>
        <p:spPr>
          <a:xfrm rot="10800000">
            <a:off x="500034" y="1428742"/>
            <a:ext cx="4119900" cy="0"/>
          </a:xfrm>
          <a:prstGeom prst="straightConnector1">
            <a:avLst/>
          </a:prstGeom>
          <a:noFill/>
          <a:ln w="9525" cap="flat" cmpd="sng">
            <a:solidFill>
              <a:schemeClr val="lt2"/>
            </a:solidFill>
            <a:prstDash val="solid"/>
            <a:round/>
            <a:headEnd type="none" w="med" len="med"/>
            <a:tailEnd type="none" w="med" len="med"/>
          </a:ln>
        </p:spPr>
      </p:cxnSp>
      <p:pic>
        <p:nvPicPr>
          <p:cNvPr id="153602" name="Picture 2" descr="Kübizm Nedir?"/>
          <p:cNvPicPr>
            <a:picLocks noChangeAspect="1" noChangeArrowheads="1"/>
          </p:cNvPicPr>
          <p:nvPr/>
        </p:nvPicPr>
        <p:blipFill>
          <a:blip r:embed="rId2"/>
          <a:srcRect/>
          <a:stretch>
            <a:fillRect/>
          </a:stretch>
        </p:blipFill>
        <p:spPr bwMode="auto">
          <a:xfrm>
            <a:off x="5357818" y="500048"/>
            <a:ext cx="3429024" cy="4324382"/>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 Başlık"/>
          <p:cNvSpPr>
            <a:spLocks noGrp="1"/>
          </p:cNvSpPr>
          <p:nvPr>
            <p:ph type="subTitle" idx="1"/>
          </p:nvPr>
        </p:nvSpPr>
        <p:spPr>
          <a:xfrm>
            <a:off x="4143404" y="2965506"/>
            <a:ext cx="4857752" cy="463500"/>
          </a:xfrm>
        </p:spPr>
        <p:txBody>
          <a:bodyPr/>
          <a:lstStyle/>
          <a:p>
            <a:r>
              <a:rPr lang="tr-TR" sz="2000" dirty="0" smtClean="0"/>
              <a:t>		Picasso</a:t>
            </a:r>
            <a:r>
              <a:rPr lang="tr-TR" sz="2000" dirty="0" smtClean="0"/>
              <a:t>, görelilik kuramına inanmakta ve kübist bir eser oluştururken hem gözlemlerini hem de anılarını kullanmaktadır. Bir nesneyi tek bir açıdan veya perspektiften değil, görüş ve hareket tarafından seçilen birçok açıdan gördüğümüzü hissettirmektedir. </a:t>
            </a:r>
          </a:p>
          <a:p>
            <a:r>
              <a:rPr lang="tr-TR" sz="2000" dirty="0" smtClean="0"/>
              <a:t>	</a:t>
            </a:r>
          </a:p>
          <a:p>
            <a:r>
              <a:rPr lang="tr-TR" sz="2000" dirty="0" smtClean="0"/>
              <a:t>		Bu </a:t>
            </a:r>
            <a:r>
              <a:rPr lang="tr-TR" sz="2000" dirty="0" smtClean="0"/>
              <a:t>inancın bir sonucu olarak Kübizm, sanatçının neye baktığından ziyade bir nesnenin veya figürün nasıl görüleceğiyle ilgili hale gelmiştir. </a:t>
            </a:r>
            <a:endParaRPr lang="tr-TR" sz="2000" dirty="0"/>
          </a:p>
        </p:txBody>
      </p:sp>
      <p:cxnSp>
        <p:nvCxnSpPr>
          <p:cNvPr id="5" name="Google Shape;1947;p50"/>
          <p:cNvCxnSpPr/>
          <p:nvPr/>
        </p:nvCxnSpPr>
        <p:spPr>
          <a:xfrm rot="10800000">
            <a:off x="4714876" y="1428742"/>
            <a:ext cx="4119900" cy="0"/>
          </a:xfrm>
          <a:prstGeom prst="straightConnector1">
            <a:avLst/>
          </a:prstGeom>
          <a:noFill/>
          <a:ln w="9525" cap="flat" cmpd="sng">
            <a:solidFill>
              <a:schemeClr val="lt2"/>
            </a:solidFill>
            <a:prstDash val="solid"/>
            <a:round/>
            <a:headEnd type="none" w="med" len="med"/>
            <a:tailEnd type="none" w="med" len="med"/>
          </a:ln>
        </p:spPr>
      </p:cxnSp>
      <p:pic>
        <p:nvPicPr>
          <p:cNvPr id="154626" name="Picture 2" descr="sınav sözlük | eğitim sözlük | büyük eğitim sözlüğü"/>
          <p:cNvPicPr>
            <a:picLocks noChangeAspect="1" noChangeArrowheads="1"/>
          </p:cNvPicPr>
          <p:nvPr/>
        </p:nvPicPr>
        <p:blipFill>
          <a:blip r:embed="rId2"/>
          <a:srcRect/>
          <a:stretch>
            <a:fillRect/>
          </a:stretch>
        </p:blipFill>
        <p:spPr bwMode="auto">
          <a:xfrm>
            <a:off x="214282" y="714362"/>
            <a:ext cx="3990437" cy="4143404"/>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 Başlık"/>
          <p:cNvSpPr>
            <a:spLocks noGrp="1"/>
          </p:cNvSpPr>
          <p:nvPr>
            <p:ph type="subTitle" idx="1"/>
          </p:nvPr>
        </p:nvSpPr>
        <p:spPr>
          <a:xfrm>
            <a:off x="571472" y="1285866"/>
            <a:ext cx="7858180" cy="463500"/>
          </a:xfrm>
        </p:spPr>
        <p:txBody>
          <a:bodyPr/>
          <a:lstStyle/>
          <a:p>
            <a:r>
              <a:rPr lang="tr-TR" dirty="0" smtClean="0"/>
              <a:t>Picasso, </a:t>
            </a:r>
            <a:r>
              <a:rPr lang="tr-TR" dirty="0" err="1" smtClean="0"/>
              <a:t>Guernica</a:t>
            </a:r>
            <a:r>
              <a:rPr lang="tr-TR" dirty="0" smtClean="0"/>
              <a:t> tablosunda, İspanya İç Savaşı sırasında Nazi Almanya’sına ait 28 bomba tarafından vurulan </a:t>
            </a:r>
            <a:r>
              <a:rPr lang="tr-TR" dirty="0" err="1" smtClean="0"/>
              <a:t>Guernica</a:t>
            </a:r>
            <a:r>
              <a:rPr lang="tr-TR" dirty="0" smtClean="0"/>
              <a:t> şehrinin onda uyandırdıklarını anlatıyor.</a:t>
            </a:r>
          </a:p>
          <a:p>
            <a:endParaRPr lang="tr-TR" dirty="0" smtClean="0"/>
          </a:p>
          <a:p>
            <a:r>
              <a:rPr lang="tr-TR" dirty="0" err="1" smtClean="0"/>
              <a:t>Guernica</a:t>
            </a:r>
            <a:r>
              <a:rPr lang="tr-TR" dirty="0" smtClean="0"/>
              <a:t>, savaş trajedilerinin ve savaşın insan üzerinde bıraktığı etkiyi anlatır. Tablo, kısa bir süre içinde savaş karşıtı ve barış yanlısı düşüncelerin sembolü olmuştur.</a:t>
            </a:r>
          </a:p>
          <a:p>
            <a:r>
              <a:rPr lang="tr-TR" dirty="0" smtClean="0"/>
              <a:t/>
            </a:r>
            <a:br>
              <a:rPr lang="tr-TR" dirty="0" smtClean="0"/>
            </a:br>
            <a:endParaRPr lang="tr-TR" dirty="0"/>
          </a:p>
        </p:txBody>
      </p:sp>
      <p:pic>
        <p:nvPicPr>
          <p:cNvPr id="155650" name="Picture 2" descr="pablo picasso guernica"/>
          <p:cNvPicPr>
            <a:picLocks noChangeAspect="1" noChangeArrowheads="1"/>
          </p:cNvPicPr>
          <p:nvPr/>
        </p:nvPicPr>
        <p:blipFill>
          <a:blip r:embed="rId2"/>
          <a:srcRect/>
          <a:stretch>
            <a:fillRect/>
          </a:stretch>
        </p:blipFill>
        <p:spPr bwMode="auto">
          <a:xfrm>
            <a:off x="1071538" y="2282645"/>
            <a:ext cx="6286512" cy="286085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0"/>
        <p:cNvGrpSpPr/>
        <p:nvPr/>
      </p:nvGrpSpPr>
      <p:grpSpPr>
        <a:xfrm>
          <a:off x="0" y="0"/>
          <a:ext cx="0" cy="0"/>
          <a:chOff x="0" y="0"/>
          <a:chExt cx="0" cy="0"/>
        </a:xfrm>
      </p:grpSpPr>
      <p:sp>
        <p:nvSpPr>
          <p:cNvPr id="1981" name="Google Shape;1981;p51"/>
          <p:cNvSpPr txBox="1">
            <a:spLocks noGrp="1"/>
          </p:cNvSpPr>
          <p:nvPr>
            <p:ph type="title"/>
          </p:nvPr>
        </p:nvSpPr>
        <p:spPr>
          <a:xfrm>
            <a:off x="720000" y="549900"/>
            <a:ext cx="4117800" cy="906300"/>
          </a:xfrm>
          <a:prstGeom prst="rect">
            <a:avLst/>
          </a:prstGeom>
        </p:spPr>
        <p:txBody>
          <a:bodyPr spcFirstLastPara="1" wrap="square" lIns="91425" tIns="91425" rIns="91425" bIns="91425" anchor="ctr" anchorCtr="0">
            <a:noAutofit/>
          </a:bodyPr>
          <a:lstStyle/>
          <a:p>
            <a:pPr lvl="0"/>
            <a:r>
              <a:rPr lang="tr-TR" b="0" dirty="0" err="1" smtClean="0"/>
              <a:t>Georges</a:t>
            </a:r>
            <a:r>
              <a:rPr lang="tr-TR" b="0" dirty="0" smtClean="0"/>
              <a:t> </a:t>
            </a:r>
            <a:r>
              <a:rPr lang="tr-TR" b="0" dirty="0" err="1" smtClean="0"/>
              <a:t>Braque</a:t>
            </a:r>
            <a:endParaRPr/>
          </a:p>
        </p:txBody>
      </p:sp>
      <p:sp>
        <p:nvSpPr>
          <p:cNvPr id="1982" name="Google Shape;1982;p51"/>
          <p:cNvSpPr txBox="1">
            <a:spLocks noGrp="1"/>
          </p:cNvSpPr>
          <p:nvPr>
            <p:ph type="body" idx="1"/>
          </p:nvPr>
        </p:nvSpPr>
        <p:spPr>
          <a:xfrm>
            <a:off x="720000" y="1843250"/>
            <a:ext cx="4117800" cy="2616600"/>
          </a:xfrm>
          <a:prstGeom prst="rect">
            <a:avLst/>
          </a:prstGeom>
        </p:spPr>
        <p:txBody>
          <a:bodyPr spcFirstLastPara="1" wrap="square" lIns="91425" tIns="91425" rIns="91425" bIns="91425" anchor="ctr" anchorCtr="0">
            <a:noAutofit/>
          </a:bodyPr>
          <a:lstStyle/>
          <a:p>
            <a:pPr marL="0" lvl="0" indent="0">
              <a:buNone/>
            </a:pPr>
            <a:r>
              <a:rPr lang="en-US" dirty="0" smtClean="0">
                <a:solidFill>
                  <a:schemeClr val="dk1"/>
                </a:solidFill>
              </a:rPr>
              <a:t>Georges Braque, </a:t>
            </a:r>
            <a:r>
              <a:rPr lang="en-US" dirty="0" err="1" smtClean="0">
                <a:solidFill>
                  <a:schemeClr val="dk1"/>
                </a:solidFill>
              </a:rPr>
              <a:t>Fransız</a:t>
            </a:r>
            <a:r>
              <a:rPr lang="en-US" dirty="0" smtClean="0">
                <a:solidFill>
                  <a:schemeClr val="dk1"/>
                </a:solidFill>
              </a:rPr>
              <a:t> </a:t>
            </a:r>
            <a:r>
              <a:rPr lang="en-US" dirty="0" err="1" smtClean="0">
                <a:solidFill>
                  <a:schemeClr val="dk1"/>
                </a:solidFill>
              </a:rPr>
              <a:t>ressam</a:t>
            </a:r>
            <a:r>
              <a:rPr lang="en-US" dirty="0" smtClean="0">
                <a:solidFill>
                  <a:schemeClr val="dk1"/>
                </a:solidFill>
              </a:rPr>
              <a:t> </a:t>
            </a:r>
            <a:r>
              <a:rPr lang="en-US" dirty="0" err="1" smtClean="0">
                <a:solidFill>
                  <a:schemeClr val="dk1"/>
                </a:solidFill>
              </a:rPr>
              <a:t>ve</a:t>
            </a:r>
            <a:r>
              <a:rPr lang="en-US" dirty="0" smtClean="0">
                <a:solidFill>
                  <a:schemeClr val="dk1"/>
                </a:solidFill>
              </a:rPr>
              <a:t> </a:t>
            </a:r>
            <a:r>
              <a:rPr lang="en-US" dirty="0" err="1" smtClean="0">
                <a:solidFill>
                  <a:schemeClr val="dk1"/>
                </a:solidFill>
              </a:rPr>
              <a:t>heykeltıraş</a:t>
            </a:r>
            <a:r>
              <a:rPr lang="en-US" dirty="0" smtClean="0">
                <a:solidFill>
                  <a:schemeClr val="dk1"/>
                </a:solidFill>
              </a:rPr>
              <a:t>. Pablo Picasso </a:t>
            </a:r>
            <a:r>
              <a:rPr lang="en-US" dirty="0" err="1" smtClean="0">
                <a:solidFill>
                  <a:schemeClr val="dk1"/>
                </a:solidFill>
              </a:rPr>
              <a:t>ile</a:t>
            </a:r>
            <a:r>
              <a:rPr lang="en-US" dirty="0" smtClean="0">
                <a:solidFill>
                  <a:schemeClr val="dk1"/>
                </a:solidFill>
              </a:rPr>
              <a:t> </a:t>
            </a:r>
            <a:r>
              <a:rPr lang="en-US" dirty="0" err="1" smtClean="0">
                <a:solidFill>
                  <a:schemeClr val="dk1"/>
                </a:solidFill>
              </a:rPr>
              <a:t>Kübizm</a:t>
            </a:r>
            <a:r>
              <a:rPr lang="en-US" dirty="0" smtClean="0">
                <a:solidFill>
                  <a:schemeClr val="dk1"/>
                </a:solidFill>
              </a:rPr>
              <a:t> </a:t>
            </a:r>
            <a:r>
              <a:rPr lang="en-US" dirty="0" err="1" smtClean="0">
                <a:solidFill>
                  <a:schemeClr val="dk1"/>
                </a:solidFill>
              </a:rPr>
              <a:t>akımını</a:t>
            </a:r>
            <a:r>
              <a:rPr lang="en-US" dirty="0" smtClean="0">
                <a:solidFill>
                  <a:schemeClr val="dk1"/>
                </a:solidFill>
              </a:rPr>
              <a:t> </a:t>
            </a:r>
            <a:r>
              <a:rPr lang="en-US" dirty="0" err="1" smtClean="0">
                <a:solidFill>
                  <a:schemeClr val="dk1"/>
                </a:solidFill>
              </a:rPr>
              <a:t>başlatmıştır</a:t>
            </a:r>
            <a:r>
              <a:rPr lang="en-US" dirty="0" smtClean="0">
                <a:solidFill>
                  <a:schemeClr val="dk1"/>
                </a:solidFill>
              </a:rPr>
              <a:t>.</a:t>
            </a:r>
            <a:endParaRPr lang="tr-TR" dirty="0" smtClean="0">
              <a:solidFill>
                <a:schemeClr val="dk1"/>
              </a:solidFill>
            </a:endParaRPr>
          </a:p>
          <a:p>
            <a:pPr marL="0" lvl="0" indent="0">
              <a:buNone/>
            </a:pPr>
            <a:endParaRPr lang="tr-TR" dirty="0" smtClean="0">
              <a:solidFill>
                <a:schemeClr val="dk1"/>
              </a:solidFill>
            </a:endParaRPr>
          </a:p>
          <a:p>
            <a:pPr marL="0" indent="0">
              <a:buNone/>
            </a:pPr>
            <a:r>
              <a:rPr lang="tr-TR" dirty="0" err="1" smtClean="0">
                <a:solidFill>
                  <a:schemeClr val="dk1"/>
                </a:solidFill>
              </a:rPr>
              <a:t>Matisse’in</a:t>
            </a:r>
            <a:r>
              <a:rPr lang="tr-TR" dirty="0" smtClean="0">
                <a:solidFill>
                  <a:schemeClr val="dk1"/>
                </a:solidFill>
              </a:rPr>
              <a:t> </a:t>
            </a:r>
            <a:r>
              <a:rPr lang="tr-TR" dirty="0" err="1" smtClean="0">
                <a:solidFill>
                  <a:schemeClr val="dk1"/>
                </a:solidFill>
              </a:rPr>
              <a:t>Braque’ın</a:t>
            </a:r>
            <a:r>
              <a:rPr lang="tr-TR" dirty="0" smtClean="0">
                <a:solidFill>
                  <a:schemeClr val="dk1"/>
                </a:solidFill>
              </a:rPr>
              <a:t> </a:t>
            </a:r>
            <a:r>
              <a:rPr lang="tr-TR" dirty="0" err="1" smtClean="0">
                <a:solidFill>
                  <a:schemeClr val="dk1"/>
                </a:solidFill>
              </a:rPr>
              <a:t>Estaque</a:t>
            </a:r>
            <a:r>
              <a:rPr lang="tr-TR" dirty="0" smtClean="0">
                <a:solidFill>
                  <a:schemeClr val="dk1"/>
                </a:solidFill>
              </a:rPr>
              <a:t> Manzarası adlı resmini “yığılmış </a:t>
            </a:r>
            <a:r>
              <a:rPr lang="tr-TR" dirty="0" err="1" smtClean="0">
                <a:solidFill>
                  <a:schemeClr val="dk1"/>
                </a:solidFill>
              </a:rPr>
              <a:t>küpler”e</a:t>
            </a:r>
            <a:r>
              <a:rPr lang="tr-TR" dirty="0" smtClean="0">
                <a:solidFill>
                  <a:schemeClr val="dk1"/>
                </a:solidFill>
              </a:rPr>
              <a:t> benzetmesi, daha ilerde “Kübizm” deyiminin yerleşmesine neden olmuş. Ressamın düş gücünü, kişiliğini yansıtan, parlak renklerin alabildiğine bol kullanıldığı resimler yapmaya başlamış. 1907’de açtığı ilk sergisindeki resimler bu türdenmiş.</a:t>
            </a:r>
            <a:endParaRPr>
              <a:solidFill>
                <a:schemeClr val="dk1"/>
              </a:solidFill>
            </a:endParaRPr>
          </a:p>
        </p:txBody>
      </p:sp>
      <p:grpSp>
        <p:nvGrpSpPr>
          <p:cNvPr id="1983" name="Google Shape;1983;p51"/>
          <p:cNvGrpSpPr/>
          <p:nvPr/>
        </p:nvGrpSpPr>
        <p:grpSpPr>
          <a:xfrm>
            <a:off x="5629146" y="1464339"/>
            <a:ext cx="2662400" cy="1226728"/>
            <a:chOff x="5768271" y="1007702"/>
            <a:chExt cx="2662400" cy="1226728"/>
          </a:xfrm>
        </p:grpSpPr>
        <p:grpSp>
          <p:nvGrpSpPr>
            <p:cNvPr id="1984" name="Google Shape;1984;p51"/>
            <p:cNvGrpSpPr/>
            <p:nvPr/>
          </p:nvGrpSpPr>
          <p:grpSpPr>
            <a:xfrm rot="10800000">
              <a:off x="5768271" y="1007702"/>
              <a:ext cx="2662400" cy="1226728"/>
              <a:chOff x="1223182" y="1134114"/>
              <a:chExt cx="4686499" cy="2159353"/>
            </a:xfrm>
          </p:grpSpPr>
          <p:grpSp>
            <p:nvGrpSpPr>
              <p:cNvPr id="1985" name="Google Shape;1985;p51"/>
              <p:cNvGrpSpPr/>
              <p:nvPr/>
            </p:nvGrpSpPr>
            <p:grpSpPr>
              <a:xfrm>
                <a:off x="1223182" y="1134114"/>
                <a:ext cx="4686499" cy="2159353"/>
                <a:chOff x="1601400" y="892250"/>
                <a:chExt cx="5945825" cy="2739600"/>
              </a:xfrm>
            </p:grpSpPr>
            <p:sp>
              <p:nvSpPr>
                <p:cNvPr id="1986" name="Google Shape;1986;p51"/>
                <p:cNvSpPr/>
                <p:nvPr/>
              </p:nvSpPr>
              <p:spPr>
                <a:xfrm>
                  <a:off x="1606025" y="902725"/>
                  <a:ext cx="5941200" cy="2718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87" name="Google Shape;1987;p51"/>
                <p:cNvCxnSpPr/>
                <p:nvPr/>
              </p:nvCxnSpPr>
              <p:spPr>
                <a:xfrm>
                  <a:off x="1601400" y="1612994"/>
                  <a:ext cx="5941200" cy="0"/>
                </a:xfrm>
                <a:prstGeom prst="straightConnector1">
                  <a:avLst/>
                </a:prstGeom>
                <a:noFill/>
                <a:ln w="9525" cap="flat" cmpd="sng">
                  <a:solidFill>
                    <a:schemeClr val="dk2"/>
                  </a:solidFill>
                  <a:prstDash val="solid"/>
                  <a:round/>
                  <a:headEnd type="none" w="med" len="med"/>
                  <a:tailEnd type="none" w="med" len="med"/>
                </a:ln>
              </p:spPr>
            </p:cxnSp>
            <p:cxnSp>
              <p:nvCxnSpPr>
                <p:cNvPr id="1988" name="Google Shape;1988;p51"/>
                <p:cNvCxnSpPr/>
                <p:nvPr/>
              </p:nvCxnSpPr>
              <p:spPr>
                <a:xfrm>
                  <a:off x="1601400" y="1878917"/>
                  <a:ext cx="5941200" cy="0"/>
                </a:xfrm>
                <a:prstGeom prst="straightConnector1">
                  <a:avLst/>
                </a:prstGeom>
                <a:noFill/>
                <a:ln w="9525" cap="flat" cmpd="sng">
                  <a:solidFill>
                    <a:schemeClr val="dk2"/>
                  </a:solidFill>
                  <a:prstDash val="solid"/>
                  <a:round/>
                  <a:headEnd type="none" w="med" len="med"/>
                  <a:tailEnd type="none" w="med" len="med"/>
                </a:ln>
              </p:spPr>
            </p:cxnSp>
            <p:cxnSp>
              <p:nvCxnSpPr>
                <p:cNvPr id="1989" name="Google Shape;1989;p51"/>
                <p:cNvCxnSpPr/>
                <p:nvPr/>
              </p:nvCxnSpPr>
              <p:spPr>
                <a:xfrm>
                  <a:off x="1601400" y="2144839"/>
                  <a:ext cx="5941200" cy="0"/>
                </a:xfrm>
                <a:prstGeom prst="straightConnector1">
                  <a:avLst/>
                </a:prstGeom>
                <a:noFill/>
                <a:ln w="9525" cap="flat" cmpd="sng">
                  <a:solidFill>
                    <a:schemeClr val="dk2"/>
                  </a:solidFill>
                  <a:prstDash val="solid"/>
                  <a:round/>
                  <a:headEnd type="none" w="med" len="med"/>
                  <a:tailEnd type="none" w="med" len="med"/>
                </a:ln>
              </p:spPr>
            </p:cxnSp>
            <p:cxnSp>
              <p:nvCxnSpPr>
                <p:cNvPr id="1990" name="Google Shape;1990;p51"/>
                <p:cNvCxnSpPr/>
                <p:nvPr/>
              </p:nvCxnSpPr>
              <p:spPr>
                <a:xfrm>
                  <a:off x="1601400" y="2410761"/>
                  <a:ext cx="5941200" cy="0"/>
                </a:xfrm>
                <a:prstGeom prst="straightConnector1">
                  <a:avLst/>
                </a:prstGeom>
                <a:noFill/>
                <a:ln w="9525" cap="flat" cmpd="sng">
                  <a:solidFill>
                    <a:schemeClr val="dk2"/>
                  </a:solidFill>
                  <a:prstDash val="solid"/>
                  <a:round/>
                  <a:headEnd type="none" w="med" len="med"/>
                  <a:tailEnd type="none" w="med" len="med"/>
                </a:ln>
              </p:spPr>
            </p:cxnSp>
            <p:cxnSp>
              <p:nvCxnSpPr>
                <p:cNvPr id="1991" name="Google Shape;1991;p51"/>
                <p:cNvCxnSpPr/>
                <p:nvPr/>
              </p:nvCxnSpPr>
              <p:spPr>
                <a:xfrm>
                  <a:off x="1601400" y="2676683"/>
                  <a:ext cx="5941200" cy="0"/>
                </a:xfrm>
                <a:prstGeom prst="straightConnector1">
                  <a:avLst/>
                </a:prstGeom>
                <a:noFill/>
                <a:ln w="9525" cap="flat" cmpd="sng">
                  <a:solidFill>
                    <a:schemeClr val="dk2"/>
                  </a:solidFill>
                  <a:prstDash val="solid"/>
                  <a:round/>
                  <a:headEnd type="none" w="med" len="med"/>
                  <a:tailEnd type="none" w="med" len="med"/>
                </a:ln>
              </p:spPr>
            </p:cxnSp>
            <p:cxnSp>
              <p:nvCxnSpPr>
                <p:cNvPr id="1992" name="Google Shape;1992;p51"/>
                <p:cNvCxnSpPr/>
                <p:nvPr/>
              </p:nvCxnSpPr>
              <p:spPr>
                <a:xfrm>
                  <a:off x="1601400" y="2942606"/>
                  <a:ext cx="5941200" cy="0"/>
                </a:xfrm>
                <a:prstGeom prst="straightConnector1">
                  <a:avLst/>
                </a:prstGeom>
                <a:noFill/>
                <a:ln w="9525" cap="flat" cmpd="sng">
                  <a:solidFill>
                    <a:schemeClr val="dk2"/>
                  </a:solidFill>
                  <a:prstDash val="solid"/>
                  <a:round/>
                  <a:headEnd type="none" w="med" len="med"/>
                  <a:tailEnd type="none" w="med" len="med"/>
                </a:ln>
              </p:spPr>
            </p:cxnSp>
            <p:cxnSp>
              <p:nvCxnSpPr>
                <p:cNvPr id="1993" name="Google Shape;1993;p51"/>
                <p:cNvCxnSpPr/>
                <p:nvPr/>
              </p:nvCxnSpPr>
              <p:spPr>
                <a:xfrm>
                  <a:off x="1601400" y="3208528"/>
                  <a:ext cx="5941200" cy="0"/>
                </a:xfrm>
                <a:prstGeom prst="straightConnector1">
                  <a:avLst/>
                </a:prstGeom>
                <a:noFill/>
                <a:ln w="9525" cap="flat" cmpd="sng">
                  <a:solidFill>
                    <a:schemeClr val="dk2"/>
                  </a:solidFill>
                  <a:prstDash val="solid"/>
                  <a:round/>
                  <a:headEnd type="none" w="med" len="med"/>
                  <a:tailEnd type="none" w="med" len="med"/>
                </a:ln>
              </p:spPr>
            </p:cxnSp>
            <p:cxnSp>
              <p:nvCxnSpPr>
                <p:cNvPr id="1994" name="Google Shape;1994;p51"/>
                <p:cNvCxnSpPr/>
                <p:nvPr/>
              </p:nvCxnSpPr>
              <p:spPr>
                <a:xfrm>
                  <a:off x="1601400" y="1347072"/>
                  <a:ext cx="5941200" cy="0"/>
                </a:xfrm>
                <a:prstGeom prst="straightConnector1">
                  <a:avLst/>
                </a:prstGeom>
                <a:noFill/>
                <a:ln w="9525" cap="flat" cmpd="sng">
                  <a:solidFill>
                    <a:schemeClr val="dk2"/>
                  </a:solidFill>
                  <a:prstDash val="solid"/>
                  <a:round/>
                  <a:headEnd type="none" w="med" len="med"/>
                  <a:tailEnd type="none" w="med" len="med"/>
                </a:ln>
              </p:spPr>
            </p:cxnSp>
            <p:cxnSp>
              <p:nvCxnSpPr>
                <p:cNvPr id="1995" name="Google Shape;1995;p51"/>
                <p:cNvCxnSpPr/>
                <p:nvPr/>
              </p:nvCxnSpPr>
              <p:spPr>
                <a:xfrm>
                  <a:off x="1721500" y="1081150"/>
                  <a:ext cx="5721000" cy="0"/>
                </a:xfrm>
                <a:prstGeom prst="straightConnector1">
                  <a:avLst/>
                </a:prstGeom>
                <a:noFill/>
                <a:ln w="9525" cap="flat" cmpd="sng">
                  <a:solidFill>
                    <a:schemeClr val="dk2"/>
                  </a:solidFill>
                  <a:prstDash val="solid"/>
                  <a:round/>
                  <a:headEnd type="none" w="med" len="med"/>
                  <a:tailEnd type="none" w="med" len="med"/>
                </a:ln>
              </p:spPr>
            </p:cxnSp>
            <p:cxnSp>
              <p:nvCxnSpPr>
                <p:cNvPr id="1996" name="Google Shape;1996;p51"/>
                <p:cNvCxnSpPr/>
                <p:nvPr/>
              </p:nvCxnSpPr>
              <p:spPr>
                <a:xfrm>
                  <a:off x="1721500" y="3474450"/>
                  <a:ext cx="5721000" cy="0"/>
                </a:xfrm>
                <a:prstGeom prst="straightConnector1">
                  <a:avLst/>
                </a:prstGeom>
                <a:noFill/>
                <a:ln w="9525" cap="flat" cmpd="sng">
                  <a:solidFill>
                    <a:schemeClr val="dk2"/>
                  </a:solidFill>
                  <a:prstDash val="solid"/>
                  <a:round/>
                  <a:headEnd type="none" w="med" len="med"/>
                  <a:tailEnd type="none" w="med" len="med"/>
                </a:ln>
              </p:spPr>
            </p:cxnSp>
            <p:cxnSp>
              <p:nvCxnSpPr>
                <p:cNvPr id="1997" name="Google Shape;1997;p51"/>
                <p:cNvCxnSpPr/>
                <p:nvPr/>
              </p:nvCxnSpPr>
              <p:spPr>
                <a:xfrm>
                  <a:off x="2028825" y="892250"/>
                  <a:ext cx="0" cy="2739600"/>
                </a:xfrm>
                <a:prstGeom prst="straightConnector1">
                  <a:avLst/>
                </a:prstGeom>
                <a:noFill/>
                <a:ln w="9525" cap="flat" cmpd="sng">
                  <a:solidFill>
                    <a:schemeClr val="dk2"/>
                  </a:solidFill>
                  <a:prstDash val="solid"/>
                  <a:round/>
                  <a:headEnd type="none" w="med" len="med"/>
                  <a:tailEnd type="none" w="med" len="med"/>
                </a:ln>
              </p:spPr>
            </p:cxnSp>
            <p:cxnSp>
              <p:nvCxnSpPr>
                <p:cNvPr id="1998" name="Google Shape;1998;p51"/>
                <p:cNvCxnSpPr/>
                <p:nvPr/>
              </p:nvCxnSpPr>
              <p:spPr>
                <a:xfrm>
                  <a:off x="2491220" y="892250"/>
                  <a:ext cx="0" cy="2739600"/>
                </a:xfrm>
                <a:prstGeom prst="straightConnector1">
                  <a:avLst/>
                </a:prstGeom>
                <a:noFill/>
                <a:ln w="9525" cap="flat" cmpd="sng">
                  <a:solidFill>
                    <a:schemeClr val="dk2"/>
                  </a:solidFill>
                  <a:prstDash val="solid"/>
                  <a:round/>
                  <a:headEnd type="none" w="med" len="med"/>
                  <a:tailEnd type="none" w="med" len="med"/>
                </a:ln>
              </p:spPr>
            </p:cxnSp>
            <p:cxnSp>
              <p:nvCxnSpPr>
                <p:cNvPr id="1999" name="Google Shape;1999;p51"/>
                <p:cNvCxnSpPr/>
                <p:nvPr/>
              </p:nvCxnSpPr>
              <p:spPr>
                <a:xfrm>
                  <a:off x="2953616" y="892250"/>
                  <a:ext cx="0" cy="2739600"/>
                </a:xfrm>
                <a:prstGeom prst="straightConnector1">
                  <a:avLst/>
                </a:prstGeom>
                <a:noFill/>
                <a:ln w="9525" cap="flat" cmpd="sng">
                  <a:solidFill>
                    <a:schemeClr val="dk2"/>
                  </a:solidFill>
                  <a:prstDash val="solid"/>
                  <a:round/>
                  <a:headEnd type="none" w="med" len="med"/>
                  <a:tailEnd type="none" w="med" len="med"/>
                </a:ln>
              </p:spPr>
            </p:cxnSp>
            <p:cxnSp>
              <p:nvCxnSpPr>
                <p:cNvPr id="2000" name="Google Shape;2000;p51"/>
                <p:cNvCxnSpPr/>
                <p:nvPr/>
              </p:nvCxnSpPr>
              <p:spPr>
                <a:xfrm>
                  <a:off x="3416011" y="892250"/>
                  <a:ext cx="0" cy="2739600"/>
                </a:xfrm>
                <a:prstGeom prst="straightConnector1">
                  <a:avLst/>
                </a:prstGeom>
                <a:noFill/>
                <a:ln w="9525" cap="flat" cmpd="sng">
                  <a:solidFill>
                    <a:schemeClr val="dk2"/>
                  </a:solidFill>
                  <a:prstDash val="solid"/>
                  <a:round/>
                  <a:headEnd type="none" w="med" len="med"/>
                  <a:tailEnd type="none" w="med" len="med"/>
                </a:ln>
              </p:spPr>
            </p:cxnSp>
            <p:cxnSp>
              <p:nvCxnSpPr>
                <p:cNvPr id="2001" name="Google Shape;2001;p51"/>
                <p:cNvCxnSpPr/>
                <p:nvPr/>
              </p:nvCxnSpPr>
              <p:spPr>
                <a:xfrm>
                  <a:off x="3878407" y="892250"/>
                  <a:ext cx="0" cy="2739600"/>
                </a:xfrm>
                <a:prstGeom prst="straightConnector1">
                  <a:avLst/>
                </a:prstGeom>
                <a:noFill/>
                <a:ln w="9525" cap="flat" cmpd="sng">
                  <a:solidFill>
                    <a:schemeClr val="dk2"/>
                  </a:solidFill>
                  <a:prstDash val="solid"/>
                  <a:round/>
                  <a:headEnd type="none" w="med" len="med"/>
                  <a:tailEnd type="none" w="med" len="med"/>
                </a:ln>
              </p:spPr>
            </p:cxnSp>
            <p:cxnSp>
              <p:nvCxnSpPr>
                <p:cNvPr id="2002" name="Google Shape;2002;p51"/>
                <p:cNvCxnSpPr/>
                <p:nvPr/>
              </p:nvCxnSpPr>
              <p:spPr>
                <a:xfrm>
                  <a:off x="4340802" y="892250"/>
                  <a:ext cx="0" cy="2739600"/>
                </a:xfrm>
                <a:prstGeom prst="straightConnector1">
                  <a:avLst/>
                </a:prstGeom>
                <a:noFill/>
                <a:ln w="9525" cap="flat" cmpd="sng">
                  <a:solidFill>
                    <a:schemeClr val="dk2"/>
                  </a:solidFill>
                  <a:prstDash val="solid"/>
                  <a:round/>
                  <a:headEnd type="none" w="med" len="med"/>
                  <a:tailEnd type="none" w="med" len="med"/>
                </a:ln>
              </p:spPr>
            </p:cxnSp>
            <p:cxnSp>
              <p:nvCxnSpPr>
                <p:cNvPr id="2003" name="Google Shape;2003;p51"/>
                <p:cNvCxnSpPr/>
                <p:nvPr/>
              </p:nvCxnSpPr>
              <p:spPr>
                <a:xfrm>
                  <a:off x="4803198" y="892250"/>
                  <a:ext cx="0" cy="2739600"/>
                </a:xfrm>
                <a:prstGeom prst="straightConnector1">
                  <a:avLst/>
                </a:prstGeom>
                <a:noFill/>
                <a:ln w="9525" cap="flat" cmpd="sng">
                  <a:solidFill>
                    <a:schemeClr val="dk2"/>
                  </a:solidFill>
                  <a:prstDash val="solid"/>
                  <a:round/>
                  <a:headEnd type="none" w="med" len="med"/>
                  <a:tailEnd type="none" w="med" len="med"/>
                </a:ln>
              </p:spPr>
            </p:cxnSp>
            <p:cxnSp>
              <p:nvCxnSpPr>
                <p:cNvPr id="2004" name="Google Shape;2004;p51"/>
                <p:cNvCxnSpPr/>
                <p:nvPr/>
              </p:nvCxnSpPr>
              <p:spPr>
                <a:xfrm>
                  <a:off x="5265593" y="892250"/>
                  <a:ext cx="0" cy="2739600"/>
                </a:xfrm>
                <a:prstGeom prst="straightConnector1">
                  <a:avLst/>
                </a:prstGeom>
                <a:noFill/>
                <a:ln w="9525" cap="flat" cmpd="sng">
                  <a:solidFill>
                    <a:schemeClr val="dk2"/>
                  </a:solidFill>
                  <a:prstDash val="solid"/>
                  <a:round/>
                  <a:headEnd type="none" w="med" len="med"/>
                  <a:tailEnd type="none" w="med" len="med"/>
                </a:ln>
              </p:spPr>
            </p:cxnSp>
            <p:cxnSp>
              <p:nvCxnSpPr>
                <p:cNvPr id="2005" name="Google Shape;2005;p51"/>
                <p:cNvCxnSpPr/>
                <p:nvPr/>
              </p:nvCxnSpPr>
              <p:spPr>
                <a:xfrm>
                  <a:off x="5727989" y="892250"/>
                  <a:ext cx="0" cy="2739600"/>
                </a:xfrm>
                <a:prstGeom prst="straightConnector1">
                  <a:avLst/>
                </a:prstGeom>
                <a:noFill/>
                <a:ln w="9525" cap="flat" cmpd="sng">
                  <a:solidFill>
                    <a:schemeClr val="dk2"/>
                  </a:solidFill>
                  <a:prstDash val="solid"/>
                  <a:round/>
                  <a:headEnd type="none" w="med" len="med"/>
                  <a:tailEnd type="none" w="med" len="med"/>
                </a:ln>
              </p:spPr>
            </p:cxnSp>
            <p:cxnSp>
              <p:nvCxnSpPr>
                <p:cNvPr id="2006" name="Google Shape;2006;p51"/>
                <p:cNvCxnSpPr/>
                <p:nvPr/>
              </p:nvCxnSpPr>
              <p:spPr>
                <a:xfrm>
                  <a:off x="6190384" y="892250"/>
                  <a:ext cx="0" cy="2739600"/>
                </a:xfrm>
                <a:prstGeom prst="straightConnector1">
                  <a:avLst/>
                </a:prstGeom>
                <a:noFill/>
                <a:ln w="9525" cap="flat" cmpd="sng">
                  <a:solidFill>
                    <a:schemeClr val="dk2"/>
                  </a:solidFill>
                  <a:prstDash val="solid"/>
                  <a:round/>
                  <a:headEnd type="none" w="med" len="med"/>
                  <a:tailEnd type="none" w="med" len="med"/>
                </a:ln>
              </p:spPr>
            </p:cxnSp>
            <p:cxnSp>
              <p:nvCxnSpPr>
                <p:cNvPr id="2007" name="Google Shape;2007;p51"/>
                <p:cNvCxnSpPr/>
                <p:nvPr/>
              </p:nvCxnSpPr>
              <p:spPr>
                <a:xfrm>
                  <a:off x="6652780" y="892250"/>
                  <a:ext cx="0" cy="2739600"/>
                </a:xfrm>
                <a:prstGeom prst="straightConnector1">
                  <a:avLst/>
                </a:prstGeom>
                <a:noFill/>
                <a:ln w="9525" cap="flat" cmpd="sng">
                  <a:solidFill>
                    <a:schemeClr val="dk2"/>
                  </a:solidFill>
                  <a:prstDash val="solid"/>
                  <a:round/>
                  <a:headEnd type="none" w="med" len="med"/>
                  <a:tailEnd type="none" w="med" len="med"/>
                </a:ln>
              </p:spPr>
            </p:cxnSp>
            <p:cxnSp>
              <p:nvCxnSpPr>
                <p:cNvPr id="2008" name="Google Shape;2008;p51"/>
                <p:cNvCxnSpPr/>
                <p:nvPr/>
              </p:nvCxnSpPr>
              <p:spPr>
                <a:xfrm>
                  <a:off x="7115175" y="892250"/>
                  <a:ext cx="0" cy="2739600"/>
                </a:xfrm>
                <a:prstGeom prst="straightConnector1">
                  <a:avLst/>
                </a:prstGeom>
                <a:noFill/>
                <a:ln w="9525" cap="flat" cmpd="sng">
                  <a:solidFill>
                    <a:schemeClr val="dk2"/>
                  </a:solidFill>
                  <a:prstDash val="solid"/>
                  <a:round/>
                  <a:headEnd type="none" w="med" len="med"/>
                  <a:tailEnd type="none" w="med" len="med"/>
                </a:ln>
              </p:spPr>
            </p:cxnSp>
          </p:grpSp>
          <p:sp>
            <p:nvSpPr>
              <p:cNvPr id="2009" name="Google Shape;2009;p51"/>
              <p:cNvSpPr/>
              <p:nvPr/>
            </p:nvSpPr>
            <p:spPr>
              <a:xfrm>
                <a:off x="2233875" y="2078451"/>
                <a:ext cx="115500" cy="115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51"/>
              <p:cNvSpPr/>
              <p:nvPr/>
            </p:nvSpPr>
            <p:spPr>
              <a:xfrm>
                <a:off x="2937175" y="2078451"/>
                <a:ext cx="115500" cy="115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51"/>
              <p:cNvSpPr/>
              <p:nvPr/>
            </p:nvSpPr>
            <p:spPr>
              <a:xfrm>
                <a:off x="3692975" y="2078451"/>
                <a:ext cx="115500" cy="115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51"/>
              <p:cNvSpPr/>
              <p:nvPr/>
            </p:nvSpPr>
            <p:spPr>
              <a:xfrm>
                <a:off x="4396275" y="2078451"/>
                <a:ext cx="115500" cy="115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51"/>
              <p:cNvSpPr/>
              <p:nvPr/>
            </p:nvSpPr>
            <p:spPr>
              <a:xfrm>
                <a:off x="2937175" y="2267401"/>
                <a:ext cx="115500" cy="115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51"/>
              <p:cNvSpPr/>
              <p:nvPr/>
            </p:nvSpPr>
            <p:spPr>
              <a:xfrm>
                <a:off x="2937175" y="1438126"/>
                <a:ext cx="115500" cy="115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51"/>
              <p:cNvSpPr/>
              <p:nvPr/>
            </p:nvSpPr>
            <p:spPr>
              <a:xfrm>
                <a:off x="3692975" y="1438126"/>
                <a:ext cx="115500" cy="115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51"/>
              <p:cNvSpPr/>
              <p:nvPr/>
            </p:nvSpPr>
            <p:spPr>
              <a:xfrm>
                <a:off x="5152075" y="2078451"/>
                <a:ext cx="115500" cy="115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51"/>
              <p:cNvSpPr/>
              <p:nvPr/>
            </p:nvSpPr>
            <p:spPr>
              <a:xfrm>
                <a:off x="5152075" y="2456326"/>
                <a:ext cx="115500" cy="115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51"/>
              <p:cNvSpPr/>
              <p:nvPr/>
            </p:nvSpPr>
            <p:spPr>
              <a:xfrm>
                <a:off x="5152075" y="2897201"/>
                <a:ext cx="115500" cy="115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51"/>
              <p:cNvSpPr/>
              <p:nvPr/>
            </p:nvSpPr>
            <p:spPr>
              <a:xfrm>
                <a:off x="5152075" y="2676764"/>
                <a:ext cx="115500" cy="115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51"/>
              <p:cNvSpPr/>
              <p:nvPr/>
            </p:nvSpPr>
            <p:spPr>
              <a:xfrm>
                <a:off x="4396275" y="2676776"/>
                <a:ext cx="115500" cy="115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1" name="Google Shape;2021;p51"/>
            <p:cNvSpPr/>
            <p:nvPr/>
          </p:nvSpPr>
          <p:spPr>
            <a:xfrm rot="10800000">
              <a:off x="6132967" y="1997890"/>
              <a:ext cx="65700" cy="65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1"/>
            <p:cNvSpPr/>
            <p:nvPr/>
          </p:nvSpPr>
          <p:spPr>
            <a:xfrm rot="10800000">
              <a:off x="6340142" y="1997890"/>
              <a:ext cx="65700" cy="65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1"/>
            <p:cNvSpPr/>
            <p:nvPr/>
          </p:nvSpPr>
          <p:spPr>
            <a:xfrm rot="10800000">
              <a:off x="7787942" y="1997890"/>
              <a:ext cx="65700" cy="65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1"/>
            <p:cNvSpPr/>
            <p:nvPr/>
          </p:nvSpPr>
          <p:spPr>
            <a:xfrm rot="10800000">
              <a:off x="7787942" y="1874065"/>
              <a:ext cx="65700" cy="65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1"/>
            <p:cNvSpPr/>
            <p:nvPr/>
          </p:nvSpPr>
          <p:spPr>
            <a:xfrm rot="10800000">
              <a:off x="7787942" y="1750240"/>
              <a:ext cx="65700" cy="65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1"/>
            <p:cNvSpPr/>
            <p:nvPr/>
          </p:nvSpPr>
          <p:spPr>
            <a:xfrm rot="10800000">
              <a:off x="8004642" y="1750240"/>
              <a:ext cx="65700" cy="65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1"/>
            <p:cNvSpPr/>
            <p:nvPr/>
          </p:nvSpPr>
          <p:spPr>
            <a:xfrm>
              <a:off x="5926200" y="1426192"/>
              <a:ext cx="65700" cy="65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1"/>
            <p:cNvSpPr/>
            <p:nvPr/>
          </p:nvSpPr>
          <p:spPr>
            <a:xfrm>
              <a:off x="5926200" y="1657192"/>
              <a:ext cx="65700" cy="65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1"/>
            <p:cNvSpPr/>
            <p:nvPr/>
          </p:nvSpPr>
          <p:spPr>
            <a:xfrm rot="10800000">
              <a:off x="8004642" y="1519240"/>
              <a:ext cx="65700" cy="65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1"/>
            <p:cNvSpPr/>
            <p:nvPr/>
          </p:nvSpPr>
          <p:spPr>
            <a:xfrm rot="10800000">
              <a:off x="8004642" y="1164440"/>
              <a:ext cx="65700" cy="65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1"/>
            <p:cNvSpPr/>
            <p:nvPr/>
          </p:nvSpPr>
          <p:spPr>
            <a:xfrm rot="10800000">
              <a:off x="7787942" y="1164440"/>
              <a:ext cx="65700" cy="65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1"/>
            <p:cNvSpPr/>
            <p:nvPr/>
          </p:nvSpPr>
          <p:spPr>
            <a:xfrm rot="10800000">
              <a:off x="7585542" y="1398890"/>
              <a:ext cx="65700" cy="65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1"/>
            <p:cNvSpPr/>
            <p:nvPr/>
          </p:nvSpPr>
          <p:spPr>
            <a:xfrm rot="10800000">
              <a:off x="6961882" y="1164365"/>
              <a:ext cx="65700" cy="65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1"/>
            <p:cNvSpPr/>
            <p:nvPr/>
          </p:nvSpPr>
          <p:spPr>
            <a:xfrm rot="10800000">
              <a:off x="6961882" y="1282465"/>
              <a:ext cx="65700" cy="65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1"/>
            <p:cNvSpPr/>
            <p:nvPr/>
          </p:nvSpPr>
          <p:spPr>
            <a:xfrm rot="10800000">
              <a:off x="7379132" y="1282465"/>
              <a:ext cx="65700" cy="65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6" name="Google Shape;2036;p51"/>
          <p:cNvGrpSpPr/>
          <p:nvPr/>
        </p:nvGrpSpPr>
        <p:grpSpPr>
          <a:xfrm rot="10800000">
            <a:off x="5629146" y="2994827"/>
            <a:ext cx="2662400" cy="1226728"/>
            <a:chOff x="5768271" y="2538189"/>
            <a:chExt cx="2662400" cy="1226728"/>
          </a:xfrm>
        </p:grpSpPr>
        <p:grpSp>
          <p:nvGrpSpPr>
            <p:cNvPr id="2037" name="Google Shape;2037;p51"/>
            <p:cNvGrpSpPr/>
            <p:nvPr/>
          </p:nvGrpSpPr>
          <p:grpSpPr>
            <a:xfrm rot="10800000">
              <a:off x="5768271" y="2538189"/>
              <a:ext cx="2662400" cy="1226728"/>
              <a:chOff x="1601400" y="892250"/>
              <a:chExt cx="5945825" cy="2739600"/>
            </a:xfrm>
          </p:grpSpPr>
          <p:sp>
            <p:nvSpPr>
              <p:cNvPr id="2038" name="Google Shape;2038;p51"/>
              <p:cNvSpPr/>
              <p:nvPr/>
            </p:nvSpPr>
            <p:spPr>
              <a:xfrm>
                <a:off x="1606025" y="902725"/>
                <a:ext cx="5941200" cy="2718600"/>
              </a:xfrm>
              <a:prstGeom prst="roundRect">
                <a:avLst>
                  <a:gd name="adj" fmla="val 16667"/>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39" name="Google Shape;2039;p51"/>
              <p:cNvCxnSpPr/>
              <p:nvPr/>
            </p:nvCxnSpPr>
            <p:spPr>
              <a:xfrm>
                <a:off x="1601400" y="1612994"/>
                <a:ext cx="5941200" cy="0"/>
              </a:xfrm>
              <a:prstGeom prst="straightConnector1">
                <a:avLst/>
              </a:prstGeom>
              <a:noFill/>
              <a:ln w="9525" cap="flat" cmpd="sng">
                <a:solidFill>
                  <a:schemeClr val="lt1"/>
                </a:solidFill>
                <a:prstDash val="solid"/>
                <a:round/>
                <a:headEnd type="none" w="med" len="med"/>
                <a:tailEnd type="none" w="med" len="med"/>
              </a:ln>
            </p:spPr>
          </p:cxnSp>
          <p:cxnSp>
            <p:nvCxnSpPr>
              <p:cNvPr id="2040" name="Google Shape;2040;p51"/>
              <p:cNvCxnSpPr/>
              <p:nvPr/>
            </p:nvCxnSpPr>
            <p:spPr>
              <a:xfrm>
                <a:off x="1601400" y="1878917"/>
                <a:ext cx="5941200" cy="0"/>
              </a:xfrm>
              <a:prstGeom prst="straightConnector1">
                <a:avLst/>
              </a:prstGeom>
              <a:noFill/>
              <a:ln w="9525" cap="flat" cmpd="sng">
                <a:solidFill>
                  <a:schemeClr val="lt1"/>
                </a:solidFill>
                <a:prstDash val="solid"/>
                <a:round/>
                <a:headEnd type="none" w="med" len="med"/>
                <a:tailEnd type="none" w="med" len="med"/>
              </a:ln>
            </p:spPr>
          </p:cxnSp>
          <p:cxnSp>
            <p:nvCxnSpPr>
              <p:cNvPr id="2041" name="Google Shape;2041;p51"/>
              <p:cNvCxnSpPr/>
              <p:nvPr/>
            </p:nvCxnSpPr>
            <p:spPr>
              <a:xfrm>
                <a:off x="1601400" y="2144839"/>
                <a:ext cx="5941200" cy="0"/>
              </a:xfrm>
              <a:prstGeom prst="straightConnector1">
                <a:avLst/>
              </a:prstGeom>
              <a:noFill/>
              <a:ln w="9525" cap="flat" cmpd="sng">
                <a:solidFill>
                  <a:schemeClr val="lt1"/>
                </a:solidFill>
                <a:prstDash val="solid"/>
                <a:round/>
                <a:headEnd type="none" w="med" len="med"/>
                <a:tailEnd type="none" w="med" len="med"/>
              </a:ln>
            </p:spPr>
          </p:cxnSp>
          <p:cxnSp>
            <p:nvCxnSpPr>
              <p:cNvPr id="2042" name="Google Shape;2042;p51"/>
              <p:cNvCxnSpPr/>
              <p:nvPr/>
            </p:nvCxnSpPr>
            <p:spPr>
              <a:xfrm>
                <a:off x="1601400" y="2410761"/>
                <a:ext cx="5941200" cy="0"/>
              </a:xfrm>
              <a:prstGeom prst="straightConnector1">
                <a:avLst/>
              </a:prstGeom>
              <a:noFill/>
              <a:ln w="9525" cap="flat" cmpd="sng">
                <a:solidFill>
                  <a:schemeClr val="lt1"/>
                </a:solidFill>
                <a:prstDash val="solid"/>
                <a:round/>
                <a:headEnd type="none" w="med" len="med"/>
                <a:tailEnd type="none" w="med" len="med"/>
              </a:ln>
            </p:spPr>
          </p:cxnSp>
          <p:cxnSp>
            <p:nvCxnSpPr>
              <p:cNvPr id="2043" name="Google Shape;2043;p51"/>
              <p:cNvCxnSpPr/>
              <p:nvPr/>
            </p:nvCxnSpPr>
            <p:spPr>
              <a:xfrm>
                <a:off x="1601400" y="2676683"/>
                <a:ext cx="5941200" cy="0"/>
              </a:xfrm>
              <a:prstGeom prst="straightConnector1">
                <a:avLst/>
              </a:prstGeom>
              <a:noFill/>
              <a:ln w="9525" cap="flat" cmpd="sng">
                <a:solidFill>
                  <a:schemeClr val="lt1"/>
                </a:solidFill>
                <a:prstDash val="solid"/>
                <a:round/>
                <a:headEnd type="none" w="med" len="med"/>
                <a:tailEnd type="none" w="med" len="med"/>
              </a:ln>
            </p:spPr>
          </p:cxnSp>
          <p:cxnSp>
            <p:nvCxnSpPr>
              <p:cNvPr id="2044" name="Google Shape;2044;p51"/>
              <p:cNvCxnSpPr/>
              <p:nvPr/>
            </p:nvCxnSpPr>
            <p:spPr>
              <a:xfrm>
                <a:off x="1601400" y="2942606"/>
                <a:ext cx="5941200" cy="0"/>
              </a:xfrm>
              <a:prstGeom prst="straightConnector1">
                <a:avLst/>
              </a:prstGeom>
              <a:noFill/>
              <a:ln w="9525" cap="flat" cmpd="sng">
                <a:solidFill>
                  <a:schemeClr val="lt1"/>
                </a:solidFill>
                <a:prstDash val="solid"/>
                <a:round/>
                <a:headEnd type="none" w="med" len="med"/>
                <a:tailEnd type="none" w="med" len="med"/>
              </a:ln>
            </p:spPr>
          </p:cxnSp>
          <p:cxnSp>
            <p:nvCxnSpPr>
              <p:cNvPr id="2045" name="Google Shape;2045;p51"/>
              <p:cNvCxnSpPr/>
              <p:nvPr/>
            </p:nvCxnSpPr>
            <p:spPr>
              <a:xfrm>
                <a:off x="1601400" y="3208528"/>
                <a:ext cx="5941200" cy="0"/>
              </a:xfrm>
              <a:prstGeom prst="straightConnector1">
                <a:avLst/>
              </a:prstGeom>
              <a:noFill/>
              <a:ln w="9525" cap="flat" cmpd="sng">
                <a:solidFill>
                  <a:schemeClr val="lt1"/>
                </a:solidFill>
                <a:prstDash val="solid"/>
                <a:round/>
                <a:headEnd type="none" w="med" len="med"/>
                <a:tailEnd type="none" w="med" len="med"/>
              </a:ln>
            </p:spPr>
          </p:cxnSp>
          <p:cxnSp>
            <p:nvCxnSpPr>
              <p:cNvPr id="2046" name="Google Shape;2046;p51"/>
              <p:cNvCxnSpPr/>
              <p:nvPr/>
            </p:nvCxnSpPr>
            <p:spPr>
              <a:xfrm>
                <a:off x="1601400" y="1347072"/>
                <a:ext cx="5941200" cy="0"/>
              </a:xfrm>
              <a:prstGeom prst="straightConnector1">
                <a:avLst/>
              </a:prstGeom>
              <a:noFill/>
              <a:ln w="9525" cap="flat" cmpd="sng">
                <a:solidFill>
                  <a:schemeClr val="lt1"/>
                </a:solidFill>
                <a:prstDash val="solid"/>
                <a:round/>
                <a:headEnd type="none" w="med" len="med"/>
                <a:tailEnd type="none" w="med" len="med"/>
              </a:ln>
            </p:spPr>
          </p:cxnSp>
          <p:cxnSp>
            <p:nvCxnSpPr>
              <p:cNvPr id="2047" name="Google Shape;2047;p51"/>
              <p:cNvCxnSpPr/>
              <p:nvPr/>
            </p:nvCxnSpPr>
            <p:spPr>
              <a:xfrm>
                <a:off x="1721500" y="1081150"/>
                <a:ext cx="5721000" cy="0"/>
              </a:xfrm>
              <a:prstGeom prst="straightConnector1">
                <a:avLst/>
              </a:prstGeom>
              <a:noFill/>
              <a:ln w="9525" cap="flat" cmpd="sng">
                <a:solidFill>
                  <a:schemeClr val="lt1"/>
                </a:solidFill>
                <a:prstDash val="solid"/>
                <a:round/>
                <a:headEnd type="none" w="med" len="med"/>
                <a:tailEnd type="none" w="med" len="med"/>
              </a:ln>
            </p:spPr>
          </p:cxnSp>
          <p:cxnSp>
            <p:nvCxnSpPr>
              <p:cNvPr id="2048" name="Google Shape;2048;p51"/>
              <p:cNvCxnSpPr/>
              <p:nvPr/>
            </p:nvCxnSpPr>
            <p:spPr>
              <a:xfrm>
                <a:off x="1721500" y="3474450"/>
                <a:ext cx="5721000" cy="0"/>
              </a:xfrm>
              <a:prstGeom prst="straightConnector1">
                <a:avLst/>
              </a:prstGeom>
              <a:noFill/>
              <a:ln w="9525" cap="flat" cmpd="sng">
                <a:solidFill>
                  <a:schemeClr val="lt1"/>
                </a:solidFill>
                <a:prstDash val="solid"/>
                <a:round/>
                <a:headEnd type="none" w="med" len="med"/>
                <a:tailEnd type="none" w="med" len="med"/>
              </a:ln>
            </p:spPr>
          </p:cxnSp>
          <p:cxnSp>
            <p:nvCxnSpPr>
              <p:cNvPr id="2049" name="Google Shape;2049;p51"/>
              <p:cNvCxnSpPr/>
              <p:nvPr/>
            </p:nvCxnSpPr>
            <p:spPr>
              <a:xfrm>
                <a:off x="2028825" y="892250"/>
                <a:ext cx="0" cy="2739600"/>
              </a:xfrm>
              <a:prstGeom prst="straightConnector1">
                <a:avLst/>
              </a:prstGeom>
              <a:noFill/>
              <a:ln w="9525" cap="flat" cmpd="sng">
                <a:solidFill>
                  <a:schemeClr val="lt1"/>
                </a:solidFill>
                <a:prstDash val="solid"/>
                <a:round/>
                <a:headEnd type="none" w="med" len="med"/>
                <a:tailEnd type="none" w="med" len="med"/>
              </a:ln>
            </p:spPr>
          </p:cxnSp>
          <p:cxnSp>
            <p:nvCxnSpPr>
              <p:cNvPr id="2050" name="Google Shape;2050;p51"/>
              <p:cNvCxnSpPr/>
              <p:nvPr/>
            </p:nvCxnSpPr>
            <p:spPr>
              <a:xfrm>
                <a:off x="2491220" y="892250"/>
                <a:ext cx="0" cy="2739600"/>
              </a:xfrm>
              <a:prstGeom prst="straightConnector1">
                <a:avLst/>
              </a:prstGeom>
              <a:noFill/>
              <a:ln w="9525" cap="flat" cmpd="sng">
                <a:solidFill>
                  <a:schemeClr val="lt1"/>
                </a:solidFill>
                <a:prstDash val="solid"/>
                <a:round/>
                <a:headEnd type="none" w="med" len="med"/>
                <a:tailEnd type="none" w="med" len="med"/>
              </a:ln>
            </p:spPr>
          </p:cxnSp>
          <p:cxnSp>
            <p:nvCxnSpPr>
              <p:cNvPr id="2051" name="Google Shape;2051;p51"/>
              <p:cNvCxnSpPr/>
              <p:nvPr/>
            </p:nvCxnSpPr>
            <p:spPr>
              <a:xfrm>
                <a:off x="2953616" y="892250"/>
                <a:ext cx="0" cy="2739600"/>
              </a:xfrm>
              <a:prstGeom prst="straightConnector1">
                <a:avLst/>
              </a:prstGeom>
              <a:noFill/>
              <a:ln w="9525" cap="flat" cmpd="sng">
                <a:solidFill>
                  <a:schemeClr val="lt1"/>
                </a:solidFill>
                <a:prstDash val="solid"/>
                <a:round/>
                <a:headEnd type="none" w="med" len="med"/>
                <a:tailEnd type="none" w="med" len="med"/>
              </a:ln>
            </p:spPr>
          </p:cxnSp>
          <p:cxnSp>
            <p:nvCxnSpPr>
              <p:cNvPr id="2052" name="Google Shape;2052;p51"/>
              <p:cNvCxnSpPr/>
              <p:nvPr/>
            </p:nvCxnSpPr>
            <p:spPr>
              <a:xfrm>
                <a:off x="3416011" y="892250"/>
                <a:ext cx="0" cy="2739600"/>
              </a:xfrm>
              <a:prstGeom prst="straightConnector1">
                <a:avLst/>
              </a:prstGeom>
              <a:noFill/>
              <a:ln w="9525" cap="flat" cmpd="sng">
                <a:solidFill>
                  <a:schemeClr val="lt1"/>
                </a:solidFill>
                <a:prstDash val="solid"/>
                <a:round/>
                <a:headEnd type="none" w="med" len="med"/>
                <a:tailEnd type="none" w="med" len="med"/>
              </a:ln>
            </p:spPr>
          </p:cxnSp>
          <p:cxnSp>
            <p:nvCxnSpPr>
              <p:cNvPr id="2053" name="Google Shape;2053;p51"/>
              <p:cNvCxnSpPr/>
              <p:nvPr/>
            </p:nvCxnSpPr>
            <p:spPr>
              <a:xfrm>
                <a:off x="3878407" y="892250"/>
                <a:ext cx="0" cy="2739600"/>
              </a:xfrm>
              <a:prstGeom prst="straightConnector1">
                <a:avLst/>
              </a:prstGeom>
              <a:noFill/>
              <a:ln w="9525" cap="flat" cmpd="sng">
                <a:solidFill>
                  <a:schemeClr val="lt1"/>
                </a:solidFill>
                <a:prstDash val="solid"/>
                <a:round/>
                <a:headEnd type="none" w="med" len="med"/>
                <a:tailEnd type="none" w="med" len="med"/>
              </a:ln>
            </p:spPr>
          </p:cxnSp>
          <p:cxnSp>
            <p:nvCxnSpPr>
              <p:cNvPr id="2054" name="Google Shape;2054;p51"/>
              <p:cNvCxnSpPr/>
              <p:nvPr/>
            </p:nvCxnSpPr>
            <p:spPr>
              <a:xfrm>
                <a:off x="4340802" y="892250"/>
                <a:ext cx="0" cy="2739600"/>
              </a:xfrm>
              <a:prstGeom prst="straightConnector1">
                <a:avLst/>
              </a:prstGeom>
              <a:noFill/>
              <a:ln w="9525" cap="flat" cmpd="sng">
                <a:solidFill>
                  <a:schemeClr val="lt1"/>
                </a:solidFill>
                <a:prstDash val="solid"/>
                <a:round/>
                <a:headEnd type="none" w="med" len="med"/>
                <a:tailEnd type="none" w="med" len="med"/>
              </a:ln>
            </p:spPr>
          </p:cxnSp>
          <p:cxnSp>
            <p:nvCxnSpPr>
              <p:cNvPr id="2055" name="Google Shape;2055;p51"/>
              <p:cNvCxnSpPr/>
              <p:nvPr/>
            </p:nvCxnSpPr>
            <p:spPr>
              <a:xfrm>
                <a:off x="4803198" y="892250"/>
                <a:ext cx="0" cy="2739600"/>
              </a:xfrm>
              <a:prstGeom prst="straightConnector1">
                <a:avLst/>
              </a:prstGeom>
              <a:noFill/>
              <a:ln w="9525" cap="flat" cmpd="sng">
                <a:solidFill>
                  <a:schemeClr val="lt1"/>
                </a:solidFill>
                <a:prstDash val="solid"/>
                <a:round/>
                <a:headEnd type="none" w="med" len="med"/>
                <a:tailEnd type="none" w="med" len="med"/>
              </a:ln>
            </p:spPr>
          </p:cxnSp>
          <p:cxnSp>
            <p:nvCxnSpPr>
              <p:cNvPr id="2056" name="Google Shape;2056;p51"/>
              <p:cNvCxnSpPr/>
              <p:nvPr/>
            </p:nvCxnSpPr>
            <p:spPr>
              <a:xfrm>
                <a:off x="5265593" y="892250"/>
                <a:ext cx="0" cy="2739600"/>
              </a:xfrm>
              <a:prstGeom prst="straightConnector1">
                <a:avLst/>
              </a:prstGeom>
              <a:noFill/>
              <a:ln w="9525" cap="flat" cmpd="sng">
                <a:solidFill>
                  <a:schemeClr val="lt1"/>
                </a:solidFill>
                <a:prstDash val="solid"/>
                <a:round/>
                <a:headEnd type="none" w="med" len="med"/>
                <a:tailEnd type="none" w="med" len="med"/>
              </a:ln>
            </p:spPr>
          </p:cxnSp>
          <p:cxnSp>
            <p:nvCxnSpPr>
              <p:cNvPr id="2057" name="Google Shape;2057;p51"/>
              <p:cNvCxnSpPr/>
              <p:nvPr/>
            </p:nvCxnSpPr>
            <p:spPr>
              <a:xfrm>
                <a:off x="5727989" y="892250"/>
                <a:ext cx="0" cy="2739600"/>
              </a:xfrm>
              <a:prstGeom prst="straightConnector1">
                <a:avLst/>
              </a:prstGeom>
              <a:noFill/>
              <a:ln w="9525" cap="flat" cmpd="sng">
                <a:solidFill>
                  <a:schemeClr val="lt1"/>
                </a:solidFill>
                <a:prstDash val="solid"/>
                <a:round/>
                <a:headEnd type="none" w="med" len="med"/>
                <a:tailEnd type="none" w="med" len="med"/>
              </a:ln>
            </p:spPr>
          </p:cxnSp>
          <p:cxnSp>
            <p:nvCxnSpPr>
              <p:cNvPr id="2058" name="Google Shape;2058;p51"/>
              <p:cNvCxnSpPr/>
              <p:nvPr/>
            </p:nvCxnSpPr>
            <p:spPr>
              <a:xfrm>
                <a:off x="6190384" y="892250"/>
                <a:ext cx="0" cy="2739600"/>
              </a:xfrm>
              <a:prstGeom prst="straightConnector1">
                <a:avLst/>
              </a:prstGeom>
              <a:noFill/>
              <a:ln w="9525" cap="flat" cmpd="sng">
                <a:solidFill>
                  <a:schemeClr val="lt1"/>
                </a:solidFill>
                <a:prstDash val="solid"/>
                <a:round/>
                <a:headEnd type="none" w="med" len="med"/>
                <a:tailEnd type="none" w="med" len="med"/>
              </a:ln>
            </p:spPr>
          </p:cxnSp>
          <p:cxnSp>
            <p:nvCxnSpPr>
              <p:cNvPr id="2059" name="Google Shape;2059;p51"/>
              <p:cNvCxnSpPr/>
              <p:nvPr/>
            </p:nvCxnSpPr>
            <p:spPr>
              <a:xfrm>
                <a:off x="6652780" y="892250"/>
                <a:ext cx="0" cy="2739600"/>
              </a:xfrm>
              <a:prstGeom prst="straightConnector1">
                <a:avLst/>
              </a:prstGeom>
              <a:noFill/>
              <a:ln w="9525" cap="flat" cmpd="sng">
                <a:solidFill>
                  <a:schemeClr val="lt1"/>
                </a:solidFill>
                <a:prstDash val="solid"/>
                <a:round/>
                <a:headEnd type="none" w="med" len="med"/>
                <a:tailEnd type="none" w="med" len="med"/>
              </a:ln>
            </p:spPr>
          </p:cxnSp>
          <p:cxnSp>
            <p:nvCxnSpPr>
              <p:cNvPr id="2060" name="Google Shape;2060;p51"/>
              <p:cNvCxnSpPr/>
              <p:nvPr/>
            </p:nvCxnSpPr>
            <p:spPr>
              <a:xfrm>
                <a:off x="7115175" y="892250"/>
                <a:ext cx="0" cy="2739600"/>
              </a:xfrm>
              <a:prstGeom prst="straightConnector1">
                <a:avLst/>
              </a:prstGeom>
              <a:noFill/>
              <a:ln w="9525" cap="flat" cmpd="sng">
                <a:solidFill>
                  <a:schemeClr val="lt1"/>
                </a:solidFill>
                <a:prstDash val="solid"/>
                <a:round/>
                <a:headEnd type="none" w="med" len="med"/>
                <a:tailEnd type="none" w="med" len="med"/>
              </a:ln>
            </p:spPr>
          </p:cxnSp>
        </p:grpSp>
        <p:sp>
          <p:nvSpPr>
            <p:cNvPr id="2061" name="Google Shape;2061;p51"/>
            <p:cNvSpPr/>
            <p:nvPr/>
          </p:nvSpPr>
          <p:spPr>
            <a:xfrm rot="10800000">
              <a:off x="7790881" y="3162824"/>
              <a:ext cx="65616" cy="65616"/>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51"/>
            <p:cNvSpPr/>
            <p:nvPr/>
          </p:nvSpPr>
          <p:spPr>
            <a:xfrm rot="10800000">
              <a:off x="7391336" y="3162824"/>
              <a:ext cx="65616" cy="65616"/>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1"/>
            <p:cNvSpPr/>
            <p:nvPr/>
          </p:nvSpPr>
          <p:spPr>
            <a:xfrm rot="10800000">
              <a:off x="6961966" y="3162824"/>
              <a:ext cx="65616" cy="65616"/>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1"/>
            <p:cNvSpPr/>
            <p:nvPr/>
          </p:nvSpPr>
          <p:spPr>
            <a:xfrm rot="10800000">
              <a:off x="6562421" y="3162824"/>
              <a:ext cx="65616" cy="65616"/>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51"/>
            <p:cNvSpPr/>
            <p:nvPr/>
          </p:nvSpPr>
          <p:spPr>
            <a:xfrm rot="10800000">
              <a:off x="7391336" y="3055482"/>
              <a:ext cx="65616" cy="65616"/>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51"/>
            <p:cNvSpPr/>
            <p:nvPr/>
          </p:nvSpPr>
          <p:spPr>
            <a:xfrm rot="10800000">
              <a:off x="7391336" y="3526593"/>
              <a:ext cx="65616" cy="65616"/>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51"/>
            <p:cNvSpPr/>
            <p:nvPr/>
          </p:nvSpPr>
          <p:spPr>
            <a:xfrm rot="10800000">
              <a:off x="6961966" y="3526593"/>
              <a:ext cx="65616" cy="65616"/>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51"/>
            <p:cNvSpPr/>
            <p:nvPr/>
          </p:nvSpPr>
          <p:spPr>
            <a:xfrm rot="10800000">
              <a:off x="6133051" y="3162824"/>
              <a:ext cx="65616" cy="65616"/>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51"/>
            <p:cNvSpPr/>
            <p:nvPr/>
          </p:nvSpPr>
          <p:spPr>
            <a:xfrm rot="10800000">
              <a:off x="6133051" y="2948153"/>
              <a:ext cx="65616" cy="65616"/>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51"/>
            <p:cNvSpPr/>
            <p:nvPr/>
          </p:nvSpPr>
          <p:spPr>
            <a:xfrm rot="10800000">
              <a:off x="6133051" y="2697692"/>
              <a:ext cx="65616" cy="65616"/>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51"/>
            <p:cNvSpPr/>
            <p:nvPr/>
          </p:nvSpPr>
          <p:spPr>
            <a:xfrm rot="10800000">
              <a:off x="6133051" y="2822923"/>
              <a:ext cx="65616" cy="65616"/>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51"/>
            <p:cNvSpPr/>
            <p:nvPr/>
          </p:nvSpPr>
          <p:spPr>
            <a:xfrm rot="10800000">
              <a:off x="6562421" y="2822916"/>
              <a:ext cx="65616" cy="65616"/>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51"/>
            <p:cNvSpPr/>
            <p:nvPr/>
          </p:nvSpPr>
          <p:spPr>
            <a:xfrm rot="10800000">
              <a:off x="6132967" y="3528377"/>
              <a:ext cx="65700" cy="65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51"/>
            <p:cNvSpPr/>
            <p:nvPr/>
          </p:nvSpPr>
          <p:spPr>
            <a:xfrm rot="10800000">
              <a:off x="6340142" y="3528377"/>
              <a:ext cx="65700" cy="65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51"/>
            <p:cNvSpPr/>
            <p:nvPr/>
          </p:nvSpPr>
          <p:spPr>
            <a:xfrm rot="10800000">
              <a:off x="7787942" y="3528377"/>
              <a:ext cx="65700" cy="65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51"/>
            <p:cNvSpPr/>
            <p:nvPr/>
          </p:nvSpPr>
          <p:spPr>
            <a:xfrm rot="10800000">
              <a:off x="7787942" y="3404552"/>
              <a:ext cx="65700" cy="65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51"/>
            <p:cNvSpPr/>
            <p:nvPr/>
          </p:nvSpPr>
          <p:spPr>
            <a:xfrm rot="10800000">
              <a:off x="7787942" y="3280727"/>
              <a:ext cx="65700" cy="65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51"/>
            <p:cNvSpPr/>
            <p:nvPr/>
          </p:nvSpPr>
          <p:spPr>
            <a:xfrm rot="10800000">
              <a:off x="8004642" y="3280727"/>
              <a:ext cx="65700" cy="65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51"/>
            <p:cNvSpPr/>
            <p:nvPr/>
          </p:nvSpPr>
          <p:spPr>
            <a:xfrm>
              <a:off x="5926200" y="2956679"/>
              <a:ext cx="65700" cy="65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51"/>
            <p:cNvSpPr/>
            <p:nvPr/>
          </p:nvSpPr>
          <p:spPr>
            <a:xfrm>
              <a:off x="5926200" y="3187679"/>
              <a:ext cx="65700" cy="65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1"/>
            <p:cNvSpPr/>
            <p:nvPr/>
          </p:nvSpPr>
          <p:spPr>
            <a:xfrm rot="10800000">
              <a:off x="8004642" y="3049727"/>
              <a:ext cx="65700" cy="65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1"/>
            <p:cNvSpPr/>
            <p:nvPr/>
          </p:nvSpPr>
          <p:spPr>
            <a:xfrm rot="10800000">
              <a:off x="8004642" y="2694927"/>
              <a:ext cx="65700" cy="65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1"/>
            <p:cNvSpPr/>
            <p:nvPr/>
          </p:nvSpPr>
          <p:spPr>
            <a:xfrm rot="10800000">
              <a:off x="7787942" y="2694927"/>
              <a:ext cx="65700" cy="65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1"/>
            <p:cNvSpPr/>
            <p:nvPr/>
          </p:nvSpPr>
          <p:spPr>
            <a:xfrm rot="10800000">
              <a:off x="7585542" y="2929377"/>
              <a:ext cx="65700" cy="65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1"/>
            <p:cNvSpPr/>
            <p:nvPr/>
          </p:nvSpPr>
          <p:spPr>
            <a:xfrm rot="10800000">
              <a:off x="6961882" y="2694852"/>
              <a:ext cx="65700" cy="65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1"/>
            <p:cNvSpPr/>
            <p:nvPr/>
          </p:nvSpPr>
          <p:spPr>
            <a:xfrm rot="10800000">
              <a:off x="6961882" y="2812952"/>
              <a:ext cx="65700" cy="65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1"/>
            <p:cNvSpPr/>
            <p:nvPr/>
          </p:nvSpPr>
          <p:spPr>
            <a:xfrm rot="10800000">
              <a:off x="7379132" y="2812952"/>
              <a:ext cx="65700" cy="65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88" name="Google Shape;2088;p51"/>
          <p:cNvCxnSpPr/>
          <p:nvPr/>
        </p:nvCxnSpPr>
        <p:spPr>
          <a:xfrm rot="10800000">
            <a:off x="712900" y="1697675"/>
            <a:ext cx="4094700" cy="0"/>
          </a:xfrm>
          <a:prstGeom prst="straightConnector1">
            <a:avLst/>
          </a:prstGeom>
          <a:noFill/>
          <a:ln w="9525" cap="flat" cmpd="sng">
            <a:solidFill>
              <a:schemeClr val="lt2"/>
            </a:solidFill>
            <a:prstDash val="solid"/>
            <a:round/>
            <a:headEnd type="none" w="med" len="med"/>
            <a:tailEnd type="none" w="med" len="med"/>
          </a:ln>
        </p:spPr>
      </p:cxnSp>
      <p:grpSp>
        <p:nvGrpSpPr>
          <p:cNvPr id="2089" name="Google Shape;2089;p51"/>
          <p:cNvGrpSpPr/>
          <p:nvPr/>
        </p:nvGrpSpPr>
        <p:grpSpPr>
          <a:xfrm>
            <a:off x="5629141" y="4525289"/>
            <a:ext cx="356254" cy="76574"/>
            <a:chOff x="6353538" y="3568325"/>
            <a:chExt cx="582114" cy="125100"/>
          </a:xfrm>
        </p:grpSpPr>
        <p:sp>
          <p:nvSpPr>
            <p:cNvPr id="2090" name="Google Shape;2090;p51"/>
            <p:cNvSpPr/>
            <p:nvPr/>
          </p:nvSpPr>
          <p:spPr>
            <a:xfrm>
              <a:off x="6353538" y="3568325"/>
              <a:ext cx="125100" cy="125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1"/>
            <p:cNvSpPr/>
            <p:nvPr/>
          </p:nvSpPr>
          <p:spPr>
            <a:xfrm>
              <a:off x="6505876" y="3568325"/>
              <a:ext cx="125100" cy="125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1"/>
            <p:cNvSpPr/>
            <p:nvPr/>
          </p:nvSpPr>
          <p:spPr>
            <a:xfrm>
              <a:off x="6658214" y="3568325"/>
              <a:ext cx="125100" cy="125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1"/>
            <p:cNvSpPr/>
            <p:nvPr/>
          </p:nvSpPr>
          <p:spPr>
            <a:xfrm>
              <a:off x="6810552" y="3568325"/>
              <a:ext cx="125100" cy="125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4" name="Google Shape;2094;p51"/>
          <p:cNvSpPr/>
          <p:nvPr/>
        </p:nvSpPr>
        <p:spPr>
          <a:xfrm>
            <a:off x="5489900" y="167950"/>
            <a:ext cx="235200" cy="22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1"/>
          <p:cNvSpPr/>
          <p:nvPr/>
        </p:nvSpPr>
        <p:spPr>
          <a:xfrm>
            <a:off x="5489900" y="167950"/>
            <a:ext cx="2940900" cy="228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7282" name="Picture 2" descr="Credit: Archivio Cameraphoto Epoche"/>
          <p:cNvPicPr>
            <a:picLocks noChangeAspect="1" noChangeArrowheads="1"/>
          </p:cNvPicPr>
          <p:nvPr/>
        </p:nvPicPr>
        <p:blipFill>
          <a:blip r:embed="rId3"/>
          <a:srcRect/>
          <a:stretch>
            <a:fillRect/>
          </a:stretch>
        </p:blipFill>
        <p:spPr bwMode="auto">
          <a:xfrm>
            <a:off x="5429256" y="509382"/>
            <a:ext cx="3429024" cy="4348384"/>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0"/>
        <p:cNvGrpSpPr/>
        <p:nvPr/>
      </p:nvGrpSpPr>
      <p:grpSpPr>
        <a:xfrm>
          <a:off x="0" y="0"/>
          <a:ext cx="0" cy="0"/>
          <a:chOff x="0" y="0"/>
          <a:chExt cx="0" cy="0"/>
        </a:xfrm>
      </p:grpSpPr>
      <p:sp>
        <p:nvSpPr>
          <p:cNvPr id="1982" name="Google Shape;1982;p51"/>
          <p:cNvSpPr txBox="1">
            <a:spLocks noGrp="1"/>
          </p:cNvSpPr>
          <p:nvPr>
            <p:ph type="body" idx="1"/>
          </p:nvPr>
        </p:nvSpPr>
        <p:spPr>
          <a:xfrm>
            <a:off x="5072066" y="1557498"/>
            <a:ext cx="3214710" cy="2616600"/>
          </a:xfrm>
          <a:prstGeom prst="rect">
            <a:avLst/>
          </a:prstGeom>
        </p:spPr>
        <p:txBody>
          <a:bodyPr spcFirstLastPara="1" wrap="square" lIns="91425" tIns="91425" rIns="91425" bIns="91425" anchor="ctr" anchorCtr="0">
            <a:noAutofit/>
          </a:bodyPr>
          <a:lstStyle/>
          <a:p>
            <a:pPr marL="0" lvl="0" indent="0">
              <a:buNone/>
            </a:pPr>
            <a:r>
              <a:rPr lang="en-US" dirty="0" smtClean="0">
                <a:solidFill>
                  <a:schemeClr val="dk1"/>
                </a:solidFill>
              </a:rPr>
              <a:t>Braque ilk </a:t>
            </a:r>
            <a:r>
              <a:rPr lang="en-US" dirty="0" err="1" smtClean="0">
                <a:solidFill>
                  <a:schemeClr val="dk1"/>
                </a:solidFill>
              </a:rPr>
              <a:t>kişisel</a:t>
            </a:r>
            <a:r>
              <a:rPr lang="en-US" dirty="0" smtClean="0">
                <a:solidFill>
                  <a:schemeClr val="dk1"/>
                </a:solidFill>
              </a:rPr>
              <a:t> </a:t>
            </a:r>
            <a:r>
              <a:rPr lang="en-US" dirty="0" err="1" smtClean="0">
                <a:solidFill>
                  <a:schemeClr val="dk1"/>
                </a:solidFill>
              </a:rPr>
              <a:t>sergisini</a:t>
            </a:r>
            <a:r>
              <a:rPr lang="en-US" dirty="0" smtClean="0">
                <a:solidFill>
                  <a:schemeClr val="dk1"/>
                </a:solidFill>
              </a:rPr>
              <a:t> 1908’de </a:t>
            </a:r>
            <a:r>
              <a:rPr lang="en-US" dirty="0" err="1" smtClean="0">
                <a:solidFill>
                  <a:schemeClr val="dk1"/>
                </a:solidFill>
              </a:rPr>
              <a:t>bütün</a:t>
            </a:r>
            <a:r>
              <a:rPr lang="en-US" dirty="0" smtClean="0">
                <a:solidFill>
                  <a:schemeClr val="dk1"/>
                </a:solidFill>
              </a:rPr>
              <a:t> </a:t>
            </a:r>
            <a:r>
              <a:rPr lang="en-US" dirty="0" err="1" smtClean="0">
                <a:solidFill>
                  <a:schemeClr val="dk1"/>
                </a:solidFill>
              </a:rPr>
              <a:t>resimlerini</a:t>
            </a:r>
            <a:r>
              <a:rPr lang="en-US" dirty="0" smtClean="0">
                <a:solidFill>
                  <a:schemeClr val="dk1"/>
                </a:solidFill>
              </a:rPr>
              <a:t> </a:t>
            </a:r>
            <a:r>
              <a:rPr lang="en-US" dirty="0" err="1" smtClean="0">
                <a:solidFill>
                  <a:schemeClr val="dk1"/>
                </a:solidFill>
              </a:rPr>
              <a:t>satın</a:t>
            </a:r>
            <a:r>
              <a:rPr lang="en-US" dirty="0" smtClean="0">
                <a:solidFill>
                  <a:schemeClr val="dk1"/>
                </a:solidFill>
              </a:rPr>
              <a:t> </a:t>
            </a:r>
            <a:r>
              <a:rPr lang="en-US" dirty="0" err="1" smtClean="0">
                <a:solidFill>
                  <a:schemeClr val="dk1"/>
                </a:solidFill>
              </a:rPr>
              <a:t>alan</a:t>
            </a:r>
            <a:r>
              <a:rPr lang="en-US" dirty="0" smtClean="0">
                <a:solidFill>
                  <a:schemeClr val="dk1"/>
                </a:solidFill>
              </a:rPr>
              <a:t> </a:t>
            </a:r>
            <a:r>
              <a:rPr lang="en-US" dirty="0" err="1" smtClean="0">
                <a:solidFill>
                  <a:schemeClr val="dk1"/>
                </a:solidFill>
              </a:rPr>
              <a:t>Kahnweiler</a:t>
            </a:r>
            <a:r>
              <a:rPr lang="en-US" dirty="0" smtClean="0">
                <a:solidFill>
                  <a:schemeClr val="dk1"/>
                </a:solidFill>
              </a:rPr>
              <a:t> </a:t>
            </a:r>
            <a:r>
              <a:rPr lang="en-US" dirty="0" err="1" smtClean="0">
                <a:solidFill>
                  <a:schemeClr val="dk1"/>
                </a:solidFill>
              </a:rPr>
              <a:t>Galerisi’nde</a:t>
            </a:r>
            <a:r>
              <a:rPr lang="en-US" dirty="0" smtClean="0">
                <a:solidFill>
                  <a:schemeClr val="dk1"/>
                </a:solidFill>
              </a:rPr>
              <a:t> </a:t>
            </a:r>
            <a:r>
              <a:rPr lang="en-US" dirty="0" err="1" smtClean="0">
                <a:solidFill>
                  <a:schemeClr val="dk1"/>
                </a:solidFill>
              </a:rPr>
              <a:t>açmış</a:t>
            </a:r>
            <a:r>
              <a:rPr lang="en-US" dirty="0" smtClean="0">
                <a:solidFill>
                  <a:schemeClr val="dk1"/>
                </a:solidFill>
              </a:rPr>
              <a:t>. Picasso </a:t>
            </a:r>
            <a:r>
              <a:rPr lang="en-US" dirty="0" err="1" smtClean="0">
                <a:solidFill>
                  <a:schemeClr val="dk1"/>
                </a:solidFill>
              </a:rPr>
              <a:t>ile</a:t>
            </a:r>
            <a:r>
              <a:rPr lang="en-US" dirty="0" smtClean="0">
                <a:solidFill>
                  <a:schemeClr val="dk1"/>
                </a:solidFill>
              </a:rPr>
              <a:t> </a:t>
            </a:r>
            <a:r>
              <a:rPr lang="en-US" dirty="0" err="1" smtClean="0">
                <a:solidFill>
                  <a:schemeClr val="dk1"/>
                </a:solidFill>
              </a:rPr>
              <a:t>birlikte</a:t>
            </a:r>
            <a:r>
              <a:rPr lang="en-US" dirty="0" smtClean="0">
                <a:solidFill>
                  <a:schemeClr val="dk1"/>
                </a:solidFill>
              </a:rPr>
              <a:t> </a:t>
            </a:r>
            <a:r>
              <a:rPr lang="en-US" dirty="0" err="1" smtClean="0">
                <a:solidFill>
                  <a:schemeClr val="dk1"/>
                </a:solidFill>
              </a:rPr>
              <a:t>çalışmaya</a:t>
            </a:r>
            <a:r>
              <a:rPr lang="en-US" dirty="0" smtClean="0">
                <a:solidFill>
                  <a:schemeClr val="dk1"/>
                </a:solidFill>
              </a:rPr>
              <a:t> </a:t>
            </a:r>
            <a:r>
              <a:rPr lang="en-US" dirty="0" err="1" smtClean="0">
                <a:solidFill>
                  <a:schemeClr val="dk1"/>
                </a:solidFill>
              </a:rPr>
              <a:t>başlamış</a:t>
            </a:r>
            <a:r>
              <a:rPr lang="en-US" dirty="0" smtClean="0">
                <a:solidFill>
                  <a:schemeClr val="dk1"/>
                </a:solidFill>
              </a:rPr>
              <a:t>. </a:t>
            </a:r>
            <a:r>
              <a:rPr lang="en-US" dirty="0" err="1" smtClean="0">
                <a:solidFill>
                  <a:schemeClr val="dk1"/>
                </a:solidFill>
              </a:rPr>
              <a:t>Onunla</a:t>
            </a:r>
            <a:r>
              <a:rPr lang="en-US" dirty="0" smtClean="0">
                <a:solidFill>
                  <a:schemeClr val="dk1"/>
                </a:solidFill>
              </a:rPr>
              <a:t> </a:t>
            </a:r>
            <a:r>
              <a:rPr lang="en-US" dirty="0" err="1" smtClean="0">
                <a:solidFill>
                  <a:schemeClr val="dk1"/>
                </a:solidFill>
              </a:rPr>
              <a:t>Kübizm’in</a:t>
            </a:r>
            <a:r>
              <a:rPr lang="en-US" dirty="0" smtClean="0">
                <a:solidFill>
                  <a:schemeClr val="dk1"/>
                </a:solidFill>
              </a:rPr>
              <a:t> </a:t>
            </a:r>
            <a:r>
              <a:rPr lang="en-US" dirty="0" err="1" smtClean="0">
                <a:solidFill>
                  <a:schemeClr val="dk1"/>
                </a:solidFill>
              </a:rPr>
              <a:t>temellerini</a:t>
            </a:r>
            <a:r>
              <a:rPr lang="en-US" dirty="0" smtClean="0">
                <a:solidFill>
                  <a:schemeClr val="dk1"/>
                </a:solidFill>
              </a:rPr>
              <a:t> </a:t>
            </a:r>
            <a:r>
              <a:rPr lang="en-US" dirty="0" err="1" smtClean="0">
                <a:solidFill>
                  <a:schemeClr val="dk1"/>
                </a:solidFill>
              </a:rPr>
              <a:t>oluşturan</a:t>
            </a:r>
            <a:r>
              <a:rPr lang="en-US" dirty="0" smtClean="0">
                <a:solidFill>
                  <a:schemeClr val="dk1"/>
                </a:solidFill>
              </a:rPr>
              <a:t> </a:t>
            </a:r>
            <a:r>
              <a:rPr lang="en-US" dirty="0" err="1" smtClean="0">
                <a:solidFill>
                  <a:schemeClr val="dk1"/>
                </a:solidFill>
              </a:rPr>
              <a:t>ilkeleri</a:t>
            </a:r>
            <a:r>
              <a:rPr lang="en-US" dirty="0" smtClean="0">
                <a:solidFill>
                  <a:schemeClr val="dk1"/>
                </a:solidFill>
              </a:rPr>
              <a:t> </a:t>
            </a:r>
            <a:r>
              <a:rPr lang="en-US" dirty="0" err="1" smtClean="0">
                <a:solidFill>
                  <a:schemeClr val="dk1"/>
                </a:solidFill>
              </a:rPr>
              <a:t>geliştirmişler</a:t>
            </a:r>
            <a:r>
              <a:rPr lang="tr-TR" dirty="0" err="1" smtClean="0">
                <a:solidFill>
                  <a:schemeClr val="dk1"/>
                </a:solidFill>
              </a:rPr>
              <a:t>dir</a:t>
            </a:r>
            <a:r>
              <a:rPr lang="tr-TR" dirty="0" smtClean="0">
                <a:solidFill>
                  <a:schemeClr val="dk1"/>
                </a:solidFill>
              </a:rPr>
              <a:t>.</a:t>
            </a:r>
          </a:p>
          <a:p>
            <a:pPr marL="0" lvl="0" indent="0">
              <a:buNone/>
            </a:pPr>
            <a:endParaRPr lang="tr-TR" dirty="0" smtClean="0">
              <a:solidFill>
                <a:schemeClr val="dk1"/>
              </a:solidFill>
            </a:endParaRPr>
          </a:p>
          <a:p>
            <a:pPr marL="0" indent="0">
              <a:buNone/>
            </a:pPr>
            <a:r>
              <a:rPr lang="tr-TR" dirty="0" smtClean="0">
                <a:solidFill>
                  <a:schemeClr val="dk1"/>
                </a:solidFill>
              </a:rPr>
              <a:t>1909 sonlarında </a:t>
            </a:r>
            <a:r>
              <a:rPr lang="tr-TR" dirty="0" err="1" smtClean="0">
                <a:solidFill>
                  <a:schemeClr val="dk1"/>
                </a:solidFill>
              </a:rPr>
              <a:t>Braque</a:t>
            </a:r>
            <a:r>
              <a:rPr lang="tr-TR" dirty="0" smtClean="0">
                <a:solidFill>
                  <a:schemeClr val="dk1"/>
                </a:solidFill>
              </a:rPr>
              <a:t> hacimleri geometrik öğelerine ayrıştırmaya başlamış. Picasso ile yakın işbirliği içinde, deneylerini insan figürüne ve natürmortlara </a:t>
            </a:r>
            <a:r>
              <a:rPr lang="tr-TR" dirty="0" smtClean="0">
                <a:solidFill>
                  <a:schemeClr val="dk1"/>
                </a:solidFill>
              </a:rPr>
              <a:t>uygulamıştır.</a:t>
            </a:r>
            <a:endParaRPr lang="tr-TR" dirty="0" smtClean="0">
              <a:solidFill>
                <a:schemeClr val="dk1"/>
              </a:solidFill>
            </a:endParaRPr>
          </a:p>
          <a:p>
            <a:pPr marL="0" indent="0">
              <a:buNone/>
            </a:pPr>
            <a:r>
              <a:rPr lang="tr-TR" dirty="0" smtClean="0">
                <a:solidFill>
                  <a:schemeClr val="dk1"/>
                </a:solidFill>
              </a:rPr>
              <a:t/>
            </a:r>
            <a:br>
              <a:rPr lang="tr-TR" dirty="0" smtClean="0">
                <a:solidFill>
                  <a:schemeClr val="dk1"/>
                </a:solidFill>
              </a:rPr>
            </a:br>
            <a:endParaRPr lang="tr-TR" dirty="0" smtClean="0">
              <a:solidFill>
                <a:schemeClr val="dk1"/>
              </a:solidFill>
            </a:endParaRPr>
          </a:p>
        </p:txBody>
      </p:sp>
      <p:cxnSp>
        <p:nvCxnSpPr>
          <p:cNvPr id="2088" name="Google Shape;2088;p51"/>
          <p:cNvCxnSpPr/>
          <p:nvPr/>
        </p:nvCxnSpPr>
        <p:spPr>
          <a:xfrm>
            <a:off x="5143504" y="1000114"/>
            <a:ext cx="3143272" cy="1588"/>
          </a:xfrm>
          <a:prstGeom prst="straightConnector1">
            <a:avLst/>
          </a:prstGeom>
          <a:noFill/>
          <a:ln w="9525" cap="flat" cmpd="sng">
            <a:solidFill>
              <a:schemeClr val="lt2"/>
            </a:solidFill>
            <a:prstDash val="solid"/>
            <a:round/>
            <a:headEnd type="none" w="med" len="med"/>
            <a:tailEnd type="none" w="med" len="med"/>
          </a:ln>
        </p:spPr>
      </p:cxnSp>
      <p:grpSp>
        <p:nvGrpSpPr>
          <p:cNvPr id="7" name="Google Shape;2089;p51"/>
          <p:cNvGrpSpPr/>
          <p:nvPr/>
        </p:nvGrpSpPr>
        <p:grpSpPr>
          <a:xfrm>
            <a:off x="5629141" y="4525289"/>
            <a:ext cx="356254" cy="76574"/>
            <a:chOff x="6353538" y="3568325"/>
            <a:chExt cx="582114" cy="125100"/>
          </a:xfrm>
        </p:grpSpPr>
        <p:sp>
          <p:nvSpPr>
            <p:cNvPr id="2090" name="Google Shape;2090;p51"/>
            <p:cNvSpPr/>
            <p:nvPr/>
          </p:nvSpPr>
          <p:spPr>
            <a:xfrm>
              <a:off x="6353538" y="3568325"/>
              <a:ext cx="125100" cy="125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1"/>
            <p:cNvSpPr/>
            <p:nvPr/>
          </p:nvSpPr>
          <p:spPr>
            <a:xfrm>
              <a:off x="6505876" y="3568325"/>
              <a:ext cx="125100" cy="125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1"/>
            <p:cNvSpPr/>
            <p:nvPr/>
          </p:nvSpPr>
          <p:spPr>
            <a:xfrm>
              <a:off x="6658214" y="3568325"/>
              <a:ext cx="125100" cy="125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1"/>
            <p:cNvSpPr/>
            <p:nvPr/>
          </p:nvSpPr>
          <p:spPr>
            <a:xfrm>
              <a:off x="6810552" y="3568325"/>
              <a:ext cx="125100" cy="125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4" name="Google Shape;2094;p51"/>
          <p:cNvSpPr/>
          <p:nvPr/>
        </p:nvSpPr>
        <p:spPr>
          <a:xfrm>
            <a:off x="5489900" y="167950"/>
            <a:ext cx="235200" cy="22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1"/>
          <p:cNvSpPr/>
          <p:nvPr/>
        </p:nvSpPr>
        <p:spPr>
          <a:xfrm>
            <a:off x="5489900" y="167950"/>
            <a:ext cx="2940900" cy="228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7698" name="Picture 2" descr="https://www.sanatinoykusu.com/wp-content/uploads/2020/10/woman-with-a-guitar-1913.jpg"/>
          <p:cNvPicPr>
            <a:picLocks noChangeAspect="1" noChangeArrowheads="1"/>
          </p:cNvPicPr>
          <p:nvPr/>
        </p:nvPicPr>
        <p:blipFill>
          <a:blip r:embed="rId3"/>
          <a:srcRect/>
          <a:stretch>
            <a:fillRect/>
          </a:stretch>
        </p:blipFill>
        <p:spPr bwMode="auto">
          <a:xfrm>
            <a:off x="1071538" y="214296"/>
            <a:ext cx="3071834" cy="4688589"/>
          </a:xfrm>
          <a:prstGeom prst="rect">
            <a:avLst/>
          </a:prstGeom>
          <a:noFill/>
        </p:spPr>
      </p:pic>
    </p:spTree>
  </p:cSld>
  <p:clrMapOvr>
    <a:masterClrMapping/>
  </p:clrMapOvr>
</p:sld>
</file>

<file path=ppt/theme/theme1.xml><?xml version="1.0" encoding="utf-8"?>
<a:theme xmlns:a="http://schemas.openxmlformats.org/drawingml/2006/main" name="Social Studies Subject for Middle School - 7th Grade: Economics by Slidesgo">
  <a:themeElements>
    <a:clrScheme name="Simple Light">
      <a:dk1>
        <a:srgbClr val="EEEEEE"/>
      </a:dk1>
      <a:lt1>
        <a:srgbClr val="1A1A1B"/>
      </a:lt1>
      <a:dk2>
        <a:srgbClr val="2A2A2A"/>
      </a:dk2>
      <a:lt2>
        <a:srgbClr val="D5D5D5"/>
      </a:lt2>
      <a:accent1>
        <a:srgbClr val="333333"/>
      </a:accent1>
      <a:accent2>
        <a:srgbClr val="212121"/>
      </a:accent2>
      <a:accent3>
        <a:srgbClr val="FFFFFF"/>
      </a:accent3>
      <a:accent4>
        <a:srgbClr val="FFFFFF"/>
      </a:accent4>
      <a:accent5>
        <a:srgbClr val="FFFFFF"/>
      </a:accent5>
      <a:accent6>
        <a:srgbClr val="FFFFFF"/>
      </a:accent6>
      <a:hlink>
        <a:srgbClr val="EEEEE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245</Words>
  <PresentationFormat>Ekran Gösterisi (16:9)</PresentationFormat>
  <Paragraphs>43</Paragraphs>
  <Slides>13</Slides>
  <Notes>10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13</vt:i4>
      </vt:variant>
    </vt:vector>
  </HeadingPairs>
  <TitlesOfParts>
    <vt:vector size="18" baseType="lpstr">
      <vt:lpstr>Arial</vt:lpstr>
      <vt:lpstr>Atkinson Hyperlegible</vt:lpstr>
      <vt:lpstr>Darker Grotesque Medium</vt:lpstr>
      <vt:lpstr>Roboto Condensed Light</vt:lpstr>
      <vt:lpstr>Social Studies Subject for Middle School - 7th Grade: Economics by Slidesgo</vt:lpstr>
      <vt:lpstr>Sanat Tarihi</vt:lpstr>
      <vt:lpstr>İçindekiler</vt:lpstr>
      <vt:lpstr>KÜBİZM NEDİR</vt:lpstr>
      <vt:lpstr>01.</vt:lpstr>
      <vt:lpstr>Slayt 5</vt:lpstr>
      <vt:lpstr>Slayt 6</vt:lpstr>
      <vt:lpstr>Slayt 7</vt:lpstr>
      <vt:lpstr>Georges Braque</vt:lpstr>
      <vt:lpstr>Slayt 9</vt:lpstr>
      <vt:lpstr>Guillaume Apollinaire </vt:lpstr>
      <vt:lpstr>Salvador Dali</vt:lpstr>
      <vt:lpstr>Slayt 12</vt:lpstr>
      <vt:lpstr>Teşekkürler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Sanat Tarihi</dc:title>
  <cp:lastModifiedBy>acer</cp:lastModifiedBy>
  <cp:revision>8</cp:revision>
  <dcterms:modified xsi:type="dcterms:W3CDTF">2022-04-26T03:11:46Z</dcterms:modified>
</cp:coreProperties>
</file>