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C296-975E-453B-9AEB-F02F11A3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EF931-87E2-480F-8A0E-43705ADE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E2AE-3CFB-4419-A700-0D2D9AC4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E4BC-8CF6-4706-879C-B854A5F4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6069-3794-4C5D-BD82-C1E493D4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3CCA-3397-4E7D-A644-7577E38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6E059-2347-4F2C-BE9E-244A88F76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FA0E-C764-4B01-97A4-413DBB1D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8AC2-0026-4B45-9997-02D12709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8646-A5BB-44B0-A4F3-F8A12481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EF3FD-32F2-4A0C-8530-B77F285F0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1777D-0CAE-4339-93F8-5F65F346A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D368-4C63-4A79-8A64-0B5CD0DA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D3A7-7137-462B-BF06-D5896B7D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C2E2-0534-415C-B30A-1FEF22D3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01BC-B10E-4D3A-8F63-8C65A15F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C2DB-4F3D-4967-AA83-089B6F6F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6B74-99A5-44CE-802E-D44D844A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64D8-A4B6-4C38-A27A-6B7B5DA2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E45F-DF67-44F2-96EB-326EE41E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0DA7-9263-47B1-96FE-BF238277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21D2-54CE-4F85-9468-1ECC7B8F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920D-F9C4-4DFB-AF03-3CC14605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D6FE-324D-4301-ABCA-372598AC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59BA-0D7F-419A-931B-81D4C939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8873-4C11-4FA8-A900-262A2706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031B-6FA5-4D56-9872-441715811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59C73-662C-49AF-90DB-06F191765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253A-2E4A-4D29-BC89-35C8179A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CB31D-4FB4-47A4-ACAD-567DD9D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0F09-7366-4C33-A3A5-E05B7EC0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FAE3-6329-424D-BD82-3388CE11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E0B0-95AC-4CCA-9783-224A1A3E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EDA91-ECEE-4D37-8D78-5ACA95CB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3C79A-63AA-4BD9-A485-D993F447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F5E1E-182F-4868-8F39-46125BF50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777C0-00D9-4F65-8E7A-BBCE1085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33738-D378-4563-964A-A0BCB90F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B5207-ECCD-455B-8860-0CFE768C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B19C-FBD8-4BB2-9AE8-9E432881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57AF1-916B-48A8-915C-7DD8F11F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EC1FC-B364-454A-90D6-49BE5AC3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03EEE-385E-4D36-8604-21292D4C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E478B-8D07-43E0-ABF9-29E21B2C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59AA2-1E87-4C53-A8C5-EDB9ACD2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4AD0-280F-4C10-B4FB-57A1878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D7C-E000-4984-A47A-4454C398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32F0-01F9-47FE-ADDA-DF43BA2F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FD7DC-C0D8-4EC3-BCDB-86ACB439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16EE-4801-4E9D-AC08-3CCA1DF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D22E3-424F-477D-B6C6-5EC789BA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C7CC5-4B02-4F6E-BCC0-8830C673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F8CC-D871-46BC-97E5-73AF640E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CC006-9EFD-4EF4-845C-9DC81376B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168DA-E045-437E-B3EF-CB8CA593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F3699-2AA6-4E37-B915-AB3DCDFD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5027F-E1B3-498F-9238-9A7BA7C7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F479-295C-444B-A79D-EDDD353A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2D01E-D616-467F-BFA4-FE20D170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265AB-86A7-42AE-9352-A10F43E8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5C88-E59C-42F1-B108-43878B21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3FA5-8E39-44D0-A4A8-0E902364DC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863F-E63C-4BD0-A75C-7EA4E29FB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0630-E302-4951-AB2A-0F6F31E6E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342B-F5BA-4B47-8FDD-1C50DC6B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5275-6085-4E5B-9B60-BF3601BB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I am making the change to </a:t>
            </a:r>
            <a:r>
              <a:rPr lang="en-US"/>
              <a:t>check ignore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3A4B8-F1F8-45EE-9A80-7D56956C2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I am making the change to check ignore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 am making the change to check ignore </dc:title>
  <dc:creator>Shubham Chakraborty</dc:creator>
  <cp:lastModifiedBy>Shubham Chakraborty</cp:lastModifiedBy>
  <cp:revision>1</cp:revision>
  <dcterms:created xsi:type="dcterms:W3CDTF">2024-02-15T05:37:21Z</dcterms:created>
  <dcterms:modified xsi:type="dcterms:W3CDTF">2024-02-15T05:37:39Z</dcterms:modified>
</cp:coreProperties>
</file>