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2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197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D:\Google Drive\OAMK\Kuvia\www_sivut_ja_sahkoiset_esitykset_suomeksi_varillinen-06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771" y="95783"/>
            <a:ext cx="1207407" cy="56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11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7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5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816" y="274638"/>
            <a:ext cx="8672660" cy="96693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243" y="1291905"/>
            <a:ext cx="8634953" cy="483425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D:\Google Drive\OAMK\Kuvia\www_sivut_ja_sahkoiset_esitykset_suomeksi_varillinen-06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771" y="95783"/>
            <a:ext cx="1207407" cy="56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52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7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6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4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5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6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D7C-DB1D-4A6D-B280-3E795513477C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5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09D7C-DB1D-4A6D-B280-3E795513477C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827C4-58A2-4753-8B7F-81B138B7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1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i-FI" dirty="0"/>
              <a:t>Olio-ohjelmointi ja oliopohjainen suunnittelu </a:t>
            </a:r>
            <a:br>
              <a:rPr lang="fi-FI" dirty="0"/>
            </a:br>
            <a:br>
              <a:rPr lang="fi-FI" dirty="0"/>
            </a:br>
            <a:r>
              <a:rPr lang="fi-FI" dirty="0"/>
              <a:t>Kotitehtävä 1 (Arvauspeli)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28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3C928-8081-4B60-9F33-F27276919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Tehtävät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A1D25-2A70-4DA1-9E23-92D305FAA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i-FI" dirty="0"/>
              <a:t>Laadi ohjelma, joka pyytää pelaajaa arvaamaan arvotun satunnaisen luvun annetulta väliltä 1-n. Pelaajaa autetaan kertomalla onko hänen arvauksensa pienempi tai suurempi tai </a:t>
            </a:r>
            <a:r>
              <a:rPr lang="fi-FI" dirty="0" err="1"/>
              <a:t>yhtäsuuri</a:t>
            </a:r>
            <a:r>
              <a:rPr lang="fi-FI" dirty="0"/>
              <a:t> kuin etsittävä luku. Kun arvaus on </a:t>
            </a:r>
            <a:r>
              <a:rPr lang="fi-FI" dirty="0" err="1"/>
              <a:t>yhtäsuuri</a:t>
            </a:r>
            <a:r>
              <a:rPr lang="fi-FI" dirty="0"/>
              <a:t> kuin luku, peli päättyy.</a:t>
            </a:r>
          </a:p>
          <a:p>
            <a:pPr marL="457200" indent="-457200">
              <a:buAutoNum type="arabicParenR"/>
            </a:pPr>
            <a:r>
              <a:rPr lang="fi-FI" dirty="0"/>
              <a:t>Kirjoita </a:t>
            </a:r>
            <a:r>
              <a:rPr lang="fi-FI" dirty="0" err="1"/>
              <a:t>ohjalma</a:t>
            </a:r>
            <a:r>
              <a:rPr lang="fi-FI" dirty="0"/>
              <a:t> main-funktion sisälle ns. pääohjelmaksi. Korkein arvattava luku on 20. Ohjelman runko voisi olla jotain seuraavan kaltaista:</a:t>
            </a:r>
          </a:p>
          <a:p>
            <a:pPr marL="857250" lvl="1" indent="-457200">
              <a:buAutoNum type="arabicParenR"/>
            </a:pPr>
            <a:r>
              <a:rPr lang="fi-FI" dirty="0"/>
              <a:t>Arvotaan satunnainen luku</a:t>
            </a:r>
          </a:p>
          <a:p>
            <a:pPr marL="857250" lvl="1" indent="-457200">
              <a:buAutoNum type="arabicParenR"/>
            </a:pPr>
            <a:r>
              <a:rPr lang="fi-FI" dirty="0"/>
              <a:t>Kysytään pelaajalta arvaus</a:t>
            </a:r>
          </a:p>
          <a:p>
            <a:pPr marL="857250" lvl="1" indent="-457200">
              <a:buAutoNum type="arabicParenR"/>
            </a:pPr>
            <a:r>
              <a:rPr lang="fi-FI" dirty="0"/>
              <a:t>Tarkistetaan onko arvaus pienempi, suurempi tai </a:t>
            </a:r>
            <a:r>
              <a:rPr lang="fi-FI" dirty="0" err="1"/>
              <a:t>yhtäsuuri</a:t>
            </a:r>
            <a:r>
              <a:rPr lang="fi-FI" dirty="0"/>
              <a:t> kuin luku</a:t>
            </a:r>
          </a:p>
          <a:p>
            <a:pPr marL="857250" lvl="1" indent="-457200">
              <a:buAutoNum type="arabicParenR"/>
            </a:pPr>
            <a:r>
              <a:rPr lang="fi-FI" dirty="0"/>
              <a:t>Kerrotaan tarkistuksen tulos tyyliin ”luku on pienempi/suurempi” tai ”oikea vastaus”</a:t>
            </a:r>
          </a:p>
          <a:p>
            <a:pPr marL="857250" lvl="1" indent="-457200">
              <a:buAutoNum type="arabicParenR"/>
            </a:pPr>
            <a:r>
              <a:rPr lang="fi-FI" dirty="0"/>
              <a:t>Jos pelaajan vastaus ei ollut oikein, niin palataan kohtaan 2.</a:t>
            </a:r>
          </a:p>
          <a:p>
            <a:pPr marL="857250" lvl="1" indent="-457200">
              <a:buAutoNum type="arabicParenR"/>
            </a:pPr>
            <a:endParaRPr lang="fi-FI" dirty="0"/>
          </a:p>
          <a:p>
            <a:pPr marL="0" indent="0">
              <a:buNone/>
            </a:pPr>
            <a:r>
              <a:rPr lang="fi-FI" dirty="0"/>
              <a:t>Vinkkejä:</a:t>
            </a:r>
          </a:p>
          <a:p>
            <a:pPr marL="0" indent="0">
              <a:buNone/>
            </a:pPr>
            <a:r>
              <a:rPr lang="fi-FI" dirty="0"/>
              <a:t>-Tarvittavia muuttujia on siis vähintään 2, etsittävä luku ja palaajan arvaus.</a:t>
            </a:r>
          </a:p>
          <a:p>
            <a:pPr marL="0" indent="0">
              <a:buNone/>
            </a:pPr>
            <a:r>
              <a:rPr lang="fi-FI" dirty="0"/>
              <a:t>-Satunnaislukugeneraattori löytyy standardikirjastoista </a:t>
            </a:r>
            <a:r>
              <a:rPr lang="fi-FI" dirty="0" err="1"/>
              <a:t>cstdlib</a:t>
            </a:r>
            <a:r>
              <a:rPr lang="fi-FI" dirty="0"/>
              <a:t> ja </a:t>
            </a:r>
            <a:r>
              <a:rPr lang="fi-FI" dirty="0" err="1"/>
              <a:t>ctime</a:t>
            </a:r>
            <a:r>
              <a:rPr lang="fi-FI" dirty="0"/>
              <a:t>. Nämä pitää siis #include-käskyillä tuoda ohjelmaan. Generaattorista tarvitaan funktiot </a:t>
            </a:r>
            <a:r>
              <a:rPr lang="fi-FI" dirty="0" err="1"/>
              <a:t>srand</a:t>
            </a:r>
            <a:r>
              <a:rPr lang="fi-FI" dirty="0"/>
              <a:t>(), joka alustaa satunnaislukugeneraattorin ja </a:t>
            </a:r>
            <a:r>
              <a:rPr lang="fi-FI" dirty="0" err="1"/>
              <a:t>rand</a:t>
            </a:r>
            <a:r>
              <a:rPr lang="fi-FI" dirty="0"/>
              <a:t>(), joka arpoo luvun. Arvotun luvun voi rajoittaa halutulle välille </a:t>
            </a:r>
            <a:r>
              <a:rPr lang="fi-FI" dirty="0" err="1"/>
              <a:t>esim</a:t>
            </a:r>
            <a:r>
              <a:rPr lang="fi-FI" dirty="0"/>
              <a:t> </a:t>
            </a:r>
            <a:r>
              <a:rPr lang="fi-FI" dirty="0" err="1"/>
              <a:t>modulo</a:t>
            </a:r>
            <a:r>
              <a:rPr lang="fi-FI" dirty="0"/>
              <a:t>-operaation=jakojäännös (%) avulla (10%3 = 1)</a:t>
            </a:r>
          </a:p>
          <a:p>
            <a:pPr marL="0" indent="0">
              <a:buNone/>
            </a:pPr>
            <a:r>
              <a:rPr lang="fi-FI" dirty="0"/>
              <a:t>-Ohjelmaa kirjoitettaessa ja testattaessa on syytä tulostaa </a:t>
            </a:r>
            <a:r>
              <a:rPr lang="fi-FI" dirty="0" err="1"/>
              <a:t>cout:lla</a:t>
            </a:r>
            <a:r>
              <a:rPr lang="fi-FI" dirty="0"/>
              <a:t> tietoa ruudulle. Kannattanee aloittaa tuon satunnaislukugeneraattorin toiminnan testauksella ja todistaa itselleen, että generoitu ja </a:t>
            </a:r>
            <a:r>
              <a:rPr lang="fi-FI" dirty="0" err="1"/>
              <a:t>esim</a:t>
            </a:r>
            <a:r>
              <a:rPr lang="fi-FI" dirty="0"/>
              <a:t> </a:t>
            </a:r>
            <a:r>
              <a:rPr lang="fi-FI" dirty="0" err="1"/>
              <a:t>modulo</a:t>
            </a:r>
            <a:r>
              <a:rPr lang="fi-FI" dirty="0"/>
              <a:t> operaattorilla rajoitettu luku on välillä 1-20.</a:t>
            </a:r>
          </a:p>
        </p:txBody>
      </p:sp>
    </p:spTree>
    <p:extLst>
      <p:ext uri="{BB962C8B-B14F-4D97-AF65-F5344CB8AC3E}">
        <p14:creationId xmlns:p14="http://schemas.microsoft.com/office/powerpoint/2010/main" val="1123440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422C-612B-42B1-8436-490958421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Tehtävät jatkuu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66E7D-AF8C-4205-8820-58B9B97C4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fi-FI" dirty="0"/>
              <a:t>Tee tehtävän 1 ohjelma oman funktion sisälle niin, että sitä kutsutaan main-funktiosta.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fi-FI" dirty="0"/>
              <a:t>Muuta toteuttamaasi funktiota siten, että funktiolle annetaan parametriksi korkein etsittävä luku, josta funktio arpoo satunnaisluvun. Esimerkiksi, jos tämä luku on 40, niin funktio arpoo luvun väliltä 1-40. Laske myös montako arvausta pelaajalla meni ja palauta tämä tieto funktiosta paluuarvona. Pelin loputtua tulosta arvausten määrä ruudulle main funktiosta paluuarvoa hyödyntäen. Käytä funktion nimenä ja prototyyppinä: </a:t>
            </a:r>
            <a:r>
              <a:rPr lang="fi-FI" b="1" dirty="0" err="1"/>
              <a:t>int</a:t>
            </a:r>
            <a:r>
              <a:rPr lang="fi-FI" b="1" dirty="0"/>
              <a:t> </a:t>
            </a:r>
            <a:r>
              <a:rPr lang="fi-FI" b="1" dirty="0" err="1"/>
              <a:t>game</a:t>
            </a:r>
            <a:r>
              <a:rPr lang="fi-FI" b="1" dirty="0"/>
              <a:t>(</a:t>
            </a:r>
            <a:r>
              <a:rPr lang="fi-FI" b="1" dirty="0" err="1"/>
              <a:t>int</a:t>
            </a:r>
            <a:r>
              <a:rPr lang="fi-FI" b="1" dirty="0"/>
              <a:t> </a:t>
            </a:r>
            <a:r>
              <a:rPr lang="fi-FI" b="1" dirty="0" err="1"/>
              <a:t>maxnum</a:t>
            </a:r>
            <a:r>
              <a:rPr lang="fi-FI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12280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302</Words>
  <Application>Microsoft Office PowerPoint</Application>
  <PresentationFormat>Näytössä katseltava diaesitys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2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Olio-ohjelmointi ja oliopohjainen suunnittelu   Kotitehtävä 1 (Arvauspeli)</vt:lpstr>
      <vt:lpstr>Tehtävät</vt:lpstr>
      <vt:lpstr>Tehtävät jatkuu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Olio-ohjelmointi ja oliopohjainen suunnittelu (TVT21SPO)  Qt Creatorin asennus</dc:title>
  <dc:creator>Teemu</dc:creator>
  <cp:lastModifiedBy>Minna L.</cp:lastModifiedBy>
  <cp:revision>104</cp:revision>
  <cp:lastPrinted>2022-01-11T07:00:13Z</cp:lastPrinted>
  <dcterms:created xsi:type="dcterms:W3CDTF">2022-01-07T10:18:50Z</dcterms:created>
  <dcterms:modified xsi:type="dcterms:W3CDTF">2023-08-29T09:31:31Z</dcterms:modified>
</cp:coreProperties>
</file>