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ebp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866AB-1F41-A5A3-AC66-B56BD554A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9350996" cy="2262781"/>
          </a:xfrm>
        </p:spPr>
        <p:txBody>
          <a:bodyPr>
            <a:normAutofit/>
          </a:bodyPr>
          <a:lstStyle/>
          <a:p>
            <a:r>
              <a:rPr lang="pt-BR" sz="4000" dirty="0"/>
              <a:t>Desenvolvimento Web II(DW2 A 6)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4665B0-F661-40BE-CC71-EA67EAFA6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Professor: </a:t>
            </a:r>
            <a:r>
              <a:rPr lang="pt-BR" dirty="0"/>
              <a:t>Avelino Natal Bazanela Junior. </a:t>
            </a:r>
            <a:r>
              <a:rPr lang="pt-BR" b="1" dirty="0"/>
              <a:t> Matricula: </a:t>
            </a:r>
            <a:r>
              <a:rPr lang="pt-BR" i="0" dirty="0">
                <a:solidFill>
                  <a:srgbClr val="666666"/>
                </a:solidFill>
                <a:effectLst/>
                <a:latin typeface="Lato" panose="020B0604020202020204" pitchFamily="34" charset="0"/>
              </a:rPr>
              <a:t>2717983</a:t>
            </a:r>
            <a:endParaRPr lang="pt-BR" dirty="0"/>
          </a:p>
          <a:p>
            <a:r>
              <a:rPr lang="pt-BR" b="1" dirty="0"/>
              <a:t>Aluno: </a:t>
            </a:r>
            <a:r>
              <a:rPr lang="pt-BR" dirty="0"/>
              <a:t>Eli Santos Reseda</a:t>
            </a:r>
            <a:r>
              <a:rPr lang="pt-BR" b="1" dirty="0"/>
              <a:t>. Matricula: </a:t>
            </a:r>
            <a:r>
              <a:rPr lang="pt-BR" dirty="0"/>
              <a:t>CJ1710354</a:t>
            </a:r>
          </a:p>
        </p:txBody>
      </p:sp>
    </p:spTree>
    <p:extLst>
      <p:ext uri="{BB962C8B-B14F-4D97-AF65-F5344CB8AC3E}">
        <p14:creationId xmlns:p14="http://schemas.microsoft.com/office/powerpoint/2010/main" val="4235548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ADA9B-77F7-5619-9F67-64C13A956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Cadastro de usuários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0576A46-7C53-9D64-4789-24A8E9D14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1905000"/>
            <a:ext cx="9231726" cy="4018722"/>
          </a:xfrm>
        </p:spPr>
      </p:pic>
    </p:spTree>
    <p:extLst>
      <p:ext uri="{BB962C8B-B14F-4D97-AF65-F5344CB8AC3E}">
        <p14:creationId xmlns:p14="http://schemas.microsoft.com/office/powerpoint/2010/main" val="115844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1B655-45FA-11D1-1661-6F93AFE4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Cadastro de especialistas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E98B34F-0833-1A30-52A9-138D66660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6829" y="2133600"/>
            <a:ext cx="6720168" cy="3778250"/>
          </a:xfrm>
        </p:spPr>
      </p:pic>
    </p:spTree>
    <p:extLst>
      <p:ext uri="{BB962C8B-B14F-4D97-AF65-F5344CB8AC3E}">
        <p14:creationId xmlns:p14="http://schemas.microsoft.com/office/powerpoint/2010/main" val="1442630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3184A-9E26-1199-3FB2-5C5F99C3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Financeiro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C3783B6-8AE7-0AF9-72DD-00E863511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6829" y="2133600"/>
            <a:ext cx="7498006" cy="4215570"/>
          </a:xfrm>
        </p:spPr>
      </p:pic>
    </p:spTree>
    <p:extLst>
      <p:ext uri="{BB962C8B-B14F-4D97-AF65-F5344CB8AC3E}">
        <p14:creationId xmlns:p14="http://schemas.microsoft.com/office/powerpoint/2010/main" val="2169574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8EEA9-AA82-D147-FD8B-49AA9DE8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90FF068-59A8-E78F-58D4-48EA96BD0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187610"/>
            <a:ext cx="8915400" cy="3670230"/>
          </a:xfrm>
        </p:spPr>
      </p:pic>
    </p:spTree>
    <p:extLst>
      <p:ext uri="{BB962C8B-B14F-4D97-AF65-F5344CB8AC3E}">
        <p14:creationId xmlns:p14="http://schemas.microsoft.com/office/powerpoint/2010/main" val="3485046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9D013-C70B-DA8D-7AFE-152E18443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Agendamento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8BDE8C1-229A-4E4C-3B4D-0C234BB9E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9102" y="2133600"/>
            <a:ext cx="3975621" cy="3778250"/>
          </a:xfrm>
        </p:spPr>
      </p:pic>
    </p:spTree>
    <p:extLst>
      <p:ext uri="{BB962C8B-B14F-4D97-AF65-F5344CB8AC3E}">
        <p14:creationId xmlns:p14="http://schemas.microsoft.com/office/powerpoint/2010/main" val="175749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85949-1F92-39F0-8F50-530F6B01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Agendamento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BC81E6C3-8608-7A3B-51D8-56D046C31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2697" y="2155564"/>
            <a:ext cx="6668431" cy="3734321"/>
          </a:xfrm>
        </p:spPr>
      </p:pic>
    </p:spTree>
    <p:extLst>
      <p:ext uri="{BB962C8B-B14F-4D97-AF65-F5344CB8AC3E}">
        <p14:creationId xmlns:p14="http://schemas.microsoft.com/office/powerpoint/2010/main" val="152787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EA735-4A6B-A625-19FE-BD223565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Relatórios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97A379D-7744-EDA2-16C4-35056A683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2304" y="2133600"/>
            <a:ext cx="8609217" cy="3778250"/>
          </a:xfrm>
        </p:spPr>
      </p:pic>
    </p:spTree>
    <p:extLst>
      <p:ext uri="{BB962C8B-B14F-4D97-AF65-F5344CB8AC3E}">
        <p14:creationId xmlns:p14="http://schemas.microsoft.com/office/powerpoint/2010/main" val="587624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4D1F1-2308-719D-97FB-69C09601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Relatórios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A9D4AA8-FB9A-81C3-E9D1-D7435C9D0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4623" y="2133600"/>
            <a:ext cx="7964579" cy="3778250"/>
          </a:xfrm>
        </p:spPr>
      </p:pic>
    </p:spTree>
    <p:extLst>
      <p:ext uri="{BB962C8B-B14F-4D97-AF65-F5344CB8AC3E}">
        <p14:creationId xmlns:p14="http://schemas.microsoft.com/office/powerpoint/2010/main" val="1861079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E0133-E6E9-2C99-540C-8B0E4EE3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Relatórios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3E7B8E0-E198-4F16-D96A-B8B6A009C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5013" y="2133600"/>
            <a:ext cx="8063800" cy="3778250"/>
          </a:xfrm>
        </p:spPr>
      </p:pic>
    </p:spTree>
    <p:extLst>
      <p:ext uri="{BB962C8B-B14F-4D97-AF65-F5344CB8AC3E}">
        <p14:creationId xmlns:p14="http://schemas.microsoft.com/office/powerpoint/2010/main" val="3155883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D294B-FEE2-C5B8-6CC8-97A98215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dados- Pacientes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4AF1989-C49F-5AA3-47FD-85306A09E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326641"/>
            <a:ext cx="8915400" cy="3392168"/>
          </a:xfrm>
        </p:spPr>
      </p:pic>
    </p:spTree>
    <p:extLst>
      <p:ext uri="{BB962C8B-B14F-4D97-AF65-F5344CB8AC3E}">
        <p14:creationId xmlns:p14="http://schemas.microsoft.com/office/powerpoint/2010/main" val="403748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E23BB-7E79-8012-824E-FBA56102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Agendamento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E40158-F9A1-3ABF-E481-C5792F7BF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Agenda eletrônica para registrar a data e horário de  agendamento de pacientes.</a:t>
            </a:r>
          </a:p>
        </p:txBody>
      </p:sp>
    </p:spTree>
    <p:extLst>
      <p:ext uri="{BB962C8B-B14F-4D97-AF65-F5344CB8AC3E}">
        <p14:creationId xmlns:p14="http://schemas.microsoft.com/office/powerpoint/2010/main" val="3732240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FAE6B-C223-9201-EB0F-EA2741F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dados- Usuários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AA45F67-A9FA-2503-0044-D9ABBFC44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141102"/>
            <a:ext cx="8915400" cy="3763245"/>
          </a:xfrm>
        </p:spPr>
      </p:pic>
    </p:spTree>
    <p:extLst>
      <p:ext uri="{BB962C8B-B14F-4D97-AF65-F5344CB8AC3E}">
        <p14:creationId xmlns:p14="http://schemas.microsoft.com/office/powerpoint/2010/main" val="4258525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6F0BC-01B5-557E-8894-C5E93BD6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dados- Especialistas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4C82F27-53BE-42B0-771F-CFE3A9962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0417" y="2133600"/>
            <a:ext cx="6332992" cy="3778250"/>
          </a:xfrm>
        </p:spPr>
      </p:pic>
    </p:spTree>
    <p:extLst>
      <p:ext uri="{BB962C8B-B14F-4D97-AF65-F5344CB8AC3E}">
        <p14:creationId xmlns:p14="http://schemas.microsoft.com/office/powerpoint/2010/main" val="3156841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7D1AC-B973-AB44-67D8-43794B3A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dados- Agenda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41D1843-3BC0-C1D0-6038-EC48AB59E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0111" y="2133600"/>
            <a:ext cx="6193604" cy="3778250"/>
          </a:xfrm>
        </p:spPr>
      </p:pic>
    </p:spTree>
    <p:extLst>
      <p:ext uri="{BB962C8B-B14F-4D97-AF65-F5344CB8AC3E}">
        <p14:creationId xmlns:p14="http://schemas.microsoft.com/office/powerpoint/2010/main" val="119712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71F1A-93FD-D9CD-9503-4C978552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B4BF0E2-9CCB-F1E6-A08E-D2FBAEF67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376" y="1749287"/>
            <a:ext cx="2522077" cy="189155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E232705-F7F4-5EC8-462D-86B92AC2A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583" y="1905000"/>
            <a:ext cx="2099338" cy="128089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BEDC3B2-BF69-FDF3-091C-115E1B0E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384" y="3760113"/>
            <a:ext cx="2537279" cy="16923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C4C68DB-EBE4-1950-5E1D-70971DE8AC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361" y="1905000"/>
            <a:ext cx="1780458" cy="106827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A15C57-7055-8D61-3DE1-16F4434D74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1556" y="4487017"/>
            <a:ext cx="2277138" cy="12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59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47BF4-2523-EAF2-065C-E19BA49A4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de login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5059780-4FAD-DD65-E9A0-A449E3FC9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2470" y="1630018"/>
            <a:ext cx="7858539" cy="3644348"/>
          </a:xfrm>
        </p:spPr>
      </p:pic>
    </p:spTree>
    <p:extLst>
      <p:ext uri="{BB962C8B-B14F-4D97-AF65-F5344CB8AC3E}">
        <p14:creationId xmlns:p14="http://schemas.microsoft.com/office/powerpoint/2010/main" val="375062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B0DD2-A396-95F2-9547-38B16985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Menu de acesso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50A7794-C9BC-D44A-990A-ACC217280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97766"/>
            <a:ext cx="8485892" cy="3978964"/>
          </a:xfrm>
        </p:spPr>
      </p:pic>
    </p:spTree>
    <p:extLst>
      <p:ext uri="{BB962C8B-B14F-4D97-AF65-F5344CB8AC3E}">
        <p14:creationId xmlns:p14="http://schemas.microsoft.com/office/powerpoint/2010/main" val="377912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37E52-8596-C2F1-9853-0DEAFDBE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Cadastro de pacientes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719BFE6B-D88A-37AB-25F1-B000376E8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6829" y="2133600"/>
            <a:ext cx="6720168" cy="3778250"/>
          </a:xfrm>
        </p:spPr>
      </p:pic>
    </p:spTree>
    <p:extLst>
      <p:ext uri="{BB962C8B-B14F-4D97-AF65-F5344CB8AC3E}">
        <p14:creationId xmlns:p14="http://schemas.microsoft.com/office/powerpoint/2010/main" val="362267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F01E0-E8B4-560F-F96A-47E2CF53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Cadastro de pacientes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D31983A-9572-D493-57AC-365D1FA46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6829" y="2133600"/>
            <a:ext cx="6720168" cy="3778250"/>
          </a:xfrm>
        </p:spPr>
      </p:pic>
    </p:spTree>
    <p:extLst>
      <p:ext uri="{BB962C8B-B14F-4D97-AF65-F5344CB8AC3E}">
        <p14:creationId xmlns:p14="http://schemas.microsoft.com/office/powerpoint/2010/main" val="3070184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35702-204D-3704-A40E-135887ED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Cadastro de pacientes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4065F0F-0E97-08F0-AFC7-AE9F5A79A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386170"/>
            <a:ext cx="8915400" cy="3273110"/>
          </a:xfrm>
        </p:spPr>
      </p:pic>
    </p:spTree>
    <p:extLst>
      <p:ext uri="{BB962C8B-B14F-4D97-AF65-F5344CB8AC3E}">
        <p14:creationId xmlns:p14="http://schemas.microsoft.com/office/powerpoint/2010/main" val="1240461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46077-C431-240D-FA72-27377AB4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Cadastro de usuários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B26DDEF-4D1E-E501-7653-6439165C3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5068" y="2133600"/>
            <a:ext cx="7643690" cy="3778250"/>
          </a:xfrm>
        </p:spPr>
      </p:pic>
    </p:spTree>
    <p:extLst>
      <p:ext uri="{BB962C8B-B14F-4D97-AF65-F5344CB8AC3E}">
        <p14:creationId xmlns:p14="http://schemas.microsoft.com/office/powerpoint/2010/main" val="1882564834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</TotalTime>
  <Words>92</Words>
  <Application>Microsoft Office PowerPoint</Application>
  <PresentationFormat>Widescreen</PresentationFormat>
  <Paragraphs>25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Lato</vt:lpstr>
      <vt:lpstr>Wingdings 3</vt:lpstr>
      <vt:lpstr>Cacho</vt:lpstr>
      <vt:lpstr>Desenvolvimento Web II(DW2 A 6)</vt:lpstr>
      <vt:lpstr>Sistema de Agendamento</vt:lpstr>
      <vt:lpstr>Tecnologias utilizadas</vt:lpstr>
      <vt:lpstr>Tela de login</vt:lpstr>
      <vt:lpstr>Menu de acesso</vt:lpstr>
      <vt:lpstr>Cadastro de pacientes</vt:lpstr>
      <vt:lpstr>Cadastro de pacientes</vt:lpstr>
      <vt:lpstr>Cadastro de pacientes</vt:lpstr>
      <vt:lpstr>Cadastro de usuários</vt:lpstr>
      <vt:lpstr>Cadastro de usuários</vt:lpstr>
      <vt:lpstr>Cadastro de especialistas</vt:lpstr>
      <vt:lpstr>Financeiro</vt:lpstr>
      <vt:lpstr>Agenda</vt:lpstr>
      <vt:lpstr>Agendamento</vt:lpstr>
      <vt:lpstr>Agendamento</vt:lpstr>
      <vt:lpstr>Relatórios</vt:lpstr>
      <vt:lpstr>Relatórios</vt:lpstr>
      <vt:lpstr>Relatórios </vt:lpstr>
      <vt:lpstr>Banco de dados- Pacientes</vt:lpstr>
      <vt:lpstr>Banco de dados- Usuários</vt:lpstr>
      <vt:lpstr>Banco de dados- Especialistas</vt:lpstr>
      <vt:lpstr>Banco de dados- 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Web II(DW2 A 6)</dc:title>
  <dc:creator>Eli</dc:creator>
  <cp:lastModifiedBy>Eli</cp:lastModifiedBy>
  <cp:revision>1</cp:revision>
  <dcterms:created xsi:type="dcterms:W3CDTF">2022-06-20T23:51:00Z</dcterms:created>
  <dcterms:modified xsi:type="dcterms:W3CDTF">2022-06-21T00:54:01Z</dcterms:modified>
</cp:coreProperties>
</file>