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990033"/>
    <a:srgbClr val="FFFFCC"/>
    <a:srgbClr val="006600"/>
    <a:srgbClr val="FFFFFF"/>
    <a:srgbClr val="99FFCC"/>
    <a:srgbClr val="000066"/>
    <a:srgbClr val="660033"/>
    <a:srgbClr val="C6A02E"/>
    <a:srgbClr val="B82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87" autoAdjust="0"/>
    <p:restoredTop sz="94660"/>
  </p:normalViewPr>
  <p:slideViewPr>
    <p:cSldViewPr>
      <p:cViewPr varScale="1">
        <p:scale>
          <a:sx n="86" d="100"/>
          <a:sy n="86" d="100"/>
        </p:scale>
        <p:origin x="758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60" d="100"/>
          <a:sy n="60" d="100"/>
        </p:scale>
        <p:origin x="2568" y="5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90D6BE3-42E0-4DA5-B156-66EF77FDC7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0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33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3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sz="2600"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sz="2400"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2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lang="en-US" b="1" smtClean="0">
                <a:solidFill>
                  <a:srgbClr val="000066"/>
                </a:solidFill>
              </a:defRPr>
            </a:lvl1pPr>
            <a:lvl2pPr>
              <a:defRPr lang="en-US" b="1" smtClean="0">
                <a:solidFill>
                  <a:srgbClr val="000066"/>
                </a:solidFill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41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5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139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50" r:id="rId3"/>
    <p:sldLayoutId id="2147484053" r:id="rId4"/>
    <p:sldLayoutId id="2147484057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33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085850" indent="-22860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0363200" cy="2133600"/>
          </a:xfrm>
        </p:spPr>
        <p:txBody>
          <a:bodyPr/>
          <a:lstStyle/>
          <a:p>
            <a:r>
              <a:rPr lang="zh-CN" altLang="en-US" sz="7200" dirty="0"/>
              <a:t>程序设计项目实践</a:t>
            </a:r>
            <a:br>
              <a:rPr lang="en-US" altLang="zh-CN" sz="7200" dirty="0"/>
            </a:br>
            <a:r>
              <a:rPr lang="en-US" altLang="zh-CN" sz="7200" dirty="0"/>
              <a:t>BPLP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800600"/>
            <a:ext cx="8534400" cy="1295400"/>
          </a:xfrm>
        </p:spPr>
        <p:txBody>
          <a:bodyPr/>
          <a:lstStyle/>
          <a:p>
            <a:r>
              <a:rPr lang="zh-CN" altLang="en-US" sz="4000" dirty="0"/>
              <a:t>授课教师：白忠建</a:t>
            </a:r>
          </a:p>
        </p:txBody>
      </p:sp>
    </p:spTree>
    <p:extLst>
      <p:ext uri="{BB962C8B-B14F-4D97-AF65-F5344CB8AC3E}">
        <p14:creationId xmlns:p14="http://schemas.microsoft.com/office/powerpoint/2010/main" val="37465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自选题目，综合应用</a:t>
            </a:r>
            <a:r>
              <a:rPr lang="en-US" altLang="zh-CN" sz="2800" dirty="0"/>
              <a:t>C</a:t>
            </a:r>
            <a:r>
              <a:rPr lang="zh-CN" altLang="en-US" sz="2800" dirty="0"/>
              <a:t>语言进行项目实践</a:t>
            </a:r>
            <a:endParaRPr lang="en-US" altLang="zh-CN" sz="2800" dirty="0"/>
          </a:p>
          <a:p>
            <a:r>
              <a:rPr lang="zh-CN" altLang="en-US" sz="2800" dirty="0"/>
              <a:t>掌握从需求分析、设计、实现、测试的完整项目开发过程</a:t>
            </a:r>
            <a:endParaRPr lang="en-US" altLang="zh-CN" sz="2800" dirty="0"/>
          </a:p>
          <a:p>
            <a:r>
              <a:rPr lang="zh-CN" altLang="en-US" sz="2800" dirty="0"/>
              <a:t>养成主动学习的习惯</a:t>
            </a:r>
            <a:endParaRPr lang="en-US" altLang="zh-CN" sz="2800" dirty="0"/>
          </a:p>
          <a:p>
            <a:r>
              <a:rPr lang="zh-CN" altLang="en-US" sz="2800" dirty="0"/>
              <a:t>培养口头表达、文档撰写和团队合作的能力。</a:t>
            </a:r>
          </a:p>
        </p:txBody>
      </p:sp>
    </p:spTree>
    <p:extLst>
      <p:ext uri="{BB962C8B-B14F-4D97-AF65-F5344CB8AC3E}">
        <p14:creationId xmlns:p14="http://schemas.microsoft.com/office/powerpoint/2010/main" val="280954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dirty="0"/>
              <a:t>考核方式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5600" y="1752600"/>
            <a:ext cx="8991600" cy="480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/>
              <a:t>总成绩 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= </a:t>
            </a:r>
            <a:r>
              <a:rPr lang="zh-CN" altLang="zh-CN" sz="3200" dirty="0"/>
              <a:t>项目</a:t>
            </a:r>
            <a:r>
              <a:rPr lang="zh-CN" altLang="en-US" sz="3200" dirty="0"/>
              <a:t>和项目</a:t>
            </a:r>
            <a:r>
              <a:rPr lang="zh-CN" altLang="zh-CN" sz="3200" dirty="0"/>
              <a:t>文档成绩</a:t>
            </a:r>
            <a:r>
              <a:rPr lang="en-US" altLang="zh-CN" sz="3200" dirty="0"/>
              <a:t>(40%) </a:t>
            </a:r>
          </a:p>
          <a:p>
            <a:pPr marL="0" indent="0">
              <a:buNone/>
            </a:pPr>
            <a:r>
              <a:rPr lang="en-US" altLang="zh-CN" sz="3200" dirty="0"/>
              <a:t>+ </a:t>
            </a:r>
            <a:r>
              <a:rPr lang="zh-CN" altLang="zh-CN" sz="3200" dirty="0"/>
              <a:t>汇报幻灯片成绩</a:t>
            </a:r>
            <a:r>
              <a:rPr lang="en-US" altLang="zh-CN" sz="3200" dirty="0"/>
              <a:t>(20%) </a:t>
            </a:r>
          </a:p>
          <a:p>
            <a:pPr marL="0" indent="0">
              <a:buNone/>
            </a:pPr>
            <a:r>
              <a:rPr lang="en-US" altLang="zh-CN" sz="3200" dirty="0"/>
              <a:t>+ </a:t>
            </a:r>
            <a:r>
              <a:rPr lang="zh-CN" altLang="zh-CN" sz="3200" dirty="0"/>
              <a:t>表达能力</a:t>
            </a:r>
            <a:r>
              <a:rPr lang="en-US" altLang="zh-CN" sz="3200" dirty="0"/>
              <a:t>(20%) </a:t>
            </a:r>
          </a:p>
          <a:p>
            <a:pPr marL="0" indent="0">
              <a:buNone/>
            </a:pPr>
            <a:r>
              <a:rPr lang="en-US" altLang="zh-CN" sz="3200" dirty="0"/>
              <a:t>+ </a:t>
            </a:r>
            <a:r>
              <a:rPr lang="zh-CN" altLang="zh-CN" sz="3200" dirty="0"/>
              <a:t>团队合作</a:t>
            </a:r>
            <a:r>
              <a:rPr lang="en-US" altLang="zh-CN" sz="3200" dirty="0"/>
              <a:t>(20%)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4554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自由组合为</a:t>
            </a:r>
            <a:r>
              <a:rPr lang="en-US" altLang="zh-CN" sz="2800" dirty="0"/>
              <a:t>3-4</a:t>
            </a:r>
            <a:r>
              <a:rPr lang="zh-CN" altLang="en-US" sz="2800" dirty="0"/>
              <a:t>人的项目组。</a:t>
            </a:r>
            <a:endParaRPr lang="en-US" altLang="zh-CN" sz="2800" dirty="0"/>
          </a:p>
          <a:p>
            <a:r>
              <a:rPr lang="zh-CN" altLang="en-US" sz="2800" dirty="0"/>
              <a:t>协作完成从项目选题、需求分析、设计、实现、测试的完整项目开发过程。</a:t>
            </a:r>
            <a:endParaRPr lang="en-US" altLang="zh-CN" sz="2800" dirty="0"/>
          </a:p>
          <a:p>
            <a:r>
              <a:rPr lang="zh-CN" altLang="en-US" sz="2800" dirty="0"/>
              <a:t>制作项目</a:t>
            </a:r>
            <a:r>
              <a:rPr lang="zh-CN" altLang="zh-CN" sz="2800" dirty="0"/>
              <a:t>汇报幻灯片</a:t>
            </a:r>
            <a:r>
              <a:rPr lang="zh-CN" altLang="en-US" sz="2800" dirty="0"/>
              <a:t>（</a:t>
            </a:r>
            <a:r>
              <a:rPr lang="en-US" altLang="zh-CN" sz="2800" dirty="0" err="1"/>
              <a:t>pptx</a:t>
            </a:r>
            <a:r>
              <a:rPr lang="zh-CN" altLang="en-US" sz="2800" dirty="0"/>
              <a:t>文件，汇报时间</a:t>
            </a:r>
            <a:r>
              <a:rPr lang="en-US" altLang="zh-CN" sz="2800" dirty="0"/>
              <a:t>8-10</a:t>
            </a:r>
            <a:r>
              <a:rPr lang="zh-CN" altLang="en-US" sz="2800" dirty="0"/>
              <a:t>分钟）。</a:t>
            </a:r>
            <a:endParaRPr lang="en-US" altLang="zh-CN" sz="2800" dirty="0"/>
          </a:p>
          <a:p>
            <a:r>
              <a:rPr lang="zh-CN" altLang="en-US" sz="2800" dirty="0"/>
              <a:t>撰写项目报告文档。</a:t>
            </a:r>
          </a:p>
        </p:txBody>
      </p:sp>
    </p:spTree>
    <p:extLst>
      <p:ext uri="{BB962C8B-B14F-4D97-AF65-F5344CB8AC3E}">
        <p14:creationId xmlns:p14="http://schemas.microsoft.com/office/powerpoint/2010/main" val="162532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项目选题具体要求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项目必须使用链表。</a:t>
            </a:r>
            <a:endParaRPr lang="en-US" altLang="zh-CN" sz="2800" dirty="0"/>
          </a:p>
          <a:p>
            <a:r>
              <a:rPr lang="zh-CN" altLang="en-US" sz="2800" dirty="0"/>
              <a:t>项目关键数据必须存储到文件中。</a:t>
            </a:r>
            <a:endParaRPr lang="en-US" altLang="zh-CN" sz="2800" dirty="0"/>
          </a:p>
          <a:p>
            <a:r>
              <a:rPr lang="zh-CN" altLang="en-US" sz="2800" dirty="0"/>
              <a:t>存贮到文件中的数据能够被查询、修改、增加、删除。</a:t>
            </a:r>
            <a:endParaRPr lang="en-US" altLang="zh-CN" sz="2800" dirty="0"/>
          </a:p>
          <a:p>
            <a:r>
              <a:rPr lang="zh-CN" altLang="en-US" sz="2800" dirty="0"/>
              <a:t>关键数据能按项目具体要求被排序。</a:t>
            </a:r>
          </a:p>
        </p:txBody>
      </p:sp>
    </p:spTree>
    <p:extLst>
      <p:ext uri="{BB962C8B-B14F-4D97-AF65-F5344CB8AC3E}">
        <p14:creationId xmlns:p14="http://schemas.microsoft.com/office/powerpoint/2010/main" val="376604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制作项目</a:t>
            </a:r>
            <a:r>
              <a:rPr lang="zh-CN" altLang="zh-CN" dirty="0"/>
              <a:t>汇报幻灯片</a:t>
            </a:r>
            <a:r>
              <a:rPr lang="zh-CN" altLang="en-US" dirty="0"/>
              <a:t>具体要求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幻灯片能体现</a:t>
            </a:r>
            <a:r>
              <a:rPr lang="zh-CN" altLang="zh-CN" sz="2800" dirty="0"/>
              <a:t>团队合作</a:t>
            </a:r>
            <a:r>
              <a:rPr lang="zh-CN" altLang="en-US" sz="2800" dirty="0"/>
              <a:t>与分工</a:t>
            </a:r>
            <a:endParaRPr lang="en-US" altLang="zh-CN" sz="2800" dirty="0"/>
          </a:p>
          <a:p>
            <a:r>
              <a:rPr lang="zh-CN" altLang="en-US" sz="2800" dirty="0"/>
              <a:t>幻灯片能反映项目从项目选题、需求分析、设计、实现、测试的完整项目开发过程。</a:t>
            </a:r>
            <a:endParaRPr lang="en-US" altLang="zh-CN" sz="2800" dirty="0"/>
          </a:p>
          <a:p>
            <a:r>
              <a:rPr lang="zh-CN" altLang="en-US" sz="2800" dirty="0"/>
              <a:t>幻灯片字体不要太小，最小</a:t>
            </a:r>
            <a:r>
              <a:rPr lang="en-US" altLang="zh-CN" sz="2800" dirty="0"/>
              <a:t>20</a:t>
            </a:r>
            <a:r>
              <a:rPr lang="zh-CN" altLang="en-US" sz="2800" dirty="0"/>
              <a:t>号字。</a:t>
            </a:r>
            <a:endParaRPr lang="en-US" altLang="zh-CN" sz="2800" dirty="0"/>
          </a:p>
          <a:p>
            <a:r>
              <a:rPr lang="en-US" altLang="zh-CN" sz="2800" dirty="0" err="1"/>
              <a:t>pptx</a:t>
            </a:r>
            <a:r>
              <a:rPr lang="zh-CN" altLang="en-US" sz="2800" dirty="0"/>
              <a:t>文件，汇报总时间</a:t>
            </a:r>
            <a:r>
              <a:rPr lang="en-US" altLang="zh-CN" sz="2800" dirty="0"/>
              <a:t>8-10</a:t>
            </a:r>
            <a:r>
              <a:rPr lang="zh-CN" altLang="en-US" sz="2800" dirty="0"/>
              <a:t>分钟（每人都要介绍一小部分）。</a:t>
            </a:r>
          </a:p>
        </p:txBody>
      </p:sp>
    </p:spTree>
    <p:extLst>
      <p:ext uri="{BB962C8B-B14F-4D97-AF65-F5344CB8AC3E}">
        <p14:creationId xmlns:p14="http://schemas.microsoft.com/office/powerpoint/2010/main" val="308355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项目文档</a:t>
            </a:r>
            <a:r>
              <a:rPr lang="zh-CN" altLang="en-US" dirty="0"/>
              <a:t>撰写要求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一、项目选题依据、项目组成员与分工</a:t>
            </a:r>
            <a:endParaRPr lang="en-US" altLang="zh-CN" sz="2800" dirty="0"/>
          </a:p>
          <a:p>
            <a:r>
              <a:rPr lang="zh-CN" altLang="en-US" sz="2800" dirty="0"/>
              <a:t>二、需求分析</a:t>
            </a:r>
            <a:endParaRPr lang="en-US" altLang="zh-CN" sz="2800" dirty="0"/>
          </a:p>
          <a:p>
            <a:r>
              <a:rPr lang="zh-CN" altLang="en-US" sz="2800" dirty="0"/>
              <a:t>三、设计与实现</a:t>
            </a:r>
            <a:endParaRPr lang="en-US" altLang="zh-CN" sz="2800" dirty="0"/>
          </a:p>
          <a:p>
            <a:r>
              <a:rPr lang="zh-CN" altLang="en-US" sz="2800" dirty="0"/>
              <a:t>四、项目测试与总结</a:t>
            </a:r>
          </a:p>
        </p:txBody>
      </p:sp>
    </p:spTree>
    <p:extLst>
      <p:ext uri="{BB962C8B-B14F-4D97-AF65-F5344CB8AC3E}">
        <p14:creationId xmlns:p14="http://schemas.microsoft.com/office/powerpoint/2010/main" val="259245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2225" cap="flat" cmpd="sng" algn="ctr">
          <a:solidFill>
            <a:srgbClr val="006600"/>
          </a:solidFill>
          <a:prstDash val="solid"/>
          <a:round/>
          <a:headEnd type="none" w="sm" len="sm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accent2">
              <a:lumMod val="75000"/>
            </a:schemeClr>
          </a:solidFill>
          <a:prstDash val="solid"/>
          <a:round/>
          <a:headEnd type="none" w="sm" len="sm"/>
          <a:tailEnd type="none"/>
        </a:ln>
        <a:effectLst/>
      </a:spPr>
      <a:bodyPr/>
      <a:lstStyle/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4210</TotalTime>
  <Words>264</Words>
  <Application>Microsoft Office PowerPoint</Application>
  <PresentationFormat>宽屏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微软雅黑</vt:lpstr>
      <vt:lpstr>Arial</vt:lpstr>
      <vt:lpstr>Times New Roman</vt:lpstr>
      <vt:lpstr>Wingdings</vt:lpstr>
      <vt:lpstr>tm2</vt:lpstr>
      <vt:lpstr>程序设计项目实践 BPLP</vt:lpstr>
      <vt:lpstr>要求</vt:lpstr>
      <vt:lpstr>考核方式</vt:lpstr>
      <vt:lpstr>具体要求</vt:lpstr>
      <vt:lpstr>项目选题具体要求</vt:lpstr>
      <vt:lpstr>制作项目汇报幻灯片具体要求</vt:lpstr>
      <vt:lpstr>项目文档撰写要求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Cui Dongchen</cp:lastModifiedBy>
  <cp:revision>966</cp:revision>
  <cp:lastPrinted>1999-11-08T20:52:53Z</cp:lastPrinted>
  <dcterms:created xsi:type="dcterms:W3CDTF">1999-08-24T18:39:05Z</dcterms:created>
  <dcterms:modified xsi:type="dcterms:W3CDTF">2019-12-28T11:17:45Z</dcterms:modified>
</cp:coreProperties>
</file>