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6" r:id="rId3"/>
    <p:sldId id="277" r:id="rId4"/>
    <p:sldId id="269" r:id="rId5"/>
    <p:sldId id="287" r:id="rId6"/>
    <p:sldId id="273" r:id="rId7"/>
    <p:sldId id="267" r:id="rId8"/>
    <p:sldId id="268" r:id="rId9"/>
    <p:sldId id="282" r:id="rId10"/>
    <p:sldId id="264" r:id="rId11"/>
    <p:sldId id="283" r:id="rId12"/>
    <p:sldId id="285" r:id="rId13"/>
    <p:sldId id="270" r:id="rId14"/>
    <p:sldId id="288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3271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  <p15:guide id="7" pos="4634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  <p15:guide id="9" pos="6947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6811" userDrawn="1">
          <p15:clr>
            <a:srgbClr val="A4A3A4"/>
          </p15:clr>
        </p15:guide>
        <p15:guide id="12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049"/>
    <a:srgbClr val="8A8A8A"/>
    <a:srgbClr val="7CAE57"/>
    <a:srgbClr val="616161"/>
    <a:srgbClr val="5B9BD5"/>
    <a:srgbClr val="78AA53"/>
    <a:srgbClr val="6D9F48"/>
    <a:srgbClr val="525252"/>
    <a:srgbClr val="5ECAF1"/>
    <a:srgbClr val="D4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58"/>
      </p:cViewPr>
      <p:guideLst>
        <p:guide pos="6924"/>
        <p:guide orient="horz" pos="28"/>
        <p:guide orient="horz" pos="4320"/>
        <p:guide orient="horz" pos="3271"/>
        <p:guide orient="horz" pos="1389"/>
        <p:guide pos="4634"/>
        <p:guide orient="horz" pos="2795"/>
        <p:guide pos="6947"/>
        <p:guide pos="6471"/>
        <p:guide pos="6811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33768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3909" y="2558464"/>
            <a:ext cx="3724181" cy="1323439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Linux</a:t>
            </a:r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专用</a:t>
            </a:r>
            <a:endParaRPr lang="en-US" altLang="zh-CN" sz="4000" dirty="0">
              <a:latin typeface="LiHei Pro" panose="020B0500000000000000" pitchFamily="34" charset="-122"/>
              <a:ea typeface="LiHei Pro" panose="020B0500000000000000" pitchFamily="34" charset="-122"/>
            </a:endParaRPr>
          </a:p>
          <a:p>
            <a:pPr algn="ctr"/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密码本</a:t>
            </a: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84740" y="4833176"/>
            <a:ext cx="5890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：不向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语言低头小组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崔冬辰 李尚哲 唐昊哲</a:t>
            </a:r>
          </a:p>
        </p:txBody>
      </p:sp>
    </p:spTree>
    <p:extLst>
      <p:ext uri="{BB962C8B-B14F-4D97-AF65-F5344CB8AC3E}">
        <p14:creationId xmlns:p14="http://schemas.microsoft.com/office/powerpoint/2010/main" val="22853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05676D8-EE1F-4328-A28E-10BC301C3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11082" r="5741" b="9858"/>
          <a:stretch/>
        </p:blipFill>
        <p:spPr>
          <a:xfrm>
            <a:off x="292277" y="2861188"/>
            <a:ext cx="6196996" cy="3060576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669730" y="196624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Main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7E79B2C9-4ADF-45A8-BD19-B31BCDBB9972}"/>
              </a:ext>
            </a:extLst>
          </p:cNvPr>
          <p:cNvGrpSpPr/>
          <p:nvPr/>
        </p:nvGrpSpPr>
        <p:grpSpPr>
          <a:xfrm>
            <a:off x="6813362" y="1899214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7" name="Pentagon 50">
              <a:extLst>
                <a:ext uri="{FF2B5EF4-FFF2-40B4-BE49-F238E27FC236}">
                  <a16:creationId xmlns:a16="http://schemas.microsoft.com/office/drawing/2014/main" id="{FF0E6825-4A6C-4DE8-834A-5F7FAAD6244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4DB7899C-7D5B-44F8-9E4F-C968D6134D4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0" name="Pentagon 52">
                <a:extLst>
                  <a:ext uri="{FF2B5EF4-FFF2-40B4-BE49-F238E27FC236}">
                    <a16:creationId xmlns:a16="http://schemas.microsoft.com/office/drawing/2014/main" id="{E485E240-AF0E-4677-89F8-053FA1FB5B1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1E28C4F3-2CB3-4299-8FD2-DACFD70FD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Print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0D5DE3C-1A97-4F28-9AF8-FD3B7427D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13652" r="11728" b="10680"/>
          <a:stretch/>
        </p:blipFill>
        <p:spPr>
          <a:xfrm>
            <a:off x="7580344" y="2606758"/>
            <a:ext cx="4197365" cy="39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951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CDAB8BB-50A3-48A7-9DF8-3F1412E3B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4935" r="14076" b="7730"/>
          <a:stretch/>
        </p:blipFill>
        <p:spPr>
          <a:xfrm>
            <a:off x="7860074" y="1317682"/>
            <a:ext cx="4124291" cy="55403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BA0E3C-17C9-4E21-82F1-E8B63BF8C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37" y="1346447"/>
            <a:ext cx="5012621" cy="5511553"/>
          </a:xfrm>
          <a:prstGeom prst="rect">
            <a:avLst/>
          </a:prstGeom>
        </p:spPr>
      </p:pic>
      <p:grpSp>
        <p:nvGrpSpPr>
          <p:cNvPr id="16" name="Group 9">
            <a:extLst>
              <a:ext uri="{FF2B5EF4-FFF2-40B4-BE49-F238E27FC236}">
                <a16:creationId xmlns:a16="http://schemas.microsoft.com/office/drawing/2014/main" id="{7E79B2C9-4ADF-45A8-BD19-B31BCDBB9972}"/>
              </a:ext>
            </a:extLst>
          </p:cNvPr>
          <p:cNvGrpSpPr/>
          <p:nvPr/>
        </p:nvGrpSpPr>
        <p:grpSpPr>
          <a:xfrm>
            <a:off x="6727453" y="1708368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7" name="Pentagon 50">
              <a:extLst>
                <a:ext uri="{FF2B5EF4-FFF2-40B4-BE49-F238E27FC236}">
                  <a16:creationId xmlns:a16="http://schemas.microsoft.com/office/drawing/2014/main" id="{FF0E6825-4A6C-4DE8-834A-5F7FAAD6244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4DB7899C-7D5B-44F8-9E4F-C968D6134D4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0" name="Pentagon 52">
                <a:extLst>
                  <a:ext uri="{FF2B5EF4-FFF2-40B4-BE49-F238E27FC236}">
                    <a16:creationId xmlns:a16="http://schemas.microsoft.com/office/drawing/2014/main" id="{E485E240-AF0E-4677-89F8-053FA1FB5B1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1E28C4F3-2CB3-4299-8FD2-DACFD70FD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delete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116034" y="1811229"/>
            <a:ext cx="1819296" cy="650161"/>
            <a:chOff x="1593021" y="1409888"/>
            <a:chExt cx="1558676" cy="737331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93021" y="1409889"/>
              <a:ext cx="1558676" cy="737330"/>
              <a:chOff x="1654905" y="1478227"/>
              <a:chExt cx="1654161" cy="832739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905" y="1590079"/>
                <a:ext cx="1508870" cy="699028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Append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601D543E-EC4A-44BF-B98E-6E64EA7E832D}"/>
              </a:ext>
            </a:extLst>
          </p:cNvPr>
          <p:cNvGrpSpPr/>
          <p:nvPr/>
        </p:nvGrpSpPr>
        <p:grpSpPr>
          <a:xfrm>
            <a:off x="116034" y="2878440"/>
            <a:ext cx="1561846" cy="894570"/>
            <a:chOff x="1593021" y="1409888"/>
            <a:chExt cx="1558676" cy="737331"/>
          </a:xfrm>
          <a:solidFill>
            <a:schemeClr val="tx1"/>
          </a:solidFill>
        </p:grpSpPr>
        <p:sp>
          <p:nvSpPr>
            <p:cNvPr id="23" name="Pentagon 50">
              <a:extLst>
                <a:ext uri="{FF2B5EF4-FFF2-40B4-BE49-F238E27FC236}">
                  <a16:creationId xmlns:a16="http://schemas.microsoft.com/office/drawing/2014/main" id="{C1F63FBB-CBBC-424B-8F3F-6C902B42B23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4" name="Group 51">
              <a:extLst>
                <a:ext uri="{FF2B5EF4-FFF2-40B4-BE49-F238E27FC236}">
                  <a16:creationId xmlns:a16="http://schemas.microsoft.com/office/drawing/2014/main" id="{4843FE74-DFBE-471C-9AEF-EB23D737519F}"/>
                </a:ext>
              </a:extLst>
            </p:cNvPr>
            <p:cNvGrpSpPr/>
            <p:nvPr/>
          </p:nvGrpSpPr>
          <p:grpSpPr>
            <a:xfrm>
              <a:off x="1593021" y="1409889"/>
              <a:ext cx="1558676" cy="737330"/>
              <a:chOff x="1654905" y="1478227"/>
              <a:chExt cx="1654161" cy="832739"/>
            </a:xfrm>
            <a:grpFill/>
          </p:grpSpPr>
          <p:sp>
            <p:nvSpPr>
              <p:cNvPr id="25" name="Pentagon 52">
                <a:extLst>
                  <a:ext uri="{FF2B5EF4-FFF2-40B4-BE49-F238E27FC236}">
                    <a16:creationId xmlns:a16="http://schemas.microsoft.com/office/drawing/2014/main" id="{BE21273A-F803-4478-A741-5CAE25726B5A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B2B9707D-3293-4255-A1F3-FB297C9D8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905" y="1575968"/>
                <a:ext cx="1387038" cy="6205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插入的同时排序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5013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0" y="1721773"/>
            <a:ext cx="1974972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ByName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907A8E1C-F067-49D1-9159-26552925999A}"/>
              </a:ext>
            </a:extLst>
          </p:cNvPr>
          <p:cNvGrpSpPr/>
          <p:nvPr/>
        </p:nvGrpSpPr>
        <p:grpSpPr>
          <a:xfrm>
            <a:off x="6185322" y="1721773"/>
            <a:ext cx="1974972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23" name="Pentagon 50">
              <a:extLst>
                <a:ext uri="{FF2B5EF4-FFF2-40B4-BE49-F238E27FC236}">
                  <a16:creationId xmlns:a16="http://schemas.microsoft.com/office/drawing/2014/main" id="{17332B2C-762F-44AC-A037-73BE8B500E3C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4" name="Group 51">
              <a:extLst>
                <a:ext uri="{FF2B5EF4-FFF2-40B4-BE49-F238E27FC236}">
                  <a16:creationId xmlns:a16="http://schemas.microsoft.com/office/drawing/2014/main" id="{2EAA68F3-EC2B-4E23-A2DA-055F8211D839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25" name="Pentagon 52">
                <a:extLst>
                  <a:ext uri="{FF2B5EF4-FFF2-40B4-BE49-F238E27FC236}">
                    <a16:creationId xmlns:a16="http://schemas.microsoft.com/office/drawing/2014/main" id="{5F106FA5-7A61-4A9D-B7B7-44B4E2992510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98951A97-BBF3-4C14-963C-185DF7D0F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ByArea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B880BE2-8EC5-477C-A9FC-FBD76997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5437" r="8509" b="12492"/>
          <a:stretch/>
        </p:blipFill>
        <p:spPr>
          <a:xfrm>
            <a:off x="2029760" y="1662929"/>
            <a:ext cx="3976919" cy="4872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CF4C47-47EE-44DC-92E5-BDA60B353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7224" r="9207" b="12750"/>
          <a:stretch/>
        </p:blipFill>
        <p:spPr>
          <a:xfrm>
            <a:off x="8201990" y="1662929"/>
            <a:ext cx="3943633" cy="47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4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3152" y="3481389"/>
            <a:ext cx="3828848" cy="33766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23814"/>
            <a:ext cx="4498733" cy="3457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914"/>
          <a:stretch/>
        </p:blipFill>
        <p:spPr>
          <a:xfrm>
            <a:off x="-1" y="3481389"/>
            <a:ext cx="4478215" cy="33766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0276" y="23814"/>
            <a:ext cx="3821723" cy="3457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73" r="22399"/>
          <a:stretch/>
        </p:blipFill>
        <p:spPr>
          <a:xfrm>
            <a:off x="4478215" y="23814"/>
            <a:ext cx="3859529" cy="683418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63909" y="25732"/>
            <a:ext cx="6134101" cy="5117797"/>
            <a:chOff x="3640016" y="-1"/>
            <a:chExt cx="4953001" cy="4625230"/>
          </a:xfrm>
          <a:solidFill>
            <a:srgbClr val="6EA049">
              <a:alpha val="73000"/>
            </a:srgbClr>
          </a:solidFill>
        </p:grpSpPr>
        <p:sp>
          <p:nvSpPr>
            <p:cNvPr id="5" name="矩形 4"/>
            <p:cNvSpPr/>
            <p:nvPr/>
          </p:nvSpPr>
          <p:spPr>
            <a:xfrm>
              <a:off x="3640016" y="-1"/>
              <a:ext cx="4911969" cy="3059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640016" y="3050821"/>
              <a:ext cx="4953001" cy="1574408"/>
            </a:xfrm>
            <a:custGeom>
              <a:avLst/>
              <a:gdLst>
                <a:gd name="connsiteX0" fmla="*/ 0 w 4841631"/>
                <a:gd name="connsiteY0" fmla="*/ 1406770 h 1406770"/>
                <a:gd name="connsiteX1" fmla="*/ 2420816 w 4841631"/>
                <a:gd name="connsiteY1" fmla="*/ 0 h 1406770"/>
                <a:gd name="connsiteX2" fmla="*/ 4841631 w 4841631"/>
                <a:gd name="connsiteY2" fmla="*/ 1406770 h 1406770"/>
                <a:gd name="connsiteX3" fmla="*/ 0 w 4841631"/>
                <a:gd name="connsiteY3" fmla="*/ 1406770 h 1406770"/>
                <a:gd name="connsiteX0" fmla="*/ 0 w 4853354"/>
                <a:gd name="connsiteY0" fmla="*/ 1441939 h 1441939"/>
                <a:gd name="connsiteX1" fmla="*/ 2432539 w 4853354"/>
                <a:gd name="connsiteY1" fmla="*/ 0 h 1441939"/>
                <a:gd name="connsiteX2" fmla="*/ 4853354 w 4853354"/>
                <a:gd name="connsiteY2" fmla="*/ 1406770 h 1441939"/>
                <a:gd name="connsiteX3" fmla="*/ 0 w 4853354"/>
                <a:gd name="connsiteY3" fmla="*/ 1441939 h 1441939"/>
                <a:gd name="connsiteX0" fmla="*/ 0 w 4900246"/>
                <a:gd name="connsiteY0" fmla="*/ 1441939 h 1441939"/>
                <a:gd name="connsiteX1" fmla="*/ 2432539 w 4900246"/>
                <a:gd name="connsiteY1" fmla="*/ 0 h 1441939"/>
                <a:gd name="connsiteX2" fmla="*/ 4900246 w 4900246"/>
                <a:gd name="connsiteY2" fmla="*/ 1406770 h 1441939"/>
                <a:gd name="connsiteX3" fmla="*/ 0 w 4900246"/>
                <a:gd name="connsiteY3" fmla="*/ 1441939 h 1441939"/>
                <a:gd name="connsiteX0" fmla="*/ 0 w 4923692"/>
                <a:gd name="connsiteY0" fmla="*/ 1395047 h 1406770"/>
                <a:gd name="connsiteX1" fmla="*/ 2455985 w 4923692"/>
                <a:gd name="connsiteY1" fmla="*/ 0 h 1406770"/>
                <a:gd name="connsiteX2" fmla="*/ 4923692 w 4923692"/>
                <a:gd name="connsiteY2" fmla="*/ 1406770 h 1406770"/>
                <a:gd name="connsiteX3" fmla="*/ 0 w 4923692"/>
                <a:gd name="connsiteY3" fmla="*/ 1395047 h 1406770"/>
                <a:gd name="connsiteX0" fmla="*/ 0 w 4913532"/>
                <a:gd name="connsiteY0" fmla="*/ 1435687 h 1435687"/>
                <a:gd name="connsiteX1" fmla="*/ 2445825 w 4913532"/>
                <a:gd name="connsiteY1" fmla="*/ 0 h 1435687"/>
                <a:gd name="connsiteX2" fmla="*/ 4913532 w 4913532"/>
                <a:gd name="connsiteY2" fmla="*/ 1406770 h 1435687"/>
                <a:gd name="connsiteX3" fmla="*/ 0 w 4913532"/>
                <a:gd name="connsiteY3" fmla="*/ 1435687 h 1435687"/>
                <a:gd name="connsiteX0" fmla="*/ 0 w 4928772"/>
                <a:gd name="connsiteY0" fmla="*/ 1435687 h 1435687"/>
                <a:gd name="connsiteX1" fmla="*/ 2461065 w 4928772"/>
                <a:gd name="connsiteY1" fmla="*/ 0 h 1435687"/>
                <a:gd name="connsiteX2" fmla="*/ 4928772 w 4928772"/>
                <a:gd name="connsiteY2" fmla="*/ 1406770 h 1435687"/>
                <a:gd name="connsiteX3" fmla="*/ 0 w 4928772"/>
                <a:gd name="connsiteY3" fmla="*/ 1435687 h 1435687"/>
                <a:gd name="connsiteX0" fmla="*/ 0 w 4944012"/>
                <a:gd name="connsiteY0" fmla="*/ 1435687 h 1435687"/>
                <a:gd name="connsiteX1" fmla="*/ 2476305 w 4944012"/>
                <a:gd name="connsiteY1" fmla="*/ 0 h 1435687"/>
                <a:gd name="connsiteX2" fmla="*/ 4944012 w 4944012"/>
                <a:gd name="connsiteY2" fmla="*/ 1406770 h 1435687"/>
                <a:gd name="connsiteX3" fmla="*/ 0 w 4944012"/>
                <a:gd name="connsiteY3" fmla="*/ 1435687 h 1435687"/>
                <a:gd name="connsiteX0" fmla="*/ 0 w 4782103"/>
                <a:gd name="connsiteY0" fmla="*/ 1435687 h 1461988"/>
                <a:gd name="connsiteX1" fmla="*/ 2476305 w 4782103"/>
                <a:gd name="connsiteY1" fmla="*/ 0 h 1461988"/>
                <a:gd name="connsiteX2" fmla="*/ 4782103 w 4782103"/>
                <a:gd name="connsiteY2" fmla="*/ 1461988 h 1461988"/>
                <a:gd name="connsiteX3" fmla="*/ 0 w 4782103"/>
                <a:gd name="connsiteY3" fmla="*/ 1435687 h 1461988"/>
                <a:gd name="connsiteX0" fmla="*/ 0 w 4828362"/>
                <a:gd name="connsiteY0" fmla="*/ 1435687 h 1450944"/>
                <a:gd name="connsiteX1" fmla="*/ 2476305 w 4828362"/>
                <a:gd name="connsiteY1" fmla="*/ 0 h 1450944"/>
                <a:gd name="connsiteX2" fmla="*/ 4828362 w 4828362"/>
                <a:gd name="connsiteY2" fmla="*/ 1450944 h 1450944"/>
                <a:gd name="connsiteX3" fmla="*/ 0 w 4828362"/>
                <a:gd name="connsiteY3" fmla="*/ 1435687 h 1450944"/>
                <a:gd name="connsiteX0" fmla="*/ 0 w 4805232"/>
                <a:gd name="connsiteY0" fmla="*/ 1468818 h 1468818"/>
                <a:gd name="connsiteX1" fmla="*/ 2453175 w 4805232"/>
                <a:gd name="connsiteY1" fmla="*/ 0 h 1468818"/>
                <a:gd name="connsiteX2" fmla="*/ 4805232 w 4805232"/>
                <a:gd name="connsiteY2" fmla="*/ 1450944 h 1468818"/>
                <a:gd name="connsiteX3" fmla="*/ 0 w 4805232"/>
                <a:gd name="connsiteY3" fmla="*/ 1468818 h 1468818"/>
                <a:gd name="connsiteX0" fmla="*/ 0 w 4816797"/>
                <a:gd name="connsiteY0" fmla="*/ 1468818 h 1468818"/>
                <a:gd name="connsiteX1" fmla="*/ 2464740 w 4816797"/>
                <a:gd name="connsiteY1" fmla="*/ 0 h 1468818"/>
                <a:gd name="connsiteX2" fmla="*/ 4816797 w 4816797"/>
                <a:gd name="connsiteY2" fmla="*/ 1450944 h 1468818"/>
                <a:gd name="connsiteX3" fmla="*/ 0 w 4816797"/>
                <a:gd name="connsiteY3" fmla="*/ 1468818 h 1468818"/>
                <a:gd name="connsiteX0" fmla="*/ 0 w 4839927"/>
                <a:gd name="connsiteY0" fmla="*/ 1468818 h 1473032"/>
                <a:gd name="connsiteX1" fmla="*/ 2464740 w 4839927"/>
                <a:gd name="connsiteY1" fmla="*/ 0 h 1473032"/>
                <a:gd name="connsiteX2" fmla="*/ 4839927 w 4839927"/>
                <a:gd name="connsiteY2" fmla="*/ 1473032 h 1473032"/>
                <a:gd name="connsiteX3" fmla="*/ 0 w 4839927"/>
                <a:gd name="connsiteY3" fmla="*/ 1468818 h 1473032"/>
                <a:gd name="connsiteX0" fmla="*/ 0 w 4886186"/>
                <a:gd name="connsiteY0" fmla="*/ 1468818 h 1473032"/>
                <a:gd name="connsiteX1" fmla="*/ 2510999 w 4886186"/>
                <a:gd name="connsiteY1" fmla="*/ 0 h 1473032"/>
                <a:gd name="connsiteX2" fmla="*/ 4886186 w 4886186"/>
                <a:gd name="connsiteY2" fmla="*/ 1473032 h 1473032"/>
                <a:gd name="connsiteX3" fmla="*/ 0 w 4886186"/>
                <a:gd name="connsiteY3" fmla="*/ 1468818 h 1473032"/>
                <a:gd name="connsiteX0" fmla="*/ 0 w 4886186"/>
                <a:gd name="connsiteY0" fmla="*/ 1483175 h 1483175"/>
                <a:gd name="connsiteX1" fmla="*/ 2510999 w 4886186"/>
                <a:gd name="connsiteY1" fmla="*/ 0 h 1483175"/>
                <a:gd name="connsiteX2" fmla="*/ 4886186 w 4886186"/>
                <a:gd name="connsiteY2" fmla="*/ 1473032 h 1483175"/>
                <a:gd name="connsiteX3" fmla="*/ 0 w 4886186"/>
                <a:gd name="connsiteY3" fmla="*/ 1483175 h 148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186" h="1483175">
                  <a:moveTo>
                    <a:pt x="0" y="1483175"/>
                  </a:moveTo>
                  <a:lnTo>
                    <a:pt x="2510999" y="0"/>
                  </a:lnTo>
                  <a:lnTo>
                    <a:pt x="4886186" y="1473032"/>
                  </a:lnTo>
                  <a:lnTo>
                    <a:pt x="0" y="14831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4893394" y="1752601"/>
            <a:ext cx="3917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成果展示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9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97114" y="2216557"/>
            <a:ext cx="2197772" cy="1754326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Thank</a:t>
            </a:r>
          </a:p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26985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>
            <a:off x="0" y="11965"/>
            <a:ext cx="9711159" cy="6873020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466315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9711159"/>
              <a:gd name="connsiteY0" fmla="*/ 6858000 h 6858000"/>
              <a:gd name="connsiteX1" fmla="*/ 13022 w 9711159"/>
              <a:gd name="connsiteY1" fmla="*/ 11575 h 6858000"/>
              <a:gd name="connsiteX2" fmla="*/ 4663150 w 9711159"/>
              <a:gd name="connsiteY2" fmla="*/ 0 h 6858000"/>
              <a:gd name="connsiteX3" fmla="*/ 9711159 w 9711159"/>
              <a:gd name="connsiteY3" fmla="*/ 6858000 h 6858000"/>
              <a:gd name="connsiteX4" fmla="*/ 0 w 971115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1159" h="6858000">
                <a:moveTo>
                  <a:pt x="0" y="6858000"/>
                </a:moveTo>
                <a:cubicBezTo>
                  <a:pt x="4341" y="4575858"/>
                  <a:pt x="8681" y="2293717"/>
                  <a:pt x="13022" y="11575"/>
                </a:cubicBezTo>
                <a:lnTo>
                  <a:pt x="4663150" y="0"/>
                </a:lnTo>
                <a:lnTo>
                  <a:pt x="971115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427861">
            <a:off x="6218840" y="-1121482"/>
            <a:ext cx="883491" cy="9139914"/>
          </a:xfrm>
          <a:custGeom>
            <a:avLst/>
            <a:gdLst>
              <a:gd name="connsiteX0" fmla="*/ 0 w 520861"/>
              <a:gd name="connsiteY0" fmla="*/ 0 h 8984986"/>
              <a:gd name="connsiteX1" fmla="*/ 520861 w 520861"/>
              <a:gd name="connsiteY1" fmla="*/ 0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0 w 520861"/>
              <a:gd name="connsiteY0" fmla="*/ 0 h 8984986"/>
              <a:gd name="connsiteX1" fmla="*/ 507576 w 520861"/>
              <a:gd name="connsiteY1" fmla="*/ 449283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8185 w 520861"/>
              <a:gd name="connsiteY0" fmla="*/ 0 h 8878587"/>
              <a:gd name="connsiteX1" fmla="*/ 507576 w 520861"/>
              <a:gd name="connsiteY1" fmla="*/ 342884 h 8878587"/>
              <a:gd name="connsiteX2" fmla="*/ 520861 w 520861"/>
              <a:gd name="connsiteY2" fmla="*/ 8878587 h 8878587"/>
              <a:gd name="connsiteX3" fmla="*/ 0 w 520861"/>
              <a:gd name="connsiteY3" fmla="*/ 8878587 h 8878587"/>
              <a:gd name="connsiteX4" fmla="*/ 8185 w 520861"/>
              <a:gd name="connsiteY4" fmla="*/ 0 h 8878587"/>
              <a:gd name="connsiteX0" fmla="*/ 573 w 513249"/>
              <a:gd name="connsiteY0" fmla="*/ 0 h 8878587"/>
              <a:gd name="connsiteX1" fmla="*/ 499964 w 513249"/>
              <a:gd name="connsiteY1" fmla="*/ 342884 h 8878587"/>
              <a:gd name="connsiteX2" fmla="*/ 513249 w 513249"/>
              <a:gd name="connsiteY2" fmla="*/ 8878587 h 8878587"/>
              <a:gd name="connsiteX3" fmla="*/ 3170 w 513249"/>
              <a:gd name="connsiteY3" fmla="*/ 8413126 h 8878587"/>
              <a:gd name="connsiteX4" fmla="*/ 573 w 513249"/>
              <a:gd name="connsiteY4" fmla="*/ 0 h 8878587"/>
              <a:gd name="connsiteX0" fmla="*/ 431 w 513107"/>
              <a:gd name="connsiteY0" fmla="*/ 0 h 8878587"/>
              <a:gd name="connsiteX1" fmla="*/ 499822 w 513107"/>
              <a:gd name="connsiteY1" fmla="*/ 342884 h 8878587"/>
              <a:gd name="connsiteX2" fmla="*/ 513107 w 513107"/>
              <a:gd name="connsiteY2" fmla="*/ 8878587 h 8878587"/>
              <a:gd name="connsiteX3" fmla="*/ 6206 w 513107"/>
              <a:gd name="connsiteY3" fmla="*/ 8487173 h 8878587"/>
              <a:gd name="connsiteX4" fmla="*/ 431 w 513107"/>
              <a:gd name="connsiteY4" fmla="*/ 0 h 8878587"/>
              <a:gd name="connsiteX0" fmla="*/ 204 w 527127"/>
              <a:gd name="connsiteY0" fmla="*/ 0 h 9139914"/>
              <a:gd name="connsiteX1" fmla="*/ 513842 w 527127"/>
              <a:gd name="connsiteY1" fmla="*/ 604211 h 9139914"/>
              <a:gd name="connsiteX2" fmla="*/ 527127 w 527127"/>
              <a:gd name="connsiteY2" fmla="*/ 9139914 h 9139914"/>
              <a:gd name="connsiteX3" fmla="*/ 20226 w 527127"/>
              <a:gd name="connsiteY3" fmla="*/ 8748500 h 9139914"/>
              <a:gd name="connsiteX4" fmla="*/ 204 w 527127"/>
              <a:gd name="connsiteY4" fmla="*/ 0 h 9139914"/>
              <a:gd name="connsiteX0" fmla="*/ 133 w 527056"/>
              <a:gd name="connsiteY0" fmla="*/ 0 h 9139914"/>
              <a:gd name="connsiteX1" fmla="*/ 513771 w 527056"/>
              <a:gd name="connsiteY1" fmla="*/ 604211 h 9139914"/>
              <a:gd name="connsiteX2" fmla="*/ 527056 w 527056"/>
              <a:gd name="connsiteY2" fmla="*/ 9139914 h 9139914"/>
              <a:gd name="connsiteX3" fmla="*/ 34859 w 527056"/>
              <a:gd name="connsiteY3" fmla="*/ 8479661 h 9139914"/>
              <a:gd name="connsiteX4" fmla="*/ 133 w 527056"/>
              <a:gd name="connsiteY4" fmla="*/ 0 h 91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056" h="9139914">
                <a:moveTo>
                  <a:pt x="133" y="0"/>
                </a:moveTo>
                <a:lnTo>
                  <a:pt x="513771" y="604211"/>
                </a:lnTo>
                <a:cubicBezTo>
                  <a:pt x="518199" y="3449445"/>
                  <a:pt x="522628" y="6294680"/>
                  <a:pt x="527056" y="9139914"/>
                </a:cubicBezTo>
                <a:lnTo>
                  <a:pt x="34859" y="8479661"/>
                </a:lnTo>
                <a:cubicBezTo>
                  <a:pt x="37587" y="5520132"/>
                  <a:pt x="-2595" y="2959529"/>
                  <a:pt x="133" y="0"/>
                </a:cubicBez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7686535" y="4102421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6498539" y="2586277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5440286" y="1070133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15626" y="970569"/>
            <a:ext cx="3658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</a:rPr>
              <a:t>我们的团队合作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3145" y="1947633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927" y="2486713"/>
            <a:ext cx="403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选题与需求分析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1561" y="396094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74729" y="3499172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69688" y="4002857"/>
            <a:ext cx="3779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程序设计与实现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16312" y="5050711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8786602" y="5618564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72291" y="5519000"/>
            <a:ext cx="2398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76849640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0590"/>
          <a:stretch/>
        </p:blipFill>
        <p:spPr>
          <a:xfrm>
            <a:off x="1" y="7938"/>
            <a:ext cx="12192000" cy="68500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13904" y="96714"/>
            <a:ext cx="5764192" cy="5764192"/>
            <a:chOff x="3379808" y="639648"/>
            <a:chExt cx="5764192" cy="5764192"/>
          </a:xfrm>
        </p:grpSpPr>
        <p:grpSp>
          <p:nvGrpSpPr>
            <p:cNvPr id="8" name="组合 7"/>
            <p:cNvGrpSpPr/>
            <p:nvPr/>
          </p:nvGrpSpPr>
          <p:grpSpPr>
            <a:xfrm>
              <a:off x="3379808" y="639648"/>
              <a:ext cx="5764192" cy="5764192"/>
              <a:chOff x="3414532" y="382483"/>
              <a:chExt cx="5764192" cy="576419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14532" y="382483"/>
                <a:ext cx="5764192" cy="5764192"/>
              </a:xfrm>
              <a:prstGeom prst="ellipse">
                <a:avLst/>
              </a:prstGeom>
              <a:solidFill>
                <a:srgbClr val="6EA049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761772" y="640948"/>
                <a:ext cx="5069712" cy="506971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832382" y="2690747"/>
              <a:ext cx="47158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4800" b="1" dirty="0">
                  <a:solidFill>
                    <a:schemeClr val="bg1"/>
                  </a:solidFill>
                </a:rPr>
                <a:t>我们的团队合作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97041" y="3789458"/>
              <a:ext cx="49845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—— 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使用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Git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和</a:t>
              </a:r>
              <a:r>
                <a:rPr lang="en-US" altLang="zh-CN" sz="2400" dirty="0" err="1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Github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多人协作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6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028773" y="3621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我们的团队合作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9">
            <a:extLst>
              <a:ext uri="{FF2B5EF4-FFF2-40B4-BE49-F238E27FC236}">
                <a16:creationId xmlns:a16="http://schemas.microsoft.com/office/drawing/2014/main" id="{9274A7C4-C1EC-4372-ACE8-E5C087ADFCA4}"/>
              </a:ext>
            </a:extLst>
          </p:cNvPr>
          <p:cNvGrpSpPr/>
          <p:nvPr/>
        </p:nvGrpSpPr>
        <p:grpSpPr>
          <a:xfrm>
            <a:off x="638864" y="1851947"/>
            <a:ext cx="2046517" cy="57367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76" name="Pentagon 50">
              <a:extLst>
                <a:ext uri="{FF2B5EF4-FFF2-40B4-BE49-F238E27FC236}">
                  <a16:creationId xmlns:a16="http://schemas.microsoft.com/office/drawing/2014/main" id="{D45731E4-443E-4958-9569-7FE3F93EC969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0F74DFC2-4555-4E24-A3DE-58C8A8BEE0F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78" name="Pentagon 52">
                <a:extLst>
                  <a:ext uri="{FF2B5EF4-FFF2-40B4-BE49-F238E27FC236}">
                    <a16:creationId xmlns:a16="http://schemas.microsoft.com/office/drawing/2014/main" id="{580E0CC9-6714-49B8-98C5-1405C7B6A203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7CEA85-7123-4BB9-825D-C50BCDDF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我们的分工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DAE877-FA03-452B-8A2E-0DF098559707}"/>
              </a:ext>
            </a:extLst>
          </p:cNvPr>
          <p:cNvCxnSpPr/>
          <p:nvPr/>
        </p:nvCxnSpPr>
        <p:spPr>
          <a:xfrm>
            <a:off x="1156716" y="1078373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DF8C5E-BD10-4A0B-8985-EC5E641C5AB4}"/>
              </a:ext>
            </a:extLst>
          </p:cNvPr>
          <p:cNvSpPr/>
          <p:nvPr/>
        </p:nvSpPr>
        <p:spPr>
          <a:xfrm>
            <a:off x="4432820" y="113560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多人协作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377B51-1BB0-47CE-9F4B-9F3EE52F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95" y="3933914"/>
            <a:ext cx="932916" cy="12092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585C7E-A4F2-4978-B3DA-004702DD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095" y="5542897"/>
            <a:ext cx="932916" cy="1077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269427-FFA6-497C-8133-2B427CD29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095" y="2254278"/>
            <a:ext cx="932916" cy="13060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9641A6-0386-478C-AE89-9591B189C588}"/>
              </a:ext>
            </a:extLst>
          </p:cNvPr>
          <p:cNvSpPr txBox="1"/>
          <p:nvPr/>
        </p:nvSpPr>
        <p:spPr>
          <a:xfrm>
            <a:off x="4352921" y="2254278"/>
            <a:ext cx="6575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崔冬辰</a:t>
            </a:r>
            <a:r>
              <a:rPr lang="zh-CN" altLang="en-US" dirty="0"/>
              <a:t>：组长，工具人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选题，统筹团队合作，程序框架，文档，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77D3E-96FD-4C4D-815B-83ADB43F7A75}"/>
              </a:ext>
            </a:extLst>
          </p:cNvPr>
          <p:cNvSpPr txBox="1"/>
          <p:nvPr/>
        </p:nvSpPr>
        <p:spPr>
          <a:xfrm>
            <a:off x="4352920" y="3896001"/>
            <a:ext cx="6575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李尚哲</a:t>
            </a:r>
            <a:r>
              <a:rPr lang="zh-CN" altLang="en-US" dirty="0"/>
              <a:t>：技术总监，全程</a:t>
            </a:r>
            <a:r>
              <a:rPr lang="en-US" altLang="zh-CN" dirty="0"/>
              <a:t>carry 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屏幕操作实现，大部分函数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7E91C3-7D22-4E4F-9434-6E526003CEFA}"/>
              </a:ext>
            </a:extLst>
          </p:cNvPr>
          <p:cNvSpPr txBox="1"/>
          <p:nvPr/>
        </p:nvSpPr>
        <p:spPr>
          <a:xfrm>
            <a:off x="4354981" y="5491558"/>
            <a:ext cx="6699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唐昊哲</a:t>
            </a:r>
            <a:r>
              <a:rPr lang="zh-CN" altLang="en-US" dirty="0"/>
              <a:t>：工具人</a:t>
            </a:r>
            <a:r>
              <a:rPr lang="en-US" altLang="zh-CN" dirty="0"/>
              <a:t>2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算法流程图，</a:t>
            </a:r>
            <a:r>
              <a:rPr lang="en-US" altLang="zh-CN" dirty="0"/>
              <a:t>debug</a:t>
            </a:r>
            <a:r>
              <a:rPr lang="zh-CN" altLang="en-US" dirty="0"/>
              <a:t>，部分函数</a:t>
            </a:r>
          </a:p>
        </p:txBody>
      </p:sp>
    </p:spTree>
    <p:extLst>
      <p:ext uri="{BB962C8B-B14F-4D97-AF65-F5344CB8AC3E}">
        <p14:creationId xmlns:p14="http://schemas.microsoft.com/office/powerpoint/2010/main" val="37373578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028773" y="3621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我们的团队合作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A334BCC-7613-4759-ACEF-2A56BFD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14" y="2582786"/>
            <a:ext cx="9304826" cy="3779848"/>
          </a:xfrm>
          <a:prstGeom prst="rect">
            <a:avLst/>
          </a:prstGeom>
        </p:spPr>
      </p:pic>
      <p:grpSp>
        <p:nvGrpSpPr>
          <p:cNvPr id="74" name="Group 9">
            <a:extLst>
              <a:ext uri="{FF2B5EF4-FFF2-40B4-BE49-F238E27FC236}">
                <a16:creationId xmlns:a16="http://schemas.microsoft.com/office/drawing/2014/main" id="{9274A7C4-C1EC-4372-ACE8-E5C087ADFCA4}"/>
              </a:ext>
            </a:extLst>
          </p:cNvPr>
          <p:cNvGrpSpPr/>
          <p:nvPr/>
        </p:nvGrpSpPr>
        <p:grpSpPr>
          <a:xfrm>
            <a:off x="358975" y="1782888"/>
            <a:ext cx="2539694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76" name="Pentagon 50">
              <a:extLst>
                <a:ext uri="{FF2B5EF4-FFF2-40B4-BE49-F238E27FC236}">
                  <a16:creationId xmlns:a16="http://schemas.microsoft.com/office/drawing/2014/main" id="{D45731E4-443E-4958-9569-7FE3F93EC969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0F74DFC2-4555-4E24-A3DE-58C8A8BEE0F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78" name="Pentagon 52">
                <a:extLst>
                  <a:ext uri="{FF2B5EF4-FFF2-40B4-BE49-F238E27FC236}">
                    <a16:creationId xmlns:a16="http://schemas.microsoft.com/office/drawing/2014/main" id="{580E0CC9-6714-49B8-98C5-1405C7B6A203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7CEA85-7123-4BB9-825D-C50BCDDF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团队合作模式图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DAE877-FA03-452B-8A2E-0DF098559707}"/>
              </a:ext>
            </a:extLst>
          </p:cNvPr>
          <p:cNvCxnSpPr/>
          <p:nvPr/>
        </p:nvCxnSpPr>
        <p:spPr>
          <a:xfrm>
            <a:off x="1156716" y="1078373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DF8C5E-BD10-4A0B-8985-EC5E641C5AB4}"/>
              </a:ext>
            </a:extLst>
          </p:cNvPr>
          <p:cNvSpPr/>
          <p:nvPr/>
        </p:nvSpPr>
        <p:spPr>
          <a:xfrm>
            <a:off x="4432820" y="113560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多人协作</a:t>
            </a:r>
          </a:p>
        </p:txBody>
      </p:sp>
    </p:spTree>
    <p:extLst>
      <p:ext uri="{BB962C8B-B14F-4D97-AF65-F5344CB8AC3E}">
        <p14:creationId xmlns:p14="http://schemas.microsoft.com/office/powerpoint/2010/main" val="968753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223" y="-17718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746753" y="1481131"/>
            <a:ext cx="5599313" cy="5086735"/>
          </a:xfrm>
          <a:prstGeom prst="rect">
            <a:avLst/>
          </a:prstGeom>
          <a:solidFill>
            <a:srgbClr val="6EA04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6223" y="-17720"/>
            <a:ext cx="12192000" cy="1302469"/>
            <a:chOff x="-1" y="-41200"/>
            <a:chExt cx="12192000" cy="1346125"/>
          </a:xfrm>
        </p:grpSpPr>
        <p:sp>
          <p:nvSpPr>
            <p:cNvPr id="10" name="矩形 9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4387848" y="377727"/>
              <a:ext cx="3416320" cy="66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9636466-072A-4D31-BE4A-F34AFD94CD4D}"/>
              </a:ext>
            </a:extLst>
          </p:cNvPr>
          <p:cNvSpPr txBox="1"/>
          <p:nvPr/>
        </p:nvSpPr>
        <p:spPr>
          <a:xfrm>
            <a:off x="1349599" y="2026027"/>
            <a:ext cx="4393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我们会遇到这样的问题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CD99EF-2AD5-4142-BDF1-006D68B46518}"/>
              </a:ext>
            </a:extLst>
          </p:cNvPr>
          <p:cNvSpPr txBox="1"/>
          <p:nvPr/>
        </p:nvSpPr>
        <p:spPr>
          <a:xfrm>
            <a:off x="1993526" y="3103246"/>
            <a:ext cx="275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记不住用户名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4ED2A4-4ABA-442B-A292-DE9B1F4EDE81}"/>
              </a:ext>
            </a:extLst>
          </p:cNvPr>
          <p:cNvSpPr txBox="1"/>
          <p:nvPr/>
        </p:nvSpPr>
        <p:spPr>
          <a:xfrm>
            <a:off x="1993526" y="3674500"/>
            <a:ext cx="240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记不住密码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8D7D77-5C46-48C0-84C7-D229DD1B7A94}"/>
              </a:ext>
            </a:extLst>
          </p:cNvPr>
          <p:cNvSpPr txBox="1"/>
          <p:nvPr/>
        </p:nvSpPr>
        <p:spPr>
          <a:xfrm>
            <a:off x="1993526" y="4213399"/>
            <a:ext cx="381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忘记是拿来登陆啥的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AFA826-8DF5-4347-BC71-07BC81076FC6}"/>
              </a:ext>
            </a:extLst>
          </p:cNvPr>
          <p:cNvSpPr txBox="1"/>
          <p:nvPr/>
        </p:nvSpPr>
        <p:spPr>
          <a:xfrm>
            <a:off x="1993526" y="4736619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4.Linux</a:t>
            </a:r>
            <a:r>
              <a:rPr lang="zh-CN" altLang="en-US" sz="2400" dirty="0">
                <a:solidFill>
                  <a:schemeClr val="bg1"/>
                </a:solidFill>
              </a:rPr>
              <a:t>用户运行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程序不能进行屏幕操作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86B4ED-3D5E-4025-A780-CDE3E843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46" y="1252240"/>
            <a:ext cx="4931883" cy="559661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39F96C2-0134-435D-AFDB-D6A534CA9766}"/>
              </a:ext>
            </a:extLst>
          </p:cNvPr>
          <p:cNvSpPr txBox="1"/>
          <p:nvPr/>
        </p:nvSpPr>
        <p:spPr>
          <a:xfrm>
            <a:off x="7934257" y="1431154"/>
            <a:ext cx="202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Why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管理账户密码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27C105-7FA4-4E29-A2C0-75AE2E37613A}"/>
              </a:ext>
            </a:extLst>
          </p:cNvPr>
          <p:cNvSpPr txBox="1"/>
          <p:nvPr/>
        </p:nvSpPr>
        <p:spPr>
          <a:xfrm>
            <a:off x="8184264" y="2248232"/>
            <a:ext cx="152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Who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用户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0E9FDE-1433-4B93-89B4-711692B1A052}"/>
              </a:ext>
            </a:extLst>
          </p:cNvPr>
          <p:cNvSpPr txBox="1"/>
          <p:nvPr/>
        </p:nvSpPr>
        <p:spPr>
          <a:xfrm>
            <a:off x="7087229" y="3102458"/>
            <a:ext cx="3734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How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安装</a:t>
            </a:r>
            <a:r>
              <a:rPr lang="en-US" altLang="zh-CN" sz="2000" dirty="0">
                <a:solidFill>
                  <a:schemeClr val="bg1"/>
                </a:solidFill>
              </a:rPr>
              <a:t>curses</a:t>
            </a:r>
            <a:r>
              <a:rPr lang="zh-CN" altLang="en-US" sz="2000" dirty="0">
                <a:solidFill>
                  <a:schemeClr val="bg1"/>
                </a:solidFill>
              </a:rPr>
              <a:t>库后，链接编译运行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E565AD-2B47-44A2-9BBF-47AF07B46B8C}"/>
              </a:ext>
            </a:extLst>
          </p:cNvPr>
          <p:cNvSpPr txBox="1"/>
          <p:nvPr/>
        </p:nvSpPr>
        <p:spPr>
          <a:xfrm>
            <a:off x="7138642" y="4016634"/>
            <a:ext cx="3643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When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忘记了原来的账密，或有新账密需要添加时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A737DD-422B-4268-9BB4-4B8836A78878}"/>
              </a:ext>
            </a:extLst>
          </p:cNvPr>
          <p:cNvSpPr txBox="1"/>
          <p:nvPr/>
        </p:nvSpPr>
        <p:spPr>
          <a:xfrm>
            <a:off x="7319402" y="5250682"/>
            <a:ext cx="3282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What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一个能够在</a:t>
            </a:r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环境下可以实现屏幕操作的密码本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9"/>
          <p:cNvGrpSpPr/>
          <p:nvPr/>
        </p:nvGrpSpPr>
        <p:grpSpPr>
          <a:xfrm>
            <a:off x="669730" y="196624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60" name="Pentagon 50"/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1" name="Group 51"/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62" name="Pentagon 52"/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Subtitle 2"/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UML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用例图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4387848" y="377727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D5BFA19-5FE1-42F9-9C83-0CB11139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21" y="1491806"/>
            <a:ext cx="7428321" cy="49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6495" y="1828800"/>
            <a:ext cx="8659008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4028774" y="50068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0DFBB8-4549-4D08-A1D3-A75107ED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86" y="3190413"/>
            <a:ext cx="8126672" cy="2651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2346690" y="2280461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体系结构设计</a:t>
            </a:r>
          </a:p>
        </p:txBody>
      </p:sp>
    </p:spTree>
    <p:extLst>
      <p:ext uri="{BB962C8B-B14F-4D97-AF65-F5344CB8AC3E}">
        <p14:creationId xmlns:p14="http://schemas.microsoft.com/office/powerpoint/2010/main" val="20660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1118" y="1808793"/>
            <a:ext cx="6669761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4028774" y="50068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3012515" y="2193265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数据结构设计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08603-7578-40DA-B94C-B7B87E98CBE4}"/>
              </a:ext>
            </a:extLst>
          </p:cNvPr>
          <p:cNvSpPr txBox="1"/>
          <p:nvPr/>
        </p:nvSpPr>
        <p:spPr>
          <a:xfrm>
            <a:off x="3755746" y="3023381"/>
            <a:ext cx="48915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struct student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    char name[50];  	 //</a:t>
            </a:r>
            <a:r>
              <a:rPr lang="zh-CN" altLang="en-US" sz="2400" b="1" dirty="0">
                <a:solidFill>
                  <a:schemeClr val="bg1"/>
                </a:solidFill>
              </a:rPr>
              <a:t>用户名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code[21];   	 //</a:t>
            </a:r>
            <a:r>
              <a:rPr lang="zh-CN" altLang="en-US" sz="2400" b="1" dirty="0">
                <a:solidFill>
                  <a:schemeClr val="bg1"/>
                </a:solidFill>
              </a:rPr>
              <a:t>密码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answer[5];    //</a:t>
            </a:r>
            <a:r>
              <a:rPr lang="zh-CN" altLang="en-US" sz="2400" b="1" dirty="0">
                <a:solidFill>
                  <a:schemeClr val="bg1"/>
                </a:solidFill>
              </a:rPr>
              <a:t>密保答案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area[100]; 	//</a:t>
            </a:r>
            <a:r>
              <a:rPr lang="zh-CN" altLang="en-US" sz="2400" b="1" dirty="0">
                <a:solidFill>
                  <a:schemeClr val="bg1"/>
                </a:solidFill>
              </a:rPr>
              <a:t>登录环境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struct student *next;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3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327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LiHei Pro</vt:lpstr>
      <vt:lpstr>Signika Negative</vt:lpstr>
      <vt:lpstr>等线</vt:lpstr>
      <vt:lpstr>等线 Light</vt:lpstr>
      <vt:lpstr>微软雅黑</vt:lpstr>
      <vt:lpstr>微软雅黑 Light</vt:lpstr>
      <vt:lpstr>张海山锐线体简</vt:lpstr>
      <vt:lpstr>Arial</vt:lpstr>
      <vt:lpstr>Arial Narrow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lenovopc</dc:creator>
  <cp:lastModifiedBy>Cui Dongchen</cp:lastModifiedBy>
  <cp:revision>189</cp:revision>
  <dcterms:created xsi:type="dcterms:W3CDTF">2016-02-24T12:07:17Z</dcterms:created>
  <dcterms:modified xsi:type="dcterms:W3CDTF">2019-12-27T05:05:26Z</dcterms:modified>
</cp:coreProperties>
</file>