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7" r:id="rId4"/>
    <p:sldId id="269" r:id="rId5"/>
    <p:sldId id="287" r:id="rId6"/>
    <p:sldId id="295" r:id="rId7"/>
    <p:sldId id="273" r:id="rId8"/>
    <p:sldId id="267" r:id="rId9"/>
    <p:sldId id="268" r:id="rId10"/>
    <p:sldId id="282" r:id="rId11"/>
    <p:sldId id="264" r:id="rId12"/>
    <p:sldId id="283" r:id="rId13"/>
    <p:sldId id="285" r:id="rId14"/>
    <p:sldId id="294" r:id="rId15"/>
    <p:sldId id="270" r:id="rId16"/>
    <p:sldId id="288" r:id="rId17"/>
    <p:sldId id="290" r:id="rId18"/>
    <p:sldId id="292" r:id="rId19"/>
    <p:sldId id="289" r:id="rId20"/>
    <p:sldId id="293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3768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3909" y="2558464"/>
            <a:ext cx="3724181" cy="1323439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Linux</a:t>
            </a:r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专用</a:t>
            </a:r>
            <a:endParaRPr lang="en-US" altLang="zh-CN" sz="4000" dirty="0"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/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密码本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4740" y="4833176"/>
            <a:ext cx="589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语言低头小组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崔冬辰 李尚哲 唐昊哲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1118" y="1808793"/>
            <a:ext cx="6669761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3012515" y="2193265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8603-7578-40DA-B94C-B7B87E98CBE4}"/>
              </a:ext>
            </a:extLst>
          </p:cNvPr>
          <p:cNvSpPr txBox="1"/>
          <p:nvPr/>
        </p:nvSpPr>
        <p:spPr>
          <a:xfrm>
            <a:off x="3755746" y="3023381"/>
            <a:ext cx="4891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struct student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    char name[50];  	 //</a:t>
            </a:r>
            <a:r>
              <a:rPr lang="zh-CN" altLang="en-US" sz="2400" b="1" dirty="0">
                <a:solidFill>
                  <a:schemeClr val="bg1"/>
                </a:solidFill>
              </a:rPr>
              <a:t>用户名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code[21];   	 //</a:t>
            </a:r>
            <a:r>
              <a:rPr lang="zh-CN" altLang="en-US" sz="2400" b="1" dirty="0">
                <a:solidFill>
                  <a:schemeClr val="bg1"/>
                </a:solidFill>
              </a:rPr>
              <a:t>密码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answer[5];    //</a:t>
            </a:r>
            <a:r>
              <a:rPr lang="zh-CN" altLang="en-US" sz="2400" b="1" dirty="0">
                <a:solidFill>
                  <a:schemeClr val="bg1"/>
                </a:solidFill>
              </a:rPr>
              <a:t>密保答案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area[100]; 	//</a:t>
            </a:r>
            <a:r>
              <a:rPr lang="zh-CN" altLang="en-US" sz="2400" b="1" dirty="0">
                <a:solidFill>
                  <a:schemeClr val="bg1"/>
                </a:solidFill>
              </a:rPr>
              <a:t>登录环境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struct student *next;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05676D8-EE1F-4328-A28E-10BC301C3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1082" r="5741" b="9858"/>
          <a:stretch/>
        </p:blipFill>
        <p:spPr>
          <a:xfrm>
            <a:off x="292277" y="2861188"/>
            <a:ext cx="6196996" cy="3060576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Main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813362" y="1899214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Print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0D5DE3C-1A97-4F28-9AF8-FD3B7427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13652" r="11728" b="10680"/>
          <a:stretch/>
        </p:blipFill>
        <p:spPr>
          <a:xfrm>
            <a:off x="7580344" y="2606758"/>
            <a:ext cx="4197365" cy="39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CDAB8BB-50A3-48A7-9DF8-3F1412E3B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4935" r="14076" b="7730"/>
          <a:stretch/>
        </p:blipFill>
        <p:spPr>
          <a:xfrm>
            <a:off x="7860074" y="1317682"/>
            <a:ext cx="4124291" cy="55403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BA0E3C-17C9-4E21-82F1-E8B63BF8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7" y="1346447"/>
            <a:ext cx="5012621" cy="5511553"/>
          </a:xfrm>
          <a:prstGeom prst="rect">
            <a:avLst/>
          </a:prstGeom>
        </p:spPr>
      </p:pic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727453" y="1708368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delete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116034" y="1811229"/>
            <a:ext cx="1819296" cy="650161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90079"/>
                <a:ext cx="1508870" cy="699028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Append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601D543E-EC4A-44BF-B98E-6E64EA7E832D}"/>
              </a:ext>
            </a:extLst>
          </p:cNvPr>
          <p:cNvGrpSpPr/>
          <p:nvPr/>
        </p:nvGrpSpPr>
        <p:grpSpPr>
          <a:xfrm>
            <a:off x="116034" y="2878440"/>
            <a:ext cx="1561846" cy="894570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C1F63FBB-CBBC-424B-8F3F-6C902B42B23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4843FE74-DFBE-471C-9AEF-EB23D737519F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BE21273A-F803-4478-A741-5CAE25726B5A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B2B9707D-3293-4255-A1F3-FB297C9D8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75968"/>
                <a:ext cx="1387038" cy="6205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插入的同时排序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501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-1" y="1721773"/>
            <a:ext cx="1831619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ByName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B880BE2-8EC5-477C-A9FC-FBD76997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5437" r="8509" b="12492"/>
          <a:stretch/>
        </p:blipFill>
        <p:spPr>
          <a:xfrm>
            <a:off x="1848918" y="1680882"/>
            <a:ext cx="3976919" cy="48723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2CB1C6-D560-4396-A3C1-A9EB0FAE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80" y="1943516"/>
            <a:ext cx="5247357" cy="4419114"/>
          </a:xfrm>
          <a:prstGeom prst="rect">
            <a:avLst/>
          </a:prstGeom>
        </p:spPr>
      </p:pic>
      <p:grpSp>
        <p:nvGrpSpPr>
          <p:cNvPr id="22" name="Group 9">
            <a:extLst>
              <a:ext uri="{FF2B5EF4-FFF2-40B4-BE49-F238E27FC236}">
                <a16:creationId xmlns:a16="http://schemas.microsoft.com/office/drawing/2014/main" id="{907A8E1C-F067-49D1-9159-26552925999A}"/>
              </a:ext>
            </a:extLst>
          </p:cNvPr>
          <p:cNvGrpSpPr/>
          <p:nvPr/>
        </p:nvGrpSpPr>
        <p:grpSpPr>
          <a:xfrm>
            <a:off x="6096000" y="1719799"/>
            <a:ext cx="1564884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17332B2C-762F-44AC-A037-73BE8B500E3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2EAA68F3-EC2B-4E23-A2DA-055F8211D839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F106FA5-7A61-4A9D-B7B7-44B4E2992510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8951A97-BBF3-4C14-963C-185DF7D0F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ByArea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59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B880BE2-8EC5-477C-A9FC-FBD76997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5437" r="8509" b="12492"/>
          <a:stretch/>
        </p:blipFill>
        <p:spPr>
          <a:xfrm>
            <a:off x="1492376" y="1244064"/>
            <a:ext cx="4333462" cy="53091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2CB1C6-D560-4396-A3C1-A9EB0FAE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80" y="1943516"/>
            <a:ext cx="5247357" cy="4419114"/>
          </a:xfrm>
          <a:prstGeom prst="rect">
            <a:avLst/>
          </a:prstGeom>
        </p:spPr>
      </p:pic>
      <p:grpSp>
        <p:nvGrpSpPr>
          <p:cNvPr id="22" name="Group 9">
            <a:extLst>
              <a:ext uri="{FF2B5EF4-FFF2-40B4-BE49-F238E27FC236}">
                <a16:creationId xmlns:a16="http://schemas.microsoft.com/office/drawing/2014/main" id="{907A8E1C-F067-49D1-9159-26552925999A}"/>
              </a:ext>
            </a:extLst>
          </p:cNvPr>
          <p:cNvGrpSpPr/>
          <p:nvPr/>
        </p:nvGrpSpPr>
        <p:grpSpPr>
          <a:xfrm>
            <a:off x="6096000" y="1719799"/>
            <a:ext cx="1564884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17332B2C-762F-44AC-A037-73BE8B500E3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2EAA68F3-EC2B-4E23-A2DA-055F8211D839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F106FA5-7A61-4A9D-B7B7-44B4E2992510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8951A97-BBF3-4C14-963C-185DF7D0F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ByArea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-1" y="1721773"/>
            <a:ext cx="1831619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ByName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777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63909" y="25732"/>
            <a:ext cx="6134101" cy="5117797"/>
            <a:chOff x="3640016" y="-1"/>
            <a:chExt cx="4953001" cy="4625230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40016" y="3050821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893394" y="1752601"/>
            <a:ext cx="391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成果展示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C71B98D2-7B2E-4945-A03D-E5F128F68ADF}"/>
              </a:ext>
            </a:extLst>
          </p:cNvPr>
          <p:cNvGrpSpPr/>
          <p:nvPr/>
        </p:nvGrpSpPr>
        <p:grpSpPr>
          <a:xfrm>
            <a:off x="527688" y="1520588"/>
            <a:ext cx="143427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9" name="Pentagon 50">
              <a:extLst>
                <a:ext uri="{FF2B5EF4-FFF2-40B4-BE49-F238E27FC236}">
                  <a16:creationId xmlns:a16="http://schemas.microsoft.com/office/drawing/2014/main" id="{FAEA19BD-73B9-46F6-93A3-1AE73DDF59D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51">
              <a:extLst>
                <a:ext uri="{FF2B5EF4-FFF2-40B4-BE49-F238E27FC236}">
                  <a16:creationId xmlns:a16="http://schemas.microsoft.com/office/drawing/2014/main" id="{9CA0C706-D125-4A1D-95BA-253A4670E2F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1" name="Pentagon 52">
                <a:extLst>
                  <a:ext uri="{FF2B5EF4-FFF2-40B4-BE49-F238E27FC236}">
                    <a16:creationId xmlns:a16="http://schemas.microsoft.com/office/drawing/2014/main" id="{64867B1F-0D9F-4436-849F-6921E2C52F75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8D931CD1-AB19-47B7-ADC4-CB2BC2667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主界面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B7FB69-81A1-4D50-B36A-DA4CC45F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441854"/>
            <a:ext cx="7665855" cy="52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5CCCF405-5409-4C5C-ABB5-F18403ECF4B2}"/>
              </a:ext>
            </a:extLst>
          </p:cNvPr>
          <p:cNvGrpSpPr/>
          <p:nvPr/>
        </p:nvGrpSpPr>
        <p:grpSpPr>
          <a:xfrm>
            <a:off x="509932" y="1663406"/>
            <a:ext cx="2082348" cy="130234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237228AD-76D7-4CEA-B707-D5FAC6CBD60B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70209E20-6C0F-4FDC-8534-890ADDB01EF4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4D459B4C-9269-4D68-878A-FEBAF0D19DB4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91E5178-0107-47B6-931B-141FD76FF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当密码本为空时选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2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查看密码本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C199424F-014F-4716-AB79-BD0CEBDDAC7B}"/>
              </a:ext>
            </a:extLst>
          </p:cNvPr>
          <p:cNvGrpSpPr/>
          <p:nvPr/>
        </p:nvGrpSpPr>
        <p:grpSpPr>
          <a:xfrm>
            <a:off x="431513" y="4088489"/>
            <a:ext cx="1983214" cy="119372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6" name="Pentagon 50">
              <a:extLst>
                <a:ext uri="{FF2B5EF4-FFF2-40B4-BE49-F238E27FC236}">
                  <a16:creationId xmlns:a16="http://schemas.microsoft.com/office/drawing/2014/main" id="{111393A6-7002-48B8-9CA9-7CDEF38C2C55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51">
              <a:extLst>
                <a:ext uri="{FF2B5EF4-FFF2-40B4-BE49-F238E27FC236}">
                  <a16:creationId xmlns:a16="http://schemas.microsoft.com/office/drawing/2014/main" id="{CC380C47-35B8-4E92-98FA-BE2FB8B0644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8" name="Pentagon 52">
                <a:extLst>
                  <a:ext uri="{FF2B5EF4-FFF2-40B4-BE49-F238E27FC236}">
                    <a16:creationId xmlns:a16="http://schemas.microsoft.com/office/drawing/2014/main" id="{8FD2F288-564D-4C5B-877C-9F689CB6714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3AB33096-4595-4FE5-9D8E-A7A1AA52C7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选择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添加新的账号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123456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1732C2-0EC5-46B8-96D9-D4A6D3021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42"/>
          <a:stretch/>
        </p:blipFill>
        <p:spPr>
          <a:xfrm>
            <a:off x="2758685" y="1379084"/>
            <a:ext cx="6674630" cy="15866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363D2E-2FCE-4092-8712-6DAAAA17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85" y="3171086"/>
            <a:ext cx="7131285" cy="36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6845B20A-175E-4DC3-A03C-B77A76198F56}"/>
              </a:ext>
            </a:extLst>
          </p:cNvPr>
          <p:cNvGrpSpPr/>
          <p:nvPr/>
        </p:nvGrpSpPr>
        <p:grpSpPr>
          <a:xfrm>
            <a:off x="216581" y="1358447"/>
            <a:ext cx="1983214" cy="119372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0204078B-8785-4FC3-95B4-179185459F1E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BCDE1A23-A1F9-43F3-B52A-D447EAB4714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450BE6C7-9091-45CC-A193-3DE8536D916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4357D5F4-0319-40F9-8BF1-8C311DB3D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选择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添加新的账号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12345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0EA425-40F0-4C49-97AA-F89681FA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47" y="1930896"/>
            <a:ext cx="7396457" cy="4333024"/>
          </a:xfrm>
          <a:prstGeom prst="rect">
            <a:avLst/>
          </a:prstGeom>
        </p:spPr>
      </p:pic>
      <p:grpSp>
        <p:nvGrpSpPr>
          <p:cNvPr id="15" name="Group 9">
            <a:extLst>
              <a:ext uri="{FF2B5EF4-FFF2-40B4-BE49-F238E27FC236}">
                <a16:creationId xmlns:a16="http://schemas.microsoft.com/office/drawing/2014/main" id="{F6E113DD-F8D6-471D-834B-0108DAB0DA05}"/>
              </a:ext>
            </a:extLst>
          </p:cNvPr>
          <p:cNvGrpSpPr/>
          <p:nvPr/>
        </p:nvGrpSpPr>
        <p:grpSpPr>
          <a:xfrm>
            <a:off x="216581" y="2832138"/>
            <a:ext cx="1718751" cy="967506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6" name="Pentagon 50">
              <a:extLst>
                <a:ext uri="{FF2B5EF4-FFF2-40B4-BE49-F238E27FC236}">
                  <a16:creationId xmlns:a16="http://schemas.microsoft.com/office/drawing/2014/main" id="{63FC6C7C-ADA5-4D41-9962-FBA43E2C084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51">
              <a:extLst>
                <a:ext uri="{FF2B5EF4-FFF2-40B4-BE49-F238E27FC236}">
                  <a16:creationId xmlns:a16="http://schemas.microsoft.com/office/drawing/2014/main" id="{3339EA3C-F80E-4A13-848B-8C519EC27D1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8" name="Pentagon 52">
                <a:extLst>
                  <a:ext uri="{FF2B5EF4-FFF2-40B4-BE49-F238E27FC236}">
                    <a16:creationId xmlns:a16="http://schemas.microsoft.com/office/drawing/2014/main" id="{8E35CAC2-D0F5-4201-8144-6C866F25AC25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A3D8A9CC-E188-4AC9-9490-B885CB339D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再次查看密码本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0" name="Group 9">
            <a:extLst>
              <a:ext uri="{FF2B5EF4-FFF2-40B4-BE49-F238E27FC236}">
                <a16:creationId xmlns:a16="http://schemas.microsoft.com/office/drawing/2014/main" id="{68224E6E-73E9-4A9F-9B89-01F690B8F95B}"/>
              </a:ext>
            </a:extLst>
          </p:cNvPr>
          <p:cNvGrpSpPr/>
          <p:nvPr/>
        </p:nvGrpSpPr>
        <p:grpSpPr>
          <a:xfrm>
            <a:off x="216582" y="4183022"/>
            <a:ext cx="2162634" cy="130234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21" name="Pentagon 50">
              <a:extLst>
                <a:ext uri="{FF2B5EF4-FFF2-40B4-BE49-F238E27FC236}">
                  <a16:creationId xmlns:a16="http://schemas.microsoft.com/office/drawing/2014/main" id="{6AC5049F-4F1A-4A26-8A36-7FB06D251363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" name="Group 51">
              <a:extLst>
                <a:ext uri="{FF2B5EF4-FFF2-40B4-BE49-F238E27FC236}">
                  <a16:creationId xmlns:a16="http://schemas.microsoft.com/office/drawing/2014/main" id="{2CBB68FD-9A53-44D9-909B-CBFF3CFD7B61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3" name="Pentagon 52">
                <a:extLst>
                  <a:ext uri="{FF2B5EF4-FFF2-40B4-BE49-F238E27FC236}">
                    <a16:creationId xmlns:a16="http://schemas.microsoft.com/office/drawing/2014/main" id="{7591AAB7-F8D6-4C81-9941-9D3FF0768DB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E9C6BE86-E11B-4F79-98EB-4BBD7C493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账号已添加并自动排序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1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6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698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0" y="11965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3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我们的团队合作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选题与需求分析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8" y="4002857"/>
            <a:ext cx="377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程序设计与实现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F7DA35F5-1A8A-455B-9A22-B751DDB5E528}"/>
              </a:ext>
            </a:extLst>
          </p:cNvPr>
          <p:cNvGrpSpPr/>
          <p:nvPr/>
        </p:nvGrpSpPr>
        <p:grpSpPr>
          <a:xfrm>
            <a:off x="394135" y="1669165"/>
            <a:ext cx="1914059" cy="112730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BE79680E-CE80-4D60-A73B-F3FB8B06A79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EC599EFD-4280-4BB3-95A0-D31412F51041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AB44F7D2-34F7-4943-B53F-C8086E85058F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C4C0C295-B4CA-4FF1-89F8-A17060C4E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24238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3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删除其中一组账号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21A6E8C-467B-490E-9539-9F4BD4B4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52" y="1598143"/>
            <a:ext cx="6545802" cy="1984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6B5661-C388-4797-8103-91BBD75FD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51" y="3883978"/>
            <a:ext cx="6741111" cy="2503513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id="{ED7F7460-B2F9-4C50-97D3-279E99F80669}"/>
              </a:ext>
            </a:extLst>
          </p:cNvPr>
          <p:cNvGrpSpPr/>
          <p:nvPr/>
        </p:nvGrpSpPr>
        <p:grpSpPr>
          <a:xfrm>
            <a:off x="582047" y="4061532"/>
            <a:ext cx="1832680" cy="1127299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5" name="Pentagon 50">
              <a:extLst>
                <a:ext uri="{FF2B5EF4-FFF2-40B4-BE49-F238E27FC236}">
                  <a16:creationId xmlns:a16="http://schemas.microsoft.com/office/drawing/2014/main" id="{AD129EC9-00CE-4C7F-9C1D-661F6733CD54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51">
              <a:extLst>
                <a:ext uri="{FF2B5EF4-FFF2-40B4-BE49-F238E27FC236}">
                  <a16:creationId xmlns:a16="http://schemas.microsoft.com/office/drawing/2014/main" id="{0A2566B6-038F-40E8-9C79-4DAEE7B53CD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7" name="Pentagon 52">
                <a:extLst>
                  <a:ext uri="{FF2B5EF4-FFF2-40B4-BE49-F238E27FC236}">
                    <a16:creationId xmlns:a16="http://schemas.microsoft.com/office/drawing/2014/main" id="{3E1F75BC-45AE-4B98-B964-D4224ABE567F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F9D4D2DD-7B88-492F-9649-5E261DF65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24238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再次查看密码本，成功删除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4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97114" y="2216557"/>
            <a:ext cx="2197772" cy="1754326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13904" y="96714"/>
            <a:ext cx="5764192" cy="5764192"/>
            <a:chOff x="3379808" y="639648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639648"/>
              <a:ext cx="5764192" cy="5764192"/>
              <a:chOff x="3414532" y="382483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382483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832382" y="2690747"/>
              <a:ext cx="47158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4800" b="1" dirty="0">
                  <a:solidFill>
                    <a:schemeClr val="bg1"/>
                  </a:solidFill>
                </a:rPr>
                <a:t>我们的团队合作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97041" y="3789458"/>
              <a:ext cx="49845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—— 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和</a:t>
              </a:r>
              <a:r>
                <a:rPr lang="en-US" altLang="zh-CN" sz="2400" dirty="0" err="1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Github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多人协作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638864" y="1851947"/>
            <a:ext cx="2046517" cy="57367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我们的分工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7B51-1BB0-47CE-9F4B-9F3EE52F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3933914"/>
            <a:ext cx="932916" cy="1209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585C7E-A4F2-4978-B3DA-004702DD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95" y="5542897"/>
            <a:ext cx="932916" cy="1077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269427-FFA6-497C-8133-2B427CD2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095" y="2254278"/>
            <a:ext cx="932916" cy="13060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9641A6-0386-478C-AE89-9591B189C588}"/>
              </a:ext>
            </a:extLst>
          </p:cNvPr>
          <p:cNvSpPr txBox="1"/>
          <p:nvPr/>
        </p:nvSpPr>
        <p:spPr>
          <a:xfrm>
            <a:off x="4352921" y="2254278"/>
            <a:ext cx="6575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崔冬辰</a:t>
            </a:r>
            <a:r>
              <a:rPr lang="zh-CN" altLang="en-US" dirty="0"/>
              <a:t>：组长，工具人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选题，统筹团队合作，程序框架，文档，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77D3E-96FD-4C4D-815B-83ADB43F7A75}"/>
              </a:ext>
            </a:extLst>
          </p:cNvPr>
          <p:cNvSpPr txBox="1"/>
          <p:nvPr/>
        </p:nvSpPr>
        <p:spPr>
          <a:xfrm>
            <a:off x="4352920" y="3896001"/>
            <a:ext cx="6575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李尚哲</a:t>
            </a:r>
            <a:r>
              <a:rPr lang="zh-CN" altLang="en-US" dirty="0"/>
              <a:t>：技术总监，全程</a:t>
            </a:r>
            <a:r>
              <a:rPr lang="en-US" altLang="zh-CN" dirty="0"/>
              <a:t>carry 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屏幕操作实现，大部分函数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E91C3-7D22-4E4F-9434-6E526003CEFA}"/>
              </a:ext>
            </a:extLst>
          </p:cNvPr>
          <p:cNvSpPr txBox="1"/>
          <p:nvPr/>
        </p:nvSpPr>
        <p:spPr>
          <a:xfrm>
            <a:off x="4354981" y="5491558"/>
            <a:ext cx="669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唐昊哲</a:t>
            </a:r>
            <a:r>
              <a:rPr lang="zh-CN" altLang="en-US" dirty="0"/>
              <a:t>：工具人</a:t>
            </a:r>
            <a:r>
              <a:rPr lang="en-US" altLang="zh-CN" dirty="0"/>
              <a:t>2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算法流程图，</a:t>
            </a:r>
            <a:r>
              <a:rPr lang="en-US" altLang="zh-CN" dirty="0"/>
              <a:t>debug</a:t>
            </a:r>
            <a:r>
              <a:rPr lang="zh-CN" altLang="en-US" dirty="0"/>
              <a:t>，部分函数</a:t>
            </a:r>
          </a:p>
        </p:txBody>
      </p:sp>
    </p:spTree>
    <p:extLst>
      <p:ext uri="{BB962C8B-B14F-4D97-AF65-F5344CB8AC3E}">
        <p14:creationId xmlns:p14="http://schemas.microsoft.com/office/powerpoint/2010/main" val="373735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A334BCC-7613-4759-ACEF-2A56BFD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14" y="2582786"/>
            <a:ext cx="9304826" cy="3779848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358975" y="1782888"/>
            <a:ext cx="2539694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团队合作模式图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</p:spTree>
    <p:extLst>
      <p:ext uri="{BB962C8B-B14F-4D97-AF65-F5344CB8AC3E}">
        <p14:creationId xmlns:p14="http://schemas.microsoft.com/office/powerpoint/2010/main" val="968753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42BB3-5B9F-4029-BED0-588704DB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93" y="1504941"/>
            <a:ext cx="9563929" cy="5799323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137721" y="1669424"/>
            <a:ext cx="2037990" cy="573680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开发中的仓库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1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746753" y="1481131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387848" y="377727"/>
              <a:ext cx="341632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636466-072A-4D31-BE4A-F34AFD94CD4D}"/>
              </a:ext>
            </a:extLst>
          </p:cNvPr>
          <p:cNvSpPr txBox="1"/>
          <p:nvPr/>
        </p:nvSpPr>
        <p:spPr>
          <a:xfrm>
            <a:off x="1349599" y="2026027"/>
            <a:ext cx="439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我们会遇到这样的问题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D99EF-2AD5-4142-BDF1-006D68B46518}"/>
              </a:ext>
            </a:extLst>
          </p:cNvPr>
          <p:cNvSpPr txBox="1"/>
          <p:nvPr/>
        </p:nvSpPr>
        <p:spPr>
          <a:xfrm>
            <a:off x="1993526" y="3103246"/>
            <a:ext cx="275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记不住用户名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ED2A4-4ABA-442B-A292-DE9B1F4EDE81}"/>
              </a:ext>
            </a:extLst>
          </p:cNvPr>
          <p:cNvSpPr txBox="1"/>
          <p:nvPr/>
        </p:nvSpPr>
        <p:spPr>
          <a:xfrm>
            <a:off x="1993526" y="3674500"/>
            <a:ext cx="240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记不住密码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D7D77-5C46-48C0-84C7-D229DD1B7A94}"/>
              </a:ext>
            </a:extLst>
          </p:cNvPr>
          <p:cNvSpPr txBox="1"/>
          <p:nvPr/>
        </p:nvSpPr>
        <p:spPr>
          <a:xfrm>
            <a:off x="1993526" y="4213399"/>
            <a:ext cx="38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忘记是拿来登陆啥的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FA826-8DF5-4347-BC71-07BC81076FC6}"/>
              </a:ext>
            </a:extLst>
          </p:cNvPr>
          <p:cNvSpPr txBox="1"/>
          <p:nvPr/>
        </p:nvSpPr>
        <p:spPr>
          <a:xfrm>
            <a:off x="1993526" y="4736619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4.Linux</a:t>
            </a:r>
            <a:r>
              <a:rPr lang="zh-CN" altLang="en-US" sz="2400" dirty="0">
                <a:solidFill>
                  <a:schemeClr val="bg1"/>
                </a:solidFill>
              </a:rPr>
              <a:t>用户运行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程序不能进行屏幕操作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86B4ED-3D5E-4025-A780-CDE3E843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1252240"/>
            <a:ext cx="4931883" cy="55966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9F96C2-0134-435D-AFDB-D6A534CA9766}"/>
              </a:ext>
            </a:extLst>
          </p:cNvPr>
          <p:cNvSpPr txBox="1"/>
          <p:nvPr/>
        </p:nvSpPr>
        <p:spPr>
          <a:xfrm>
            <a:off x="7934257" y="1431154"/>
            <a:ext cx="202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Why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管理账户密码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27C105-7FA4-4E29-A2C0-75AE2E37613A}"/>
              </a:ext>
            </a:extLst>
          </p:cNvPr>
          <p:cNvSpPr txBox="1"/>
          <p:nvPr/>
        </p:nvSpPr>
        <p:spPr>
          <a:xfrm>
            <a:off x="8184264" y="2248232"/>
            <a:ext cx="152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Who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9FDE-1433-4B93-89B4-711692B1A052}"/>
              </a:ext>
            </a:extLst>
          </p:cNvPr>
          <p:cNvSpPr txBox="1"/>
          <p:nvPr/>
        </p:nvSpPr>
        <p:spPr>
          <a:xfrm>
            <a:off x="7087229" y="3102458"/>
            <a:ext cx="373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How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</a:rPr>
              <a:t>curses</a:t>
            </a:r>
            <a:r>
              <a:rPr lang="zh-CN" altLang="en-US" sz="2000" dirty="0">
                <a:solidFill>
                  <a:schemeClr val="bg1"/>
                </a:solidFill>
              </a:rPr>
              <a:t>库后，链接编译运行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565AD-2B47-44A2-9BBF-47AF07B46B8C}"/>
              </a:ext>
            </a:extLst>
          </p:cNvPr>
          <p:cNvSpPr txBox="1"/>
          <p:nvPr/>
        </p:nvSpPr>
        <p:spPr>
          <a:xfrm>
            <a:off x="7138642" y="4016634"/>
            <a:ext cx="3643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忘记了原来的账密，或有新账密需要添加时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37DD-422B-4268-9BB4-4B8836A78878}"/>
              </a:ext>
            </a:extLst>
          </p:cNvPr>
          <p:cNvSpPr txBox="1"/>
          <p:nvPr/>
        </p:nvSpPr>
        <p:spPr>
          <a:xfrm>
            <a:off x="7319402" y="5250682"/>
            <a:ext cx="3282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What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一个能够在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环境下可以实现屏幕操作的密码本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9"/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62" name="Pentagon 52"/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UML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用例图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387848" y="377727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D5BFA19-5FE1-42F9-9C83-0CB11139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1491806"/>
            <a:ext cx="7428321" cy="49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495" y="1828800"/>
            <a:ext cx="8659008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DFBB8-4549-4D08-A1D3-A75107E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6" y="3190413"/>
            <a:ext cx="8126672" cy="2651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2346690" y="2280461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408</Words>
  <Application>Microsoft Office PowerPoint</Application>
  <PresentationFormat>宽屏</PresentationFormat>
  <Paragraphs>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LiHei Pro</vt:lpstr>
      <vt:lpstr>Signika Negative</vt:lpstr>
      <vt:lpstr>等线</vt:lpstr>
      <vt:lpstr>等线 Light</vt:lpstr>
      <vt:lpstr>微软雅黑</vt:lpstr>
      <vt:lpstr>微软雅黑 Light</vt:lpstr>
      <vt:lpstr>张海山锐线体简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Cui Dongchen</cp:lastModifiedBy>
  <cp:revision>215</cp:revision>
  <dcterms:created xsi:type="dcterms:W3CDTF">2016-02-24T12:07:17Z</dcterms:created>
  <dcterms:modified xsi:type="dcterms:W3CDTF">2019-12-28T09:16:21Z</dcterms:modified>
</cp:coreProperties>
</file>