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6" r:id="rId3"/>
    <p:sldId id="273" r:id="rId4"/>
    <p:sldId id="267" r:id="rId5"/>
    <p:sldId id="268" r:id="rId6"/>
    <p:sldId id="282" r:id="rId7"/>
    <p:sldId id="264" r:id="rId8"/>
    <p:sldId id="283" r:id="rId9"/>
    <p:sldId id="285" r:id="rId10"/>
    <p:sldId id="277" r:id="rId11"/>
    <p:sldId id="269" r:id="rId12"/>
    <p:sldId id="286" r:id="rId13"/>
    <p:sldId id="270" r:id="rId14"/>
    <p:sldId id="279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3271" userDrawn="1">
          <p15:clr>
            <a:srgbClr val="A4A3A4"/>
          </p15:clr>
        </p15:guide>
        <p15:guide id="6" orient="horz" pos="1389" userDrawn="1">
          <p15:clr>
            <a:srgbClr val="A4A3A4"/>
          </p15:clr>
        </p15:guide>
        <p15:guide id="7" pos="4634" userDrawn="1">
          <p15:clr>
            <a:srgbClr val="A4A3A4"/>
          </p15:clr>
        </p15:guide>
        <p15:guide id="8" orient="horz" pos="2795" userDrawn="1">
          <p15:clr>
            <a:srgbClr val="A4A3A4"/>
          </p15:clr>
        </p15:guide>
        <p15:guide id="9" pos="6947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6811" userDrawn="1">
          <p15:clr>
            <a:srgbClr val="A4A3A4"/>
          </p15:clr>
        </p15:guide>
        <p15:guide id="12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049"/>
    <a:srgbClr val="8A8A8A"/>
    <a:srgbClr val="7CAE57"/>
    <a:srgbClr val="616161"/>
    <a:srgbClr val="5B9BD5"/>
    <a:srgbClr val="78AA53"/>
    <a:srgbClr val="6D9F48"/>
    <a:srgbClr val="525252"/>
    <a:srgbClr val="5ECAF1"/>
    <a:srgbClr val="D4B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58"/>
      </p:cViewPr>
      <p:guideLst>
        <p:guide pos="6924"/>
        <p:guide orient="horz" pos="28"/>
        <p:guide orient="horz" pos="4320"/>
        <p:guide orient="horz" pos="3271"/>
        <p:guide orient="horz" pos="1389"/>
        <p:guide pos="4634"/>
        <p:guide orient="horz" pos="2795"/>
        <p:guide pos="6947"/>
        <p:guide pos="6471"/>
        <p:guide pos="6811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2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9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2B20-2506-4A38-BEF6-CDB7D09286B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33768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3909" y="2558464"/>
            <a:ext cx="3724181" cy="1323439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pPr algn="ctr"/>
            <a:r>
              <a:rPr lang="en-US" altLang="zh-CN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Linux</a:t>
            </a:r>
            <a:r>
              <a:rPr lang="zh-CN" altLang="en-US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专用</a:t>
            </a:r>
            <a:endParaRPr lang="en-US" altLang="zh-CN" sz="4000" dirty="0">
              <a:latin typeface="LiHei Pro" panose="020B0500000000000000" pitchFamily="34" charset="-122"/>
              <a:ea typeface="LiHei Pro" panose="020B0500000000000000" pitchFamily="34" charset="-122"/>
            </a:endParaRPr>
          </a:p>
          <a:p>
            <a:pPr algn="ctr"/>
            <a:r>
              <a:rPr lang="zh-CN" altLang="en-US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密码本</a:t>
            </a: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84740" y="4833176"/>
            <a:ext cx="5890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：不向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语言低头小组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崔冬辰 李尚哲 唐昊哲</a:t>
            </a:r>
          </a:p>
        </p:txBody>
      </p:sp>
    </p:spTree>
    <p:extLst>
      <p:ext uri="{BB962C8B-B14F-4D97-AF65-F5344CB8AC3E}">
        <p14:creationId xmlns:p14="http://schemas.microsoft.com/office/powerpoint/2010/main" val="228537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0590"/>
          <a:stretch/>
        </p:blipFill>
        <p:spPr>
          <a:xfrm>
            <a:off x="1" y="7938"/>
            <a:ext cx="12192000" cy="68500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213904" y="96714"/>
            <a:ext cx="5764192" cy="5764192"/>
            <a:chOff x="3379808" y="639648"/>
            <a:chExt cx="5764192" cy="5764192"/>
          </a:xfrm>
        </p:grpSpPr>
        <p:grpSp>
          <p:nvGrpSpPr>
            <p:cNvPr id="8" name="组合 7"/>
            <p:cNvGrpSpPr/>
            <p:nvPr/>
          </p:nvGrpSpPr>
          <p:grpSpPr>
            <a:xfrm>
              <a:off x="3379808" y="639648"/>
              <a:ext cx="5764192" cy="5764192"/>
              <a:chOff x="3414532" y="382483"/>
              <a:chExt cx="5764192" cy="576419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414532" y="382483"/>
                <a:ext cx="5764192" cy="5764192"/>
              </a:xfrm>
              <a:prstGeom prst="ellipse">
                <a:avLst/>
              </a:prstGeom>
              <a:solidFill>
                <a:srgbClr val="6EA049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761772" y="640948"/>
                <a:ext cx="5069712" cy="506971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832382" y="2690747"/>
              <a:ext cx="47158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4800" b="1" dirty="0">
                  <a:solidFill>
                    <a:schemeClr val="bg1"/>
                  </a:solidFill>
                </a:rPr>
                <a:t>我们的团队合作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97041" y="3789458"/>
              <a:ext cx="49845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—— 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使用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Git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和</a:t>
              </a:r>
              <a:r>
                <a:rPr lang="en-US" altLang="zh-CN" sz="2400" dirty="0" err="1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Github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多人协作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6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12"/>
          <p:cNvSpPr txBox="1"/>
          <p:nvPr/>
        </p:nvSpPr>
        <p:spPr>
          <a:xfrm>
            <a:off x="4028773" y="49536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我们的团队合作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A334BCC-7613-4759-ACEF-2A56BFD6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14" y="2543001"/>
            <a:ext cx="9304826" cy="3779848"/>
          </a:xfrm>
          <a:prstGeom prst="rect">
            <a:avLst/>
          </a:prstGeom>
        </p:spPr>
      </p:pic>
      <p:grpSp>
        <p:nvGrpSpPr>
          <p:cNvPr id="74" name="Group 9">
            <a:extLst>
              <a:ext uri="{FF2B5EF4-FFF2-40B4-BE49-F238E27FC236}">
                <a16:creationId xmlns:a16="http://schemas.microsoft.com/office/drawing/2014/main" id="{9274A7C4-C1EC-4372-ACE8-E5C087ADFCA4}"/>
              </a:ext>
            </a:extLst>
          </p:cNvPr>
          <p:cNvGrpSpPr/>
          <p:nvPr/>
        </p:nvGrpSpPr>
        <p:grpSpPr>
          <a:xfrm>
            <a:off x="358975" y="1782888"/>
            <a:ext cx="2539694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76" name="Pentagon 50">
              <a:extLst>
                <a:ext uri="{FF2B5EF4-FFF2-40B4-BE49-F238E27FC236}">
                  <a16:creationId xmlns:a16="http://schemas.microsoft.com/office/drawing/2014/main" id="{D45731E4-443E-4958-9569-7FE3F93EC969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7" name="Group 51">
              <a:extLst>
                <a:ext uri="{FF2B5EF4-FFF2-40B4-BE49-F238E27FC236}">
                  <a16:creationId xmlns:a16="http://schemas.microsoft.com/office/drawing/2014/main" id="{0F74DFC2-4555-4E24-A3DE-58C8A8BEE0F0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78" name="Pentagon 52">
                <a:extLst>
                  <a:ext uri="{FF2B5EF4-FFF2-40B4-BE49-F238E27FC236}">
                    <a16:creationId xmlns:a16="http://schemas.microsoft.com/office/drawing/2014/main" id="{580E0CC9-6714-49B8-98C5-1405C7B6A203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47CEA85-7123-4BB9-825D-C50BCDDF41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46471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团队合作流程图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73578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723655" y="1540012"/>
            <a:ext cx="10744691" cy="5127655"/>
            <a:chOff x="292277" y="594002"/>
            <a:chExt cx="11518421" cy="5496900"/>
          </a:xfrm>
        </p:grpSpPr>
        <p:sp>
          <p:nvSpPr>
            <p:cNvPr id="5" name="Freeform 414"/>
            <p:cNvSpPr>
              <a:spLocks noEditPoints="1"/>
            </p:cNvSpPr>
            <p:nvPr/>
          </p:nvSpPr>
          <p:spPr bwMode="auto">
            <a:xfrm flipH="1">
              <a:off x="4510223" y="2174487"/>
              <a:ext cx="2696698" cy="2718874"/>
            </a:xfrm>
            <a:custGeom>
              <a:avLst/>
              <a:gdLst>
                <a:gd name="T0" fmla="*/ 137 w 274"/>
                <a:gd name="T1" fmla="*/ 0 h 274"/>
                <a:gd name="T2" fmla="*/ 0 w 274"/>
                <a:gd name="T3" fmla="*/ 137 h 274"/>
                <a:gd name="T4" fmla="*/ 137 w 274"/>
                <a:gd name="T5" fmla="*/ 274 h 274"/>
                <a:gd name="T6" fmla="*/ 274 w 274"/>
                <a:gd name="T7" fmla="*/ 137 h 274"/>
                <a:gd name="T8" fmla="*/ 137 w 274"/>
                <a:gd name="T9" fmla="*/ 0 h 274"/>
                <a:gd name="T10" fmla="*/ 137 w 274"/>
                <a:gd name="T11" fmla="*/ 239 h 274"/>
                <a:gd name="T12" fmla="*/ 34 w 274"/>
                <a:gd name="T13" fmla="*/ 137 h 274"/>
                <a:gd name="T14" fmla="*/ 137 w 274"/>
                <a:gd name="T15" fmla="*/ 34 h 274"/>
                <a:gd name="T16" fmla="*/ 240 w 274"/>
                <a:gd name="T17" fmla="*/ 137 h 274"/>
                <a:gd name="T18" fmla="*/ 137 w 274"/>
                <a:gd name="T19" fmla="*/ 23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74">
                  <a:moveTo>
                    <a:pt x="137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0" y="212"/>
                    <a:pt x="61" y="274"/>
                    <a:pt x="137" y="274"/>
                  </a:cubicBezTo>
                  <a:cubicBezTo>
                    <a:pt x="213" y="274"/>
                    <a:pt x="274" y="212"/>
                    <a:pt x="274" y="137"/>
                  </a:cubicBezTo>
                  <a:cubicBezTo>
                    <a:pt x="274" y="61"/>
                    <a:pt x="213" y="0"/>
                    <a:pt x="137" y="0"/>
                  </a:cubicBezTo>
                  <a:close/>
                  <a:moveTo>
                    <a:pt x="137" y="239"/>
                  </a:moveTo>
                  <a:cubicBezTo>
                    <a:pt x="80" y="239"/>
                    <a:pt x="34" y="193"/>
                    <a:pt x="34" y="137"/>
                  </a:cubicBezTo>
                  <a:cubicBezTo>
                    <a:pt x="34" y="80"/>
                    <a:pt x="80" y="34"/>
                    <a:pt x="137" y="34"/>
                  </a:cubicBezTo>
                  <a:cubicBezTo>
                    <a:pt x="194" y="34"/>
                    <a:pt x="240" y="80"/>
                    <a:pt x="240" y="137"/>
                  </a:cubicBezTo>
                  <a:cubicBezTo>
                    <a:pt x="240" y="193"/>
                    <a:pt x="194" y="239"/>
                    <a:pt x="137" y="2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15"/>
            <p:cNvSpPr>
              <a:spLocks/>
            </p:cNvSpPr>
            <p:nvPr/>
          </p:nvSpPr>
          <p:spPr bwMode="auto">
            <a:xfrm flipH="1">
              <a:off x="6423352" y="3879048"/>
              <a:ext cx="885929" cy="934607"/>
            </a:xfrm>
            <a:custGeom>
              <a:avLst/>
              <a:gdLst>
                <a:gd name="T0" fmla="*/ 49 w 77"/>
                <a:gd name="T1" fmla="*/ 81 h 81"/>
                <a:gd name="T2" fmla="*/ 77 w 77"/>
                <a:gd name="T3" fmla="*/ 44 h 81"/>
                <a:gd name="T4" fmla="*/ 43 w 77"/>
                <a:gd name="T5" fmla="*/ 0 h 81"/>
                <a:gd name="T6" fmla="*/ 0 w 77"/>
                <a:gd name="T7" fmla="*/ 17 h 81"/>
                <a:gd name="T8" fmla="*/ 49 w 77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1">
                  <a:moveTo>
                    <a:pt x="49" y="81"/>
                  </a:moveTo>
                  <a:cubicBezTo>
                    <a:pt x="77" y="44"/>
                    <a:pt x="77" y="44"/>
                    <a:pt x="77" y="44"/>
                  </a:cubicBezTo>
                  <a:cubicBezTo>
                    <a:pt x="62" y="32"/>
                    <a:pt x="50" y="17"/>
                    <a:pt x="43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43"/>
                    <a:pt x="27" y="65"/>
                    <a:pt x="49" y="8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16"/>
            <p:cNvSpPr>
              <a:spLocks/>
            </p:cNvSpPr>
            <p:nvPr/>
          </p:nvSpPr>
          <p:spPr bwMode="auto">
            <a:xfrm flipH="1">
              <a:off x="5878165" y="4487508"/>
              <a:ext cx="545187" cy="598732"/>
            </a:xfrm>
            <a:custGeom>
              <a:avLst/>
              <a:gdLst>
                <a:gd name="T0" fmla="*/ 15 w 47"/>
                <a:gd name="T1" fmla="*/ 0 h 52"/>
                <a:gd name="T2" fmla="*/ 0 w 47"/>
                <a:gd name="T3" fmla="*/ 44 h 52"/>
                <a:gd name="T4" fmla="*/ 47 w 47"/>
                <a:gd name="T5" fmla="*/ 52 h 52"/>
                <a:gd name="T6" fmla="*/ 47 w 47"/>
                <a:gd name="T7" fmla="*/ 5 h 52"/>
                <a:gd name="T8" fmla="*/ 15 w 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15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5" y="49"/>
                    <a:pt x="31" y="52"/>
                    <a:pt x="47" y="5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36" y="5"/>
                    <a:pt x="25" y="3"/>
                    <a:pt x="15" y="0"/>
                  </a:cubicBezTo>
                  <a:close/>
                </a:path>
              </a:pathLst>
            </a:custGeom>
            <a:solidFill>
              <a:srgbClr val="7CAE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17"/>
            <p:cNvSpPr>
              <a:spLocks/>
            </p:cNvSpPr>
            <p:nvPr/>
          </p:nvSpPr>
          <p:spPr bwMode="auto">
            <a:xfrm rot="21045181" flipH="1">
              <a:off x="5863794" y="1908812"/>
              <a:ext cx="793442" cy="791033"/>
            </a:xfrm>
            <a:custGeom>
              <a:avLst/>
              <a:gdLst>
                <a:gd name="T0" fmla="*/ 28 w 69"/>
                <a:gd name="T1" fmla="*/ 65 h 65"/>
                <a:gd name="T2" fmla="*/ 69 w 69"/>
                <a:gd name="T3" fmla="*/ 46 h 65"/>
                <a:gd name="T4" fmla="*/ 60 w 69"/>
                <a:gd name="T5" fmla="*/ 0 h 65"/>
                <a:gd name="T6" fmla="*/ 0 w 69"/>
                <a:gd name="T7" fmla="*/ 27 h 65"/>
                <a:gd name="T8" fmla="*/ 28 w 6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5">
                  <a:moveTo>
                    <a:pt x="28" y="65"/>
                  </a:moveTo>
                  <a:cubicBezTo>
                    <a:pt x="40" y="55"/>
                    <a:pt x="54" y="49"/>
                    <a:pt x="69" y="4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5"/>
                    <a:pt x="17" y="14"/>
                    <a:pt x="0" y="27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Freeform 418"/>
            <p:cNvSpPr>
              <a:spLocks/>
            </p:cNvSpPr>
            <p:nvPr/>
          </p:nvSpPr>
          <p:spPr bwMode="auto">
            <a:xfrm flipH="1">
              <a:off x="4073108" y="3163593"/>
              <a:ext cx="1569938" cy="2055807"/>
            </a:xfrm>
            <a:custGeom>
              <a:avLst/>
              <a:gdLst>
                <a:gd name="T0" fmla="*/ 65 w 133"/>
                <a:gd name="T1" fmla="*/ 29 h 188"/>
                <a:gd name="T2" fmla="*/ 0 w 133"/>
                <a:gd name="T3" fmla="*/ 124 h 188"/>
                <a:gd name="T4" fmla="*/ 26 w 133"/>
                <a:gd name="T5" fmla="*/ 188 h 188"/>
                <a:gd name="T6" fmla="*/ 133 w 133"/>
                <a:gd name="T7" fmla="*/ 29 h 188"/>
                <a:gd name="T8" fmla="*/ 131 w 133"/>
                <a:gd name="T9" fmla="*/ 0 h 188"/>
                <a:gd name="T10" fmla="*/ 63 w 133"/>
                <a:gd name="T11" fmla="*/ 12 h 188"/>
                <a:gd name="T12" fmla="*/ 65 w 133"/>
                <a:gd name="T13" fmla="*/ 29 h 188"/>
                <a:gd name="connsiteX0" fmla="*/ 4887 w 10000"/>
                <a:gd name="connsiteY0" fmla="*/ 1543 h 10000"/>
                <a:gd name="connsiteX1" fmla="*/ 0 w 10000"/>
                <a:gd name="connsiteY1" fmla="*/ 6596 h 10000"/>
                <a:gd name="connsiteX2" fmla="*/ 1955 w 10000"/>
                <a:gd name="connsiteY2" fmla="*/ 10000 h 10000"/>
                <a:gd name="connsiteX3" fmla="*/ 10000 w 10000"/>
                <a:gd name="connsiteY3" fmla="*/ 1543 h 10000"/>
                <a:gd name="connsiteX4" fmla="*/ 9850 w 10000"/>
                <a:gd name="connsiteY4" fmla="*/ 0 h 10000"/>
                <a:gd name="connsiteX5" fmla="*/ 4737 w 10000"/>
                <a:gd name="connsiteY5" fmla="*/ 638 h 10000"/>
                <a:gd name="connsiteX6" fmla="*/ 4887 w 10000"/>
                <a:gd name="connsiteY6" fmla="*/ 1543 h 10000"/>
                <a:gd name="connsiteX0" fmla="*/ 4887 w 10000"/>
                <a:gd name="connsiteY0" fmla="*/ 1543 h 10000"/>
                <a:gd name="connsiteX1" fmla="*/ 0 w 10000"/>
                <a:gd name="connsiteY1" fmla="*/ 6596 h 10000"/>
                <a:gd name="connsiteX2" fmla="*/ 1955 w 10000"/>
                <a:gd name="connsiteY2" fmla="*/ 10000 h 10000"/>
                <a:gd name="connsiteX3" fmla="*/ 10000 w 10000"/>
                <a:gd name="connsiteY3" fmla="*/ 1543 h 10000"/>
                <a:gd name="connsiteX4" fmla="*/ 9850 w 10000"/>
                <a:gd name="connsiteY4" fmla="*/ 0 h 10000"/>
                <a:gd name="connsiteX5" fmla="*/ 4737 w 10000"/>
                <a:gd name="connsiteY5" fmla="*/ 638 h 10000"/>
                <a:gd name="connsiteX6" fmla="*/ 4887 w 10000"/>
                <a:gd name="connsiteY6" fmla="*/ 154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4887" y="1543"/>
                  </a:moveTo>
                  <a:cubicBezTo>
                    <a:pt x="4887" y="3830"/>
                    <a:pt x="3333" y="5662"/>
                    <a:pt x="0" y="6596"/>
                  </a:cubicBezTo>
                  <a:lnTo>
                    <a:pt x="1955" y="10000"/>
                  </a:lnTo>
                  <a:cubicBezTo>
                    <a:pt x="6692" y="8617"/>
                    <a:pt x="10000" y="5372"/>
                    <a:pt x="10000" y="1543"/>
                  </a:cubicBezTo>
                  <a:cubicBezTo>
                    <a:pt x="10000" y="1011"/>
                    <a:pt x="9925" y="532"/>
                    <a:pt x="9850" y="0"/>
                  </a:cubicBezTo>
                  <a:lnTo>
                    <a:pt x="4737" y="638"/>
                  </a:lnTo>
                  <a:cubicBezTo>
                    <a:pt x="4812" y="904"/>
                    <a:pt x="4887" y="1223"/>
                    <a:pt x="4887" y="154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9"/>
            <p:cNvSpPr>
              <a:spLocks/>
            </p:cNvSpPr>
            <p:nvPr/>
          </p:nvSpPr>
          <p:spPr bwMode="auto">
            <a:xfrm rot="210542" flipH="1">
              <a:off x="6623075" y="2391236"/>
              <a:ext cx="1061169" cy="1270482"/>
            </a:xfrm>
            <a:custGeom>
              <a:avLst/>
              <a:gdLst>
                <a:gd name="T0" fmla="*/ 92 w 92"/>
                <a:gd name="T1" fmla="*/ 44 h 110"/>
                <a:gd name="T2" fmla="*/ 40 w 92"/>
                <a:gd name="T3" fmla="*/ 0 h 110"/>
                <a:gd name="T4" fmla="*/ 0 w 92"/>
                <a:gd name="T5" fmla="*/ 110 h 110"/>
                <a:gd name="T6" fmla="*/ 68 w 92"/>
                <a:gd name="T7" fmla="*/ 110 h 110"/>
                <a:gd name="T8" fmla="*/ 92 w 92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10">
                  <a:moveTo>
                    <a:pt x="92" y="44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5" y="30"/>
                    <a:pt x="0" y="68"/>
                    <a:pt x="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85"/>
                    <a:pt x="77" y="62"/>
                    <a:pt x="92" y="44"/>
                  </a:cubicBezTo>
                  <a:close/>
                </a:path>
              </a:pathLst>
            </a:custGeom>
            <a:solidFill>
              <a:srgbClr val="6EA0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20"/>
            <p:cNvSpPr>
              <a:spLocks/>
            </p:cNvSpPr>
            <p:nvPr/>
          </p:nvSpPr>
          <p:spPr bwMode="auto">
            <a:xfrm rot="21115016" flipH="1">
              <a:off x="4250183" y="2090655"/>
              <a:ext cx="1245844" cy="1149425"/>
            </a:xfrm>
            <a:custGeom>
              <a:avLst/>
              <a:gdLst>
                <a:gd name="T0" fmla="*/ 11 w 142"/>
                <a:gd name="T1" fmla="*/ 0 h 130"/>
                <a:gd name="T2" fmla="*/ 0 w 142"/>
                <a:gd name="T3" fmla="*/ 67 h 130"/>
                <a:gd name="T4" fmla="*/ 78 w 142"/>
                <a:gd name="T5" fmla="*/ 130 h 130"/>
                <a:gd name="T6" fmla="*/ 142 w 142"/>
                <a:gd name="T7" fmla="*/ 105 h 130"/>
                <a:gd name="T8" fmla="*/ 11 w 142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0">
                  <a:moveTo>
                    <a:pt x="11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36" y="73"/>
                    <a:pt x="65" y="98"/>
                    <a:pt x="78" y="130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20" y="50"/>
                    <a:pt x="71" y="10"/>
                    <a:pt x="11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715883" y="976389"/>
              <a:ext cx="3989580" cy="2121940"/>
              <a:chOff x="549789" y="701790"/>
              <a:chExt cx="3989580" cy="2121940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549789" y="773040"/>
                <a:ext cx="3989580" cy="2050690"/>
                <a:chOff x="549789" y="773040"/>
                <a:chExt cx="3989580" cy="205069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549789" y="773040"/>
                  <a:ext cx="3989580" cy="1372798"/>
                  <a:chOff x="1149563" y="1250064"/>
                  <a:chExt cx="3989580" cy="1372798"/>
                </a:xfrm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1149563" y="1250064"/>
                    <a:ext cx="2689317" cy="692981"/>
                    <a:chOff x="622174" y="1428274"/>
                    <a:chExt cx="4262401" cy="692981"/>
                  </a:xfrm>
                </p:grpSpPr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1735065" y="1428274"/>
                      <a:ext cx="3149510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zh-CN"/>
                      </a:defPPr>
                      <a:lvl1pPr>
                        <a:defRPr sz="2400">
                          <a:latin typeface="方正正大黑简体" panose="02000000000000000000" pitchFamily="2" charset="-122"/>
                          <a:ea typeface="方正正大黑简体" panose="02000000000000000000" pitchFamily="2" charset="-122"/>
                        </a:defRPr>
                      </a:lvl1pPr>
                    </a:lstStyle>
                    <a:p>
                      <a:pPr algn="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Opinion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6" name="矩形 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174" y="1813478"/>
                      <a:ext cx="391780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" name="任意多边形 13"/>
                  <p:cNvSpPr/>
                  <p:nvPr/>
                </p:nvSpPr>
                <p:spPr>
                  <a:xfrm flipH="1">
                    <a:off x="3756790" y="1450393"/>
                    <a:ext cx="1382353" cy="1172469"/>
                  </a:xfrm>
                  <a:custGeom>
                    <a:avLst/>
                    <a:gdLst>
                      <a:gd name="connsiteX0" fmla="*/ 0 w 1089212"/>
                      <a:gd name="connsiteY0" fmla="*/ 524436 h 524436"/>
                      <a:gd name="connsiteX1" fmla="*/ 403412 w 1089212"/>
                      <a:gd name="connsiteY1" fmla="*/ 0 h 524436"/>
                      <a:gd name="connsiteX2" fmla="*/ 1089212 w 1089212"/>
                      <a:gd name="connsiteY2" fmla="*/ 0 h 524436"/>
                      <a:gd name="connsiteX3" fmla="*/ 1089212 w 1089212"/>
                      <a:gd name="connsiteY3" fmla="*/ 13447 h 524436"/>
                      <a:gd name="connsiteX0" fmla="*/ 0 w 1075765"/>
                      <a:gd name="connsiteY0" fmla="*/ 820271 h 820271"/>
                      <a:gd name="connsiteX1" fmla="*/ 389965 w 1075765"/>
                      <a:gd name="connsiteY1" fmla="*/ 0 h 820271"/>
                      <a:gd name="connsiteX2" fmla="*/ 1075765 w 1075765"/>
                      <a:gd name="connsiteY2" fmla="*/ 0 h 820271"/>
                      <a:gd name="connsiteX3" fmla="*/ 1075765 w 1075765"/>
                      <a:gd name="connsiteY3" fmla="*/ 13447 h 820271"/>
                      <a:gd name="connsiteX0" fmla="*/ 0 w 981636"/>
                      <a:gd name="connsiteY0" fmla="*/ 497542 h 497542"/>
                      <a:gd name="connsiteX1" fmla="*/ 295836 w 981636"/>
                      <a:gd name="connsiteY1" fmla="*/ 0 h 497542"/>
                      <a:gd name="connsiteX2" fmla="*/ 981636 w 981636"/>
                      <a:gd name="connsiteY2" fmla="*/ 0 h 497542"/>
                      <a:gd name="connsiteX3" fmla="*/ 981636 w 981636"/>
                      <a:gd name="connsiteY3" fmla="*/ 13447 h 497542"/>
                      <a:gd name="connsiteX0" fmla="*/ 0 w 1116106"/>
                      <a:gd name="connsiteY0" fmla="*/ 578224 h 578224"/>
                      <a:gd name="connsiteX1" fmla="*/ 430306 w 1116106"/>
                      <a:gd name="connsiteY1" fmla="*/ 0 h 578224"/>
                      <a:gd name="connsiteX2" fmla="*/ 1116106 w 1116106"/>
                      <a:gd name="connsiteY2" fmla="*/ 0 h 578224"/>
                      <a:gd name="connsiteX3" fmla="*/ 1116106 w 1116106"/>
                      <a:gd name="connsiteY3" fmla="*/ 13447 h 578224"/>
                      <a:gd name="connsiteX0" fmla="*/ 0 w 1196788"/>
                      <a:gd name="connsiteY0" fmla="*/ 430306 h 430306"/>
                      <a:gd name="connsiteX1" fmla="*/ 510988 w 1196788"/>
                      <a:gd name="connsiteY1" fmla="*/ 0 h 430306"/>
                      <a:gd name="connsiteX2" fmla="*/ 1196788 w 1196788"/>
                      <a:gd name="connsiteY2" fmla="*/ 0 h 430306"/>
                      <a:gd name="connsiteX3" fmla="*/ 1196788 w 1196788"/>
                      <a:gd name="connsiteY3" fmla="*/ 13447 h 430306"/>
                      <a:gd name="connsiteX0" fmla="*/ 0 w 1196788"/>
                      <a:gd name="connsiteY0" fmla="*/ 497541 h 497541"/>
                      <a:gd name="connsiteX1" fmla="*/ 510988 w 1196788"/>
                      <a:gd name="connsiteY1" fmla="*/ 0 h 497541"/>
                      <a:gd name="connsiteX2" fmla="*/ 1196788 w 1196788"/>
                      <a:gd name="connsiteY2" fmla="*/ 0 h 497541"/>
                      <a:gd name="connsiteX3" fmla="*/ 1196788 w 1196788"/>
                      <a:gd name="connsiteY3" fmla="*/ 13447 h 497541"/>
                      <a:gd name="connsiteX0" fmla="*/ 0 w 1089211"/>
                      <a:gd name="connsiteY0" fmla="*/ 0 h 322729"/>
                      <a:gd name="connsiteX1" fmla="*/ 403411 w 1089211"/>
                      <a:gd name="connsiteY1" fmla="*/ 309282 h 322729"/>
                      <a:gd name="connsiteX2" fmla="*/ 1089211 w 1089211"/>
                      <a:gd name="connsiteY2" fmla="*/ 309282 h 322729"/>
                      <a:gd name="connsiteX3" fmla="*/ 1089211 w 1089211"/>
                      <a:gd name="connsiteY3" fmla="*/ 322729 h 322729"/>
                      <a:gd name="connsiteX0" fmla="*/ 0 w 860611"/>
                      <a:gd name="connsiteY0" fmla="*/ 0 h 820270"/>
                      <a:gd name="connsiteX1" fmla="*/ 174811 w 860611"/>
                      <a:gd name="connsiteY1" fmla="*/ 806823 h 820270"/>
                      <a:gd name="connsiteX2" fmla="*/ 860611 w 860611"/>
                      <a:gd name="connsiteY2" fmla="*/ 806823 h 820270"/>
                      <a:gd name="connsiteX3" fmla="*/ 860611 w 860611"/>
                      <a:gd name="connsiteY3" fmla="*/ 820270 h 820270"/>
                      <a:gd name="connsiteX0" fmla="*/ 0 w 1210235"/>
                      <a:gd name="connsiteY0" fmla="*/ 0 h 524435"/>
                      <a:gd name="connsiteX1" fmla="*/ 524435 w 1210235"/>
                      <a:gd name="connsiteY1" fmla="*/ 510988 h 524435"/>
                      <a:gd name="connsiteX2" fmla="*/ 1210235 w 1210235"/>
                      <a:gd name="connsiteY2" fmla="*/ 510988 h 524435"/>
                      <a:gd name="connsiteX3" fmla="*/ 1210235 w 1210235"/>
                      <a:gd name="connsiteY3" fmla="*/ 524435 h 524435"/>
                      <a:gd name="connsiteX0" fmla="*/ 0 w 1546411"/>
                      <a:gd name="connsiteY0" fmla="*/ 443753 h 443753"/>
                      <a:gd name="connsiteX1" fmla="*/ 860611 w 1546411"/>
                      <a:gd name="connsiteY1" fmla="*/ 0 h 443753"/>
                      <a:gd name="connsiteX2" fmla="*/ 1546411 w 1546411"/>
                      <a:gd name="connsiteY2" fmla="*/ 0 h 443753"/>
                      <a:gd name="connsiteX3" fmla="*/ 1546411 w 1546411"/>
                      <a:gd name="connsiteY3" fmla="*/ 13447 h 443753"/>
                      <a:gd name="connsiteX0" fmla="*/ 0 w 1385047"/>
                      <a:gd name="connsiteY0" fmla="*/ 860612 h 860612"/>
                      <a:gd name="connsiteX1" fmla="*/ 699247 w 1385047"/>
                      <a:gd name="connsiteY1" fmla="*/ 0 h 860612"/>
                      <a:gd name="connsiteX2" fmla="*/ 1385047 w 1385047"/>
                      <a:gd name="connsiteY2" fmla="*/ 0 h 860612"/>
                      <a:gd name="connsiteX3" fmla="*/ 1385047 w 1385047"/>
                      <a:gd name="connsiteY3" fmla="*/ 13447 h 860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85047" h="860612">
                        <a:moveTo>
                          <a:pt x="0" y="860612"/>
                        </a:moveTo>
                        <a:lnTo>
                          <a:pt x="699247" y="0"/>
                        </a:lnTo>
                        <a:lnTo>
                          <a:pt x="1385047" y="0"/>
                        </a:lnTo>
                        <a:lnTo>
                          <a:pt x="1385047" y="13447"/>
                        </a:lnTo>
                      </a:path>
                    </a:pathLst>
                  </a:cu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oval"/>
                    <a:tailEnd type="non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" name="文本框 21"/>
                <p:cNvSpPr txBox="1"/>
                <p:nvPr/>
              </p:nvSpPr>
              <p:spPr>
                <a:xfrm>
                  <a:off x="645496" y="1299408"/>
                  <a:ext cx="2610934" cy="1524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pc="1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Wo can all do lots of things and thus the company will be bet and more</a:t>
                  </a:r>
                  <a:endParaRPr lang="zh-CN" altLang="en-US" spc="1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945103" y="701790"/>
                <a:ext cx="415001" cy="439936"/>
                <a:chOff x="5972176" y="3308351"/>
                <a:chExt cx="244475" cy="244475"/>
              </a:xfrm>
            </p:grpSpPr>
            <p:sp>
              <p:nvSpPr>
                <p:cNvPr id="59" name="Freeform 5"/>
                <p:cNvSpPr>
                  <a:spLocks/>
                </p:cNvSpPr>
                <p:nvPr/>
              </p:nvSpPr>
              <p:spPr bwMode="auto">
                <a:xfrm>
                  <a:off x="5972176" y="3308351"/>
                  <a:ext cx="244475" cy="244475"/>
                </a:xfrm>
                <a:custGeom>
                  <a:avLst/>
                  <a:gdLst>
                    <a:gd name="T0" fmla="*/ 91 w 111"/>
                    <a:gd name="T1" fmla="*/ 101 h 111"/>
                    <a:gd name="T2" fmla="*/ 67 w 111"/>
                    <a:gd name="T3" fmla="*/ 44 h 111"/>
                    <a:gd name="T4" fmla="*/ 10 w 111"/>
                    <a:gd name="T5" fmla="*/ 20 h 111"/>
                    <a:gd name="T6" fmla="*/ 0 w 111"/>
                    <a:gd name="T7" fmla="*/ 10 h 111"/>
                    <a:gd name="T8" fmla="*/ 10 w 111"/>
                    <a:gd name="T9" fmla="*/ 0 h 111"/>
                    <a:gd name="T10" fmla="*/ 111 w 111"/>
                    <a:gd name="T11" fmla="*/ 101 h 111"/>
                    <a:gd name="T12" fmla="*/ 101 w 111"/>
                    <a:gd name="T13" fmla="*/ 111 h 111"/>
                    <a:gd name="T14" fmla="*/ 91 w 111"/>
                    <a:gd name="T15" fmla="*/ 10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1" h="111">
                      <a:moveTo>
                        <a:pt x="91" y="101"/>
                      </a:moveTo>
                      <a:cubicBezTo>
                        <a:pt x="91" y="79"/>
                        <a:pt x="82" y="59"/>
                        <a:pt x="67" y="44"/>
                      </a:cubicBezTo>
                      <a:cubicBezTo>
                        <a:pt x="52" y="29"/>
                        <a:pt x="32" y="20"/>
                        <a:pt x="10" y="20"/>
                      </a:cubicBezTo>
                      <a:cubicBezTo>
                        <a:pt x="4" y="20"/>
                        <a:pt x="0" y="16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66" y="0"/>
                        <a:pt x="111" y="45"/>
                        <a:pt x="111" y="101"/>
                      </a:cubicBezTo>
                      <a:cubicBezTo>
                        <a:pt x="111" y="107"/>
                        <a:pt x="107" y="111"/>
                        <a:pt x="101" y="111"/>
                      </a:cubicBezTo>
                      <a:cubicBezTo>
                        <a:pt x="95" y="111"/>
                        <a:pt x="91" y="107"/>
                        <a:pt x="91" y="101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6"/>
                <p:cNvSpPr>
                  <a:spLocks/>
                </p:cNvSpPr>
                <p:nvPr/>
              </p:nvSpPr>
              <p:spPr bwMode="auto">
                <a:xfrm>
                  <a:off x="5972176" y="3376613"/>
                  <a:ext cx="176213" cy="176213"/>
                </a:xfrm>
                <a:custGeom>
                  <a:avLst/>
                  <a:gdLst>
                    <a:gd name="T0" fmla="*/ 59 w 80"/>
                    <a:gd name="T1" fmla="*/ 70 h 80"/>
                    <a:gd name="T2" fmla="*/ 10 w 80"/>
                    <a:gd name="T3" fmla="*/ 21 h 80"/>
                    <a:gd name="T4" fmla="*/ 0 w 80"/>
                    <a:gd name="T5" fmla="*/ 10 h 80"/>
                    <a:gd name="T6" fmla="*/ 10 w 80"/>
                    <a:gd name="T7" fmla="*/ 0 h 80"/>
                    <a:gd name="T8" fmla="*/ 80 w 80"/>
                    <a:gd name="T9" fmla="*/ 70 h 80"/>
                    <a:gd name="T10" fmla="*/ 69 w 80"/>
                    <a:gd name="T11" fmla="*/ 80 h 80"/>
                    <a:gd name="T12" fmla="*/ 59 w 80"/>
                    <a:gd name="T13" fmla="*/ 7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80">
                      <a:moveTo>
                        <a:pt x="59" y="70"/>
                      </a:moveTo>
                      <a:cubicBezTo>
                        <a:pt x="59" y="43"/>
                        <a:pt x="37" y="21"/>
                        <a:pt x="10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49" y="0"/>
                        <a:pt x="80" y="31"/>
                        <a:pt x="80" y="70"/>
                      </a:cubicBezTo>
                      <a:cubicBezTo>
                        <a:pt x="80" y="76"/>
                        <a:pt x="75" y="80"/>
                        <a:pt x="69" y="80"/>
                      </a:cubicBezTo>
                      <a:cubicBezTo>
                        <a:pt x="64" y="80"/>
                        <a:pt x="59" y="76"/>
                        <a:pt x="59" y="70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auto">
                <a:xfrm>
                  <a:off x="5972176" y="3460751"/>
                  <a:ext cx="92075" cy="92075"/>
                </a:xfrm>
                <a:prstGeom prst="ellipse">
                  <a:avLst/>
                </a:pr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292277" y="4474973"/>
              <a:ext cx="4196885" cy="1615929"/>
              <a:chOff x="126183" y="4200374"/>
              <a:chExt cx="4196885" cy="1615929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126183" y="4200374"/>
                <a:ext cx="4196885" cy="1615929"/>
                <a:chOff x="126183" y="4180839"/>
                <a:chExt cx="4196885" cy="161592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126183" y="4180839"/>
                  <a:ext cx="4196885" cy="773566"/>
                  <a:chOff x="553798" y="4448328"/>
                  <a:chExt cx="4196885" cy="773566"/>
                </a:xfrm>
              </p:grpSpPr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53798" y="4760229"/>
                    <a:ext cx="3112923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zh-CN"/>
                    </a:defPPr>
                    <a:lvl1pPr>
                      <a:defRPr sz="2400">
                        <a:latin typeface="方正正大黑简体" panose="02000000000000000000" pitchFamily="2" charset="-122"/>
                        <a:ea typeface="方正正大黑简体" panose="02000000000000000000" pitchFamily="2" charset="-122"/>
                      </a:defRPr>
                    </a:lvl1pPr>
                  </a:lstStyle>
                  <a:p>
                    <a:pPr algn="r"/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Opinion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任意多边形 18"/>
                  <p:cNvSpPr/>
                  <p:nvPr/>
                </p:nvSpPr>
                <p:spPr>
                  <a:xfrm flipH="1">
                    <a:off x="3657579" y="4448328"/>
                    <a:ext cx="1093104" cy="551048"/>
                  </a:xfrm>
                  <a:custGeom>
                    <a:avLst/>
                    <a:gdLst>
                      <a:gd name="connsiteX0" fmla="*/ 0 w 1089212"/>
                      <a:gd name="connsiteY0" fmla="*/ 524436 h 524436"/>
                      <a:gd name="connsiteX1" fmla="*/ 403412 w 1089212"/>
                      <a:gd name="connsiteY1" fmla="*/ 0 h 524436"/>
                      <a:gd name="connsiteX2" fmla="*/ 1089212 w 1089212"/>
                      <a:gd name="connsiteY2" fmla="*/ 0 h 524436"/>
                      <a:gd name="connsiteX3" fmla="*/ 1089212 w 1089212"/>
                      <a:gd name="connsiteY3" fmla="*/ 13447 h 524436"/>
                      <a:gd name="connsiteX0" fmla="*/ 0 w 1075765"/>
                      <a:gd name="connsiteY0" fmla="*/ 820271 h 820271"/>
                      <a:gd name="connsiteX1" fmla="*/ 389965 w 1075765"/>
                      <a:gd name="connsiteY1" fmla="*/ 0 h 820271"/>
                      <a:gd name="connsiteX2" fmla="*/ 1075765 w 1075765"/>
                      <a:gd name="connsiteY2" fmla="*/ 0 h 820271"/>
                      <a:gd name="connsiteX3" fmla="*/ 1075765 w 1075765"/>
                      <a:gd name="connsiteY3" fmla="*/ 13447 h 820271"/>
                      <a:gd name="connsiteX0" fmla="*/ 0 w 981636"/>
                      <a:gd name="connsiteY0" fmla="*/ 497542 h 497542"/>
                      <a:gd name="connsiteX1" fmla="*/ 295836 w 981636"/>
                      <a:gd name="connsiteY1" fmla="*/ 0 h 497542"/>
                      <a:gd name="connsiteX2" fmla="*/ 981636 w 981636"/>
                      <a:gd name="connsiteY2" fmla="*/ 0 h 497542"/>
                      <a:gd name="connsiteX3" fmla="*/ 981636 w 981636"/>
                      <a:gd name="connsiteY3" fmla="*/ 13447 h 497542"/>
                      <a:gd name="connsiteX0" fmla="*/ 0 w 1116106"/>
                      <a:gd name="connsiteY0" fmla="*/ 578224 h 578224"/>
                      <a:gd name="connsiteX1" fmla="*/ 430306 w 1116106"/>
                      <a:gd name="connsiteY1" fmla="*/ 0 h 578224"/>
                      <a:gd name="connsiteX2" fmla="*/ 1116106 w 1116106"/>
                      <a:gd name="connsiteY2" fmla="*/ 0 h 578224"/>
                      <a:gd name="connsiteX3" fmla="*/ 1116106 w 1116106"/>
                      <a:gd name="connsiteY3" fmla="*/ 13447 h 578224"/>
                      <a:gd name="connsiteX0" fmla="*/ 0 w 1196788"/>
                      <a:gd name="connsiteY0" fmla="*/ 430306 h 430306"/>
                      <a:gd name="connsiteX1" fmla="*/ 510988 w 1196788"/>
                      <a:gd name="connsiteY1" fmla="*/ 0 h 430306"/>
                      <a:gd name="connsiteX2" fmla="*/ 1196788 w 1196788"/>
                      <a:gd name="connsiteY2" fmla="*/ 0 h 430306"/>
                      <a:gd name="connsiteX3" fmla="*/ 1196788 w 1196788"/>
                      <a:gd name="connsiteY3" fmla="*/ 13447 h 430306"/>
                      <a:gd name="connsiteX0" fmla="*/ 0 w 1196788"/>
                      <a:gd name="connsiteY0" fmla="*/ 497541 h 497541"/>
                      <a:gd name="connsiteX1" fmla="*/ 510988 w 1196788"/>
                      <a:gd name="connsiteY1" fmla="*/ 0 h 497541"/>
                      <a:gd name="connsiteX2" fmla="*/ 1196788 w 1196788"/>
                      <a:gd name="connsiteY2" fmla="*/ 0 h 497541"/>
                      <a:gd name="connsiteX3" fmla="*/ 1196788 w 1196788"/>
                      <a:gd name="connsiteY3" fmla="*/ 13447 h 497541"/>
                      <a:gd name="connsiteX0" fmla="*/ 0 w 1089211"/>
                      <a:gd name="connsiteY0" fmla="*/ 0 h 322729"/>
                      <a:gd name="connsiteX1" fmla="*/ 403411 w 1089211"/>
                      <a:gd name="connsiteY1" fmla="*/ 309282 h 322729"/>
                      <a:gd name="connsiteX2" fmla="*/ 1089211 w 1089211"/>
                      <a:gd name="connsiteY2" fmla="*/ 309282 h 322729"/>
                      <a:gd name="connsiteX3" fmla="*/ 1089211 w 1089211"/>
                      <a:gd name="connsiteY3" fmla="*/ 322729 h 322729"/>
                      <a:gd name="connsiteX0" fmla="*/ 0 w 860611"/>
                      <a:gd name="connsiteY0" fmla="*/ 0 h 820270"/>
                      <a:gd name="connsiteX1" fmla="*/ 174811 w 860611"/>
                      <a:gd name="connsiteY1" fmla="*/ 806823 h 820270"/>
                      <a:gd name="connsiteX2" fmla="*/ 860611 w 860611"/>
                      <a:gd name="connsiteY2" fmla="*/ 806823 h 820270"/>
                      <a:gd name="connsiteX3" fmla="*/ 860611 w 860611"/>
                      <a:gd name="connsiteY3" fmla="*/ 820270 h 820270"/>
                      <a:gd name="connsiteX0" fmla="*/ 0 w 1210235"/>
                      <a:gd name="connsiteY0" fmla="*/ 0 h 524435"/>
                      <a:gd name="connsiteX1" fmla="*/ 524435 w 1210235"/>
                      <a:gd name="connsiteY1" fmla="*/ 510988 h 524435"/>
                      <a:gd name="connsiteX2" fmla="*/ 1210235 w 1210235"/>
                      <a:gd name="connsiteY2" fmla="*/ 510988 h 524435"/>
                      <a:gd name="connsiteX3" fmla="*/ 1210235 w 1210235"/>
                      <a:gd name="connsiteY3" fmla="*/ 524435 h 524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10235" h="524435">
                        <a:moveTo>
                          <a:pt x="0" y="0"/>
                        </a:moveTo>
                        <a:lnTo>
                          <a:pt x="524435" y="510988"/>
                        </a:lnTo>
                        <a:lnTo>
                          <a:pt x="1210235" y="510988"/>
                        </a:lnTo>
                        <a:lnTo>
                          <a:pt x="1210235" y="524435"/>
                        </a:lnTo>
                      </a:path>
                    </a:pathLst>
                  </a:cu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oval"/>
                    <a:tailEnd type="non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23" name="文本框 22"/>
                <p:cNvSpPr txBox="1"/>
                <p:nvPr/>
              </p:nvSpPr>
              <p:spPr>
                <a:xfrm>
                  <a:off x="645496" y="4985117"/>
                  <a:ext cx="2610934" cy="811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pc="1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Wo can all do lots of things </a:t>
                  </a:r>
                  <a:endParaRPr lang="zh-CN" altLang="en-US" spc="1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834096" y="4334689"/>
                <a:ext cx="534611" cy="510871"/>
                <a:chOff x="5924550" y="3267076"/>
                <a:chExt cx="344488" cy="322263"/>
              </a:xfrm>
            </p:grpSpPr>
            <p:sp>
              <p:nvSpPr>
                <p:cNvPr id="66" name="Freeform 11"/>
                <p:cNvSpPr>
                  <a:spLocks/>
                </p:cNvSpPr>
                <p:nvPr/>
              </p:nvSpPr>
              <p:spPr bwMode="auto">
                <a:xfrm>
                  <a:off x="5924550" y="3267076"/>
                  <a:ext cx="204788" cy="322263"/>
                </a:xfrm>
                <a:custGeom>
                  <a:avLst/>
                  <a:gdLst>
                    <a:gd name="T0" fmla="*/ 75 w 93"/>
                    <a:gd name="T1" fmla="*/ 134 h 148"/>
                    <a:gd name="T2" fmla="*/ 74 w 93"/>
                    <a:gd name="T3" fmla="*/ 134 h 148"/>
                    <a:gd name="T4" fmla="*/ 74 w 93"/>
                    <a:gd name="T5" fmla="*/ 133 h 148"/>
                    <a:gd name="T6" fmla="*/ 73 w 93"/>
                    <a:gd name="T7" fmla="*/ 123 h 148"/>
                    <a:gd name="T8" fmla="*/ 93 w 93"/>
                    <a:gd name="T9" fmla="*/ 81 h 148"/>
                    <a:gd name="T10" fmla="*/ 68 w 93"/>
                    <a:gd name="T11" fmla="*/ 58 h 148"/>
                    <a:gd name="T12" fmla="*/ 60 w 93"/>
                    <a:gd name="T13" fmla="*/ 55 h 148"/>
                    <a:gd name="T14" fmla="*/ 67 w 93"/>
                    <a:gd name="T15" fmla="*/ 51 h 148"/>
                    <a:gd name="T16" fmla="*/ 81 w 93"/>
                    <a:gd name="T17" fmla="*/ 28 h 148"/>
                    <a:gd name="T18" fmla="*/ 51 w 93"/>
                    <a:gd name="T19" fmla="*/ 0 h 148"/>
                    <a:gd name="T20" fmla="*/ 20 w 93"/>
                    <a:gd name="T21" fmla="*/ 28 h 148"/>
                    <a:gd name="T22" fmla="*/ 34 w 93"/>
                    <a:gd name="T23" fmla="*/ 51 h 148"/>
                    <a:gd name="T24" fmla="*/ 41 w 93"/>
                    <a:gd name="T25" fmla="*/ 55 h 148"/>
                    <a:gd name="T26" fmla="*/ 33 w 93"/>
                    <a:gd name="T27" fmla="*/ 58 h 148"/>
                    <a:gd name="T28" fmla="*/ 0 w 93"/>
                    <a:gd name="T29" fmla="*/ 113 h 148"/>
                    <a:gd name="T30" fmla="*/ 0 w 93"/>
                    <a:gd name="T31" fmla="*/ 124 h 148"/>
                    <a:gd name="T32" fmla="*/ 51 w 93"/>
                    <a:gd name="T33" fmla="*/ 148 h 148"/>
                    <a:gd name="T34" fmla="*/ 81 w 93"/>
                    <a:gd name="T35" fmla="*/ 140 h 148"/>
                    <a:gd name="T36" fmla="*/ 75 w 93"/>
                    <a:gd name="T37" fmla="*/ 134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3" h="148">
                      <a:moveTo>
                        <a:pt x="75" y="134"/>
                      </a:moveTo>
                      <a:cubicBezTo>
                        <a:pt x="74" y="134"/>
                        <a:pt x="74" y="134"/>
                        <a:pt x="74" y="134"/>
                      </a:cubicBezTo>
                      <a:cubicBezTo>
                        <a:pt x="74" y="133"/>
                        <a:pt x="74" y="133"/>
                        <a:pt x="74" y="133"/>
                      </a:cubicBezTo>
                      <a:cubicBezTo>
                        <a:pt x="74" y="129"/>
                        <a:pt x="73" y="126"/>
                        <a:pt x="73" y="123"/>
                      </a:cubicBezTo>
                      <a:cubicBezTo>
                        <a:pt x="73" y="105"/>
                        <a:pt x="81" y="90"/>
                        <a:pt x="93" y="81"/>
                      </a:cubicBezTo>
                      <a:cubicBezTo>
                        <a:pt x="87" y="70"/>
                        <a:pt x="78" y="62"/>
                        <a:pt x="68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7" y="51"/>
                        <a:pt x="67" y="51"/>
                        <a:pt x="67" y="51"/>
                      </a:cubicBezTo>
                      <a:cubicBezTo>
                        <a:pt x="75" y="46"/>
                        <a:pt x="81" y="37"/>
                        <a:pt x="81" y="28"/>
                      </a:cubicBezTo>
                      <a:cubicBezTo>
                        <a:pt x="81" y="13"/>
                        <a:pt x="67" y="0"/>
                        <a:pt x="51" y="0"/>
                      </a:cubicBezTo>
                      <a:cubicBezTo>
                        <a:pt x="34" y="0"/>
                        <a:pt x="20" y="13"/>
                        <a:pt x="20" y="28"/>
                      </a:cubicBezTo>
                      <a:cubicBezTo>
                        <a:pt x="20" y="37"/>
                        <a:pt x="26" y="46"/>
                        <a:pt x="34" y="51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3" y="58"/>
                        <a:pt x="33" y="58"/>
                        <a:pt x="33" y="58"/>
                      </a:cubicBezTo>
                      <a:cubicBezTo>
                        <a:pt x="14" y="66"/>
                        <a:pt x="0" y="87"/>
                        <a:pt x="0" y="113"/>
                      </a:cubicBezTo>
                      <a:cubicBezTo>
                        <a:pt x="0" y="117"/>
                        <a:pt x="0" y="120"/>
                        <a:pt x="0" y="124"/>
                      </a:cubicBezTo>
                      <a:cubicBezTo>
                        <a:pt x="13" y="139"/>
                        <a:pt x="31" y="148"/>
                        <a:pt x="51" y="148"/>
                      </a:cubicBezTo>
                      <a:cubicBezTo>
                        <a:pt x="61" y="148"/>
                        <a:pt x="71" y="145"/>
                        <a:pt x="81" y="140"/>
                      </a:cubicBezTo>
                      <a:cubicBezTo>
                        <a:pt x="79" y="139"/>
                        <a:pt x="77" y="136"/>
                        <a:pt x="75" y="134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2"/>
                <p:cNvSpPr>
                  <a:spLocks/>
                </p:cNvSpPr>
                <p:nvPr/>
              </p:nvSpPr>
              <p:spPr bwMode="auto">
                <a:xfrm>
                  <a:off x="6105525" y="3349626"/>
                  <a:ext cx="163513" cy="239713"/>
                </a:xfrm>
                <a:custGeom>
                  <a:avLst/>
                  <a:gdLst>
                    <a:gd name="T0" fmla="*/ 50 w 75"/>
                    <a:gd name="T1" fmla="*/ 44 h 110"/>
                    <a:gd name="T2" fmla="*/ 42 w 75"/>
                    <a:gd name="T3" fmla="*/ 41 h 110"/>
                    <a:gd name="T4" fmla="*/ 49 w 75"/>
                    <a:gd name="T5" fmla="*/ 37 h 110"/>
                    <a:gd name="T6" fmla="*/ 59 w 75"/>
                    <a:gd name="T7" fmla="*/ 20 h 110"/>
                    <a:gd name="T8" fmla="*/ 37 w 75"/>
                    <a:gd name="T9" fmla="*/ 0 h 110"/>
                    <a:gd name="T10" fmla="*/ 15 w 75"/>
                    <a:gd name="T11" fmla="*/ 20 h 110"/>
                    <a:gd name="T12" fmla="*/ 25 w 75"/>
                    <a:gd name="T13" fmla="*/ 37 h 110"/>
                    <a:gd name="T14" fmla="*/ 32 w 75"/>
                    <a:gd name="T15" fmla="*/ 41 h 110"/>
                    <a:gd name="T16" fmla="*/ 25 w 75"/>
                    <a:gd name="T17" fmla="*/ 44 h 110"/>
                    <a:gd name="T18" fmla="*/ 21 w 75"/>
                    <a:gd name="T19" fmla="*/ 45 h 110"/>
                    <a:gd name="T20" fmla="*/ 18 w 75"/>
                    <a:gd name="T21" fmla="*/ 47 h 110"/>
                    <a:gd name="T22" fmla="*/ 14 w 75"/>
                    <a:gd name="T23" fmla="*/ 50 h 110"/>
                    <a:gd name="T24" fmla="*/ 0 w 75"/>
                    <a:gd name="T25" fmla="*/ 85 h 110"/>
                    <a:gd name="T26" fmla="*/ 0 w 75"/>
                    <a:gd name="T27" fmla="*/ 92 h 110"/>
                    <a:gd name="T28" fmla="*/ 6 w 75"/>
                    <a:gd name="T29" fmla="*/ 98 h 110"/>
                    <a:gd name="T30" fmla="*/ 9 w 75"/>
                    <a:gd name="T31" fmla="*/ 101 h 110"/>
                    <a:gd name="T32" fmla="*/ 12 w 75"/>
                    <a:gd name="T33" fmla="*/ 103 h 110"/>
                    <a:gd name="T34" fmla="*/ 37 w 75"/>
                    <a:gd name="T35" fmla="*/ 110 h 110"/>
                    <a:gd name="T36" fmla="*/ 74 w 75"/>
                    <a:gd name="T37" fmla="*/ 92 h 110"/>
                    <a:gd name="T38" fmla="*/ 75 w 75"/>
                    <a:gd name="T39" fmla="*/ 85 h 110"/>
                    <a:gd name="T40" fmla="*/ 50 w 75"/>
                    <a:gd name="T41" fmla="*/ 4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5" h="110">
                      <a:moveTo>
                        <a:pt x="50" y="44"/>
                      </a:move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9" y="37"/>
                        <a:pt x="49" y="37"/>
                        <a:pt x="49" y="37"/>
                      </a:cubicBezTo>
                      <a:cubicBezTo>
                        <a:pt x="55" y="33"/>
                        <a:pt x="59" y="27"/>
                        <a:pt x="59" y="20"/>
                      </a:cubicBezTo>
                      <a:cubicBezTo>
                        <a:pt x="59" y="9"/>
                        <a:pt x="49" y="0"/>
                        <a:pt x="37" y="0"/>
                      </a:cubicBezTo>
                      <a:cubicBezTo>
                        <a:pt x="25" y="0"/>
                        <a:pt x="15" y="9"/>
                        <a:pt x="15" y="20"/>
                      </a:cubicBezTo>
                      <a:cubicBezTo>
                        <a:pt x="15" y="27"/>
                        <a:pt x="19" y="33"/>
                        <a:pt x="25" y="37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23" y="44"/>
                        <a:pt x="22" y="45"/>
                        <a:pt x="21" y="45"/>
                      </a:cubicBezTo>
                      <a:cubicBezTo>
                        <a:pt x="20" y="46"/>
                        <a:pt x="19" y="47"/>
                        <a:pt x="18" y="47"/>
                      </a:cubicBezTo>
                      <a:cubicBezTo>
                        <a:pt x="17" y="48"/>
                        <a:pt x="16" y="49"/>
                        <a:pt x="14" y="50"/>
                      </a:cubicBezTo>
                      <a:cubicBezTo>
                        <a:pt x="6" y="58"/>
                        <a:pt x="0" y="70"/>
                        <a:pt x="0" y="85"/>
                      </a:cubicBezTo>
                      <a:cubicBezTo>
                        <a:pt x="0" y="87"/>
                        <a:pt x="0" y="90"/>
                        <a:pt x="0" y="92"/>
                      </a:cubicBezTo>
                      <a:cubicBezTo>
                        <a:pt x="2" y="94"/>
                        <a:pt x="4" y="96"/>
                        <a:pt x="6" y="98"/>
                      </a:cubicBezTo>
                      <a:cubicBezTo>
                        <a:pt x="7" y="99"/>
                        <a:pt x="8" y="100"/>
                        <a:pt x="9" y="101"/>
                      </a:cubicBezTo>
                      <a:cubicBezTo>
                        <a:pt x="10" y="101"/>
                        <a:pt x="11" y="102"/>
                        <a:pt x="12" y="103"/>
                      </a:cubicBezTo>
                      <a:cubicBezTo>
                        <a:pt x="20" y="108"/>
                        <a:pt x="28" y="110"/>
                        <a:pt x="37" y="110"/>
                      </a:cubicBezTo>
                      <a:cubicBezTo>
                        <a:pt x="52" y="110"/>
                        <a:pt x="65" y="103"/>
                        <a:pt x="74" y="92"/>
                      </a:cubicBezTo>
                      <a:cubicBezTo>
                        <a:pt x="74" y="90"/>
                        <a:pt x="75" y="87"/>
                        <a:pt x="75" y="85"/>
                      </a:cubicBezTo>
                      <a:cubicBezTo>
                        <a:pt x="75" y="66"/>
                        <a:pt x="64" y="50"/>
                        <a:pt x="50" y="44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6323686" y="594002"/>
              <a:ext cx="3588478" cy="1548558"/>
              <a:chOff x="6157592" y="319403"/>
              <a:chExt cx="3588478" cy="1548558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157592" y="463387"/>
                <a:ext cx="3588478" cy="1404574"/>
                <a:chOff x="6157592" y="463387"/>
                <a:chExt cx="3588478" cy="1404574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6157592" y="463387"/>
                  <a:ext cx="2903387" cy="1366798"/>
                  <a:chOff x="6612530" y="1020929"/>
                  <a:chExt cx="2903387" cy="1366798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7789418" y="1020929"/>
                    <a:ext cx="1726499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zh-CN"/>
                    </a:defPPr>
                    <a:lvl1pPr>
                      <a:defRPr sz="2400">
                        <a:latin typeface="方正正大黑简体" panose="02000000000000000000" pitchFamily="2" charset="-122"/>
                        <a:ea typeface="方正正大黑简体" panose="02000000000000000000" pitchFamily="2" charset="-122"/>
                      </a:defRPr>
                    </a:lvl1pPr>
                  </a:lstStyle>
                  <a:p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Opinion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任意多边形 25"/>
                  <p:cNvSpPr/>
                  <p:nvPr/>
                </p:nvSpPr>
                <p:spPr>
                  <a:xfrm>
                    <a:off x="6612530" y="1259332"/>
                    <a:ext cx="1171748" cy="1128395"/>
                  </a:xfrm>
                  <a:custGeom>
                    <a:avLst/>
                    <a:gdLst>
                      <a:gd name="connsiteX0" fmla="*/ 0 w 1089212"/>
                      <a:gd name="connsiteY0" fmla="*/ 524436 h 524436"/>
                      <a:gd name="connsiteX1" fmla="*/ 403412 w 1089212"/>
                      <a:gd name="connsiteY1" fmla="*/ 0 h 524436"/>
                      <a:gd name="connsiteX2" fmla="*/ 1089212 w 1089212"/>
                      <a:gd name="connsiteY2" fmla="*/ 0 h 524436"/>
                      <a:gd name="connsiteX3" fmla="*/ 1089212 w 1089212"/>
                      <a:gd name="connsiteY3" fmla="*/ 13447 h 524436"/>
                      <a:gd name="connsiteX0" fmla="*/ 0 w 1075765"/>
                      <a:gd name="connsiteY0" fmla="*/ 820271 h 820271"/>
                      <a:gd name="connsiteX1" fmla="*/ 389965 w 1075765"/>
                      <a:gd name="connsiteY1" fmla="*/ 0 h 820271"/>
                      <a:gd name="connsiteX2" fmla="*/ 1075765 w 1075765"/>
                      <a:gd name="connsiteY2" fmla="*/ 0 h 820271"/>
                      <a:gd name="connsiteX3" fmla="*/ 1075765 w 1075765"/>
                      <a:gd name="connsiteY3" fmla="*/ 13447 h 820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5765" h="820271">
                        <a:moveTo>
                          <a:pt x="0" y="820271"/>
                        </a:moveTo>
                        <a:lnTo>
                          <a:pt x="389965" y="0"/>
                        </a:lnTo>
                        <a:lnTo>
                          <a:pt x="1075765" y="0"/>
                        </a:lnTo>
                        <a:lnTo>
                          <a:pt x="1075765" y="13447"/>
                        </a:lnTo>
                      </a:path>
                    </a:pathLst>
                  </a:cu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29" name="文本框 28"/>
                <p:cNvSpPr txBox="1"/>
                <p:nvPr/>
              </p:nvSpPr>
              <p:spPr>
                <a:xfrm>
                  <a:off x="7350693" y="1056310"/>
                  <a:ext cx="2395377" cy="811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pc="1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Wo can all do lots of things . </a:t>
                  </a:r>
                  <a:endParaRPr lang="zh-CN" altLang="en-US" spc="1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8831778" y="319403"/>
                <a:ext cx="577401" cy="576035"/>
                <a:chOff x="5868263" y="3188803"/>
                <a:chExt cx="300038" cy="300038"/>
              </a:xfrm>
            </p:grpSpPr>
            <p:sp>
              <p:nvSpPr>
                <p:cNvPr id="72" name="Freeform 16"/>
                <p:cNvSpPr>
                  <a:spLocks/>
                </p:cNvSpPr>
                <p:nvPr/>
              </p:nvSpPr>
              <p:spPr bwMode="auto">
                <a:xfrm>
                  <a:off x="5868263" y="3188803"/>
                  <a:ext cx="300038" cy="300038"/>
                </a:xfrm>
                <a:custGeom>
                  <a:avLst/>
                  <a:gdLst>
                    <a:gd name="T0" fmla="*/ 0 w 137"/>
                    <a:gd name="T1" fmla="*/ 68 h 137"/>
                    <a:gd name="T2" fmla="*/ 69 w 137"/>
                    <a:gd name="T3" fmla="*/ 0 h 137"/>
                    <a:gd name="T4" fmla="*/ 69 w 137"/>
                    <a:gd name="T5" fmla="*/ 4 h 137"/>
                    <a:gd name="T6" fmla="*/ 69 w 137"/>
                    <a:gd name="T7" fmla="*/ 8 h 137"/>
                    <a:gd name="T8" fmla="*/ 9 w 137"/>
                    <a:gd name="T9" fmla="*/ 68 h 137"/>
                    <a:gd name="T10" fmla="*/ 69 w 137"/>
                    <a:gd name="T11" fmla="*/ 128 h 137"/>
                    <a:gd name="T12" fmla="*/ 129 w 137"/>
                    <a:gd name="T13" fmla="*/ 68 h 137"/>
                    <a:gd name="T14" fmla="*/ 69 w 137"/>
                    <a:gd name="T15" fmla="*/ 8 h 137"/>
                    <a:gd name="T16" fmla="*/ 69 w 137"/>
                    <a:gd name="T17" fmla="*/ 4 h 137"/>
                    <a:gd name="T18" fmla="*/ 69 w 137"/>
                    <a:gd name="T19" fmla="*/ 0 h 137"/>
                    <a:gd name="T20" fmla="*/ 137 w 137"/>
                    <a:gd name="T21" fmla="*/ 68 h 137"/>
                    <a:gd name="T22" fmla="*/ 69 w 137"/>
                    <a:gd name="T23" fmla="*/ 137 h 137"/>
                    <a:gd name="T24" fmla="*/ 0 w 137"/>
                    <a:gd name="T25" fmla="*/ 6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" h="137">
                      <a:moveTo>
                        <a:pt x="0" y="68"/>
                      </a:moveTo>
                      <a:cubicBezTo>
                        <a:pt x="0" y="30"/>
                        <a:pt x="31" y="0"/>
                        <a:pt x="69" y="0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36" y="8"/>
                        <a:pt x="9" y="35"/>
                        <a:pt x="9" y="68"/>
                      </a:cubicBezTo>
                      <a:cubicBezTo>
                        <a:pt x="9" y="101"/>
                        <a:pt x="36" y="128"/>
                        <a:pt x="69" y="128"/>
                      </a:cubicBezTo>
                      <a:cubicBezTo>
                        <a:pt x="102" y="128"/>
                        <a:pt x="129" y="101"/>
                        <a:pt x="129" y="68"/>
                      </a:cubicBezTo>
                      <a:cubicBezTo>
                        <a:pt x="129" y="35"/>
                        <a:pt x="102" y="8"/>
                        <a:pt x="69" y="8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107" y="0"/>
                        <a:pt x="137" y="30"/>
                        <a:pt x="137" y="68"/>
                      </a:cubicBezTo>
                      <a:cubicBezTo>
                        <a:pt x="137" y="106"/>
                        <a:pt x="107" y="137"/>
                        <a:pt x="69" y="137"/>
                      </a:cubicBezTo>
                      <a:cubicBezTo>
                        <a:pt x="31" y="137"/>
                        <a:pt x="0" y="106"/>
                        <a:pt x="0" y="68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7"/>
                <p:cNvSpPr>
                  <a:spLocks noEditPoints="1"/>
                </p:cNvSpPr>
                <p:nvPr/>
              </p:nvSpPr>
              <p:spPr bwMode="auto">
                <a:xfrm>
                  <a:off x="5976409" y="3238893"/>
                  <a:ext cx="96754" cy="193675"/>
                </a:xfrm>
                <a:custGeom>
                  <a:avLst/>
                  <a:gdLst>
                    <a:gd name="T0" fmla="*/ 41 w 65"/>
                    <a:gd name="T1" fmla="*/ 61 h 89"/>
                    <a:gd name="T2" fmla="*/ 37 w 65"/>
                    <a:gd name="T3" fmla="*/ 61 h 89"/>
                    <a:gd name="T4" fmla="*/ 18 w 65"/>
                    <a:gd name="T5" fmla="*/ 60 h 89"/>
                    <a:gd name="T6" fmla="*/ 19 w 65"/>
                    <a:gd name="T7" fmla="*/ 52 h 89"/>
                    <a:gd name="T8" fmla="*/ 19 w 65"/>
                    <a:gd name="T9" fmla="*/ 50 h 89"/>
                    <a:gd name="T10" fmla="*/ 23 w 65"/>
                    <a:gd name="T11" fmla="*/ 43 h 89"/>
                    <a:gd name="T12" fmla="*/ 35 w 65"/>
                    <a:gd name="T13" fmla="*/ 32 h 89"/>
                    <a:gd name="T14" fmla="*/ 40 w 65"/>
                    <a:gd name="T15" fmla="*/ 25 h 89"/>
                    <a:gd name="T16" fmla="*/ 38 w 65"/>
                    <a:gd name="T17" fmla="*/ 20 h 89"/>
                    <a:gd name="T18" fmla="*/ 32 w 65"/>
                    <a:gd name="T19" fmla="*/ 18 h 89"/>
                    <a:gd name="T20" fmla="*/ 25 w 65"/>
                    <a:gd name="T21" fmla="*/ 21 h 89"/>
                    <a:gd name="T22" fmla="*/ 21 w 65"/>
                    <a:gd name="T23" fmla="*/ 31 h 89"/>
                    <a:gd name="T24" fmla="*/ 17 w 65"/>
                    <a:gd name="T25" fmla="*/ 30 h 89"/>
                    <a:gd name="T26" fmla="*/ 2 w 65"/>
                    <a:gd name="T27" fmla="*/ 13 h 89"/>
                    <a:gd name="T28" fmla="*/ 7 w 65"/>
                    <a:gd name="T29" fmla="*/ 7 h 89"/>
                    <a:gd name="T30" fmla="*/ 33 w 65"/>
                    <a:gd name="T31" fmla="*/ 0 h 89"/>
                    <a:gd name="T32" fmla="*/ 54 w 65"/>
                    <a:gd name="T33" fmla="*/ 5 h 89"/>
                    <a:gd name="T34" fmla="*/ 65 w 65"/>
                    <a:gd name="T35" fmla="*/ 25 h 89"/>
                    <a:gd name="T36" fmla="*/ 62 w 65"/>
                    <a:gd name="T37" fmla="*/ 34 h 89"/>
                    <a:gd name="T38" fmla="*/ 50 w 65"/>
                    <a:gd name="T39" fmla="*/ 46 h 89"/>
                    <a:gd name="T40" fmla="*/ 43 w 65"/>
                    <a:gd name="T41" fmla="*/ 54 h 89"/>
                    <a:gd name="T42" fmla="*/ 41 w 65"/>
                    <a:gd name="T43" fmla="*/ 61 h 89"/>
                    <a:gd name="T44" fmla="*/ 17 w 65"/>
                    <a:gd name="T45" fmla="*/ 78 h 89"/>
                    <a:gd name="T46" fmla="*/ 30 w 65"/>
                    <a:gd name="T47" fmla="*/ 67 h 89"/>
                    <a:gd name="T48" fmla="*/ 42 w 65"/>
                    <a:gd name="T49" fmla="*/ 78 h 89"/>
                    <a:gd name="T50" fmla="*/ 30 w 65"/>
                    <a:gd name="T51" fmla="*/ 89 h 89"/>
                    <a:gd name="T52" fmla="*/ 17 w 65"/>
                    <a:gd name="T53" fmla="*/ 7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5" h="89">
                      <a:moveTo>
                        <a:pt x="41" y="61"/>
                      </a:moveTo>
                      <a:cubicBezTo>
                        <a:pt x="37" y="61"/>
                        <a:pt x="37" y="61"/>
                        <a:pt x="37" y="61"/>
                      </a:cubicBezTo>
                      <a:cubicBezTo>
                        <a:pt x="27" y="61"/>
                        <a:pt x="18" y="61"/>
                        <a:pt x="18" y="60"/>
                      </a:cubicBezTo>
                      <a:cubicBezTo>
                        <a:pt x="18" y="59"/>
                        <a:pt x="18" y="56"/>
                        <a:pt x="19" y="52"/>
                      </a:cubicBezTo>
                      <a:cubicBezTo>
                        <a:pt x="19" y="52"/>
                        <a:pt x="19" y="52"/>
                        <a:pt x="19" y="50"/>
                      </a:cubicBezTo>
                      <a:cubicBezTo>
                        <a:pt x="20" y="47"/>
                        <a:pt x="22" y="45"/>
                        <a:pt x="23" y="43"/>
                      </a:cubicBezTo>
                      <a:cubicBezTo>
                        <a:pt x="25" y="41"/>
                        <a:pt x="29" y="37"/>
                        <a:pt x="35" y="32"/>
                      </a:cubicBezTo>
                      <a:cubicBezTo>
                        <a:pt x="38" y="30"/>
                        <a:pt x="40" y="27"/>
                        <a:pt x="40" y="25"/>
                      </a:cubicBezTo>
                      <a:cubicBezTo>
                        <a:pt x="40" y="23"/>
                        <a:pt x="39" y="21"/>
                        <a:pt x="38" y="20"/>
                      </a:cubicBezTo>
                      <a:cubicBezTo>
                        <a:pt x="37" y="19"/>
                        <a:pt x="35" y="18"/>
                        <a:pt x="32" y="18"/>
                      </a:cubicBezTo>
                      <a:cubicBezTo>
                        <a:pt x="29" y="18"/>
                        <a:pt x="27" y="19"/>
                        <a:pt x="25" y="21"/>
                      </a:cubicBezTo>
                      <a:cubicBezTo>
                        <a:pt x="23" y="23"/>
                        <a:pt x="22" y="26"/>
                        <a:pt x="21" y="31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7" y="29"/>
                        <a:pt x="0" y="21"/>
                        <a:pt x="2" y="13"/>
                      </a:cubicBezTo>
                      <a:cubicBezTo>
                        <a:pt x="2" y="13"/>
                        <a:pt x="2" y="13"/>
                        <a:pt x="7" y="7"/>
                      </a:cubicBezTo>
                      <a:cubicBezTo>
                        <a:pt x="13" y="2"/>
                        <a:pt x="21" y="0"/>
                        <a:pt x="33" y="0"/>
                      </a:cubicBezTo>
                      <a:cubicBezTo>
                        <a:pt x="41" y="0"/>
                        <a:pt x="48" y="1"/>
                        <a:pt x="54" y="5"/>
                      </a:cubicBezTo>
                      <a:cubicBezTo>
                        <a:pt x="61" y="10"/>
                        <a:pt x="65" y="17"/>
                        <a:pt x="65" y="25"/>
                      </a:cubicBezTo>
                      <a:cubicBezTo>
                        <a:pt x="65" y="28"/>
                        <a:pt x="64" y="31"/>
                        <a:pt x="62" y="34"/>
                      </a:cubicBezTo>
                      <a:cubicBezTo>
                        <a:pt x="60" y="38"/>
                        <a:pt x="56" y="41"/>
                        <a:pt x="50" y="46"/>
                      </a:cubicBezTo>
                      <a:cubicBezTo>
                        <a:pt x="46" y="49"/>
                        <a:pt x="44" y="52"/>
                        <a:pt x="43" y="54"/>
                      </a:cubicBezTo>
                      <a:cubicBezTo>
                        <a:pt x="42" y="56"/>
                        <a:pt x="41" y="58"/>
                        <a:pt x="41" y="61"/>
                      </a:cubicBezTo>
                      <a:close/>
                      <a:moveTo>
                        <a:pt x="17" y="78"/>
                      </a:moveTo>
                      <a:cubicBezTo>
                        <a:pt x="17" y="72"/>
                        <a:pt x="23" y="67"/>
                        <a:pt x="30" y="67"/>
                      </a:cubicBezTo>
                      <a:cubicBezTo>
                        <a:pt x="36" y="67"/>
                        <a:pt x="42" y="72"/>
                        <a:pt x="42" y="78"/>
                      </a:cubicBezTo>
                      <a:cubicBezTo>
                        <a:pt x="42" y="84"/>
                        <a:pt x="36" y="89"/>
                        <a:pt x="30" y="89"/>
                      </a:cubicBezTo>
                      <a:cubicBezTo>
                        <a:pt x="23" y="89"/>
                        <a:pt x="17" y="84"/>
                        <a:pt x="17" y="78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3" name="组合 92"/>
            <p:cNvGrpSpPr/>
            <p:nvPr/>
          </p:nvGrpSpPr>
          <p:grpSpPr>
            <a:xfrm>
              <a:off x="7495434" y="2198324"/>
              <a:ext cx="4315264" cy="1024403"/>
              <a:chOff x="7329340" y="1923725"/>
              <a:chExt cx="4315264" cy="1024403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7329340" y="1947212"/>
                <a:ext cx="4315264" cy="1000916"/>
                <a:chOff x="5662901" y="510711"/>
                <a:chExt cx="4315264" cy="1000916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5662901" y="510711"/>
                  <a:ext cx="3419088" cy="840258"/>
                  <a:chOff x="6117839" y="1068253"/>
                  <a:chExt cx="3419088" cy="840258"/>
                </a:xfrm>
              </p:grpSpPr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7810428" y="1068253"/>
                    <a:ext cx="1726499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zh-CN"/>
                    </a:defPPr>
                    <a:lvl1pPr>
                      <a:defRPr sz="2400">
                        <a:latin typeface="方正正大黑简体" panose="02000000000000000000" pitchFamily="2" charset="-122"/>
                        <a:ea typeface="方正正大黑简体" panose="02000000000000000000" pitchFamily="2" charset="-122"/>
                      </a:defRPr>
                    </a:lvl1pPr>
                  </a:lstStyle>
                  <a:p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Opinion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9" name="任意多边形 38"/>
                  <p:cNvSpPr/>
                  <p:nvPr/>
                </p:nvSpPr>
                <p:spPr>
                  <a:xfrm>
                    <a:off x="6117839" y="1319373"/>
                    <a:ext cx="1687792" cy="589138"/>
                  </a:xfrm>
                  <a:custGeom>
                    <a:avLst/>
                    <a:gdLst>
                      <a:gd name="connsiteX0" fmla="*/ 0 w 1089212"/>
                      <a:gd name="connsiteY0" fmla="*/ 524436 h 524436"/>
                      <a:gd name="connsiteX1" fmla="*/ 403412 w 1089212"/>
                      <a:gd name="connsiteY1" fmla="*/ 0 h 524436"/>
                      <a:gd name="connsiteX2" fmla="*/ 1089212 w 1089212"/>
                      <a:gd name="connsiteY2" fmla="*/ 0 h 524436"/>
                      <a:gd name="connsiteX3" fmla="*/ 1089212 w 1089212"/>
                      <a:gd name="connsiteY3" fmla="*/ 13447 h 524436"/>
                      <a:gd name="connsiteX0" fmla="*/ 0 w 1075765"/>
                      <a:gd name="connsiteY0" fmla="*/ 820271 h 820271"/>
                      <a:gd name="connsiteX1" fmla="*/ 389965 w 1075765"/>
                      <a:gd name="connsiteY1" fmla="*/ 0 h 820271"/>
                      <a:gd name="connsiteX2" fmla="*/ 1075765 w 1075765"/>
                      <a:gd name="connsiteY2" fmla="*/ 0 h 820271"/>
                      <a:gd name="connsiteX3" fmla="*/ 1075765 w 1075765"/>
                      <a:gd name="connsiteY3" fmla="*/ 13447 h 820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5765" h="820271">
                        <a:moveTo>
                          <a:pt x="0" y="820271"/>
                        </a:moveTo>
                        <a:lnTo>
                          <a:pt x="389965" y="0"/>
                        </a:lnTo>
                        <a:lnTo>
                          <a:pt x="1075765" y="0"/>
                        </a:lnTo>
                        <a:lnTo>
                          <a:pt x="1075765" y="13447"/>
                        </a:lnTo>
                      </a:path>
                    </a:pathLst>
                  </a:cu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37" name="文本框 36"/>
                <p:cNvSpPr txBox="1"/>
                <p:nvPr/>
              </p:nvSpPr>
              <p:spPr>
                <a:xfrm>
                  <a:off x="7350693" y="1056310"/>
                  <a:ext cx="2627472" cy="455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pc="1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Wo can all do lots </a:t>
                  </a: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0703556" y="1923725"/>
                <a:ext cx="599142" cy="464961"/>
                <a:chOff x="5916161" y="3285549"/>
                <a:chExt cx="330200" cy="278237"/>
              </a:xfrm>
            </p:grpSpPr>
            <p:sp>
              <p:nvSpPr>
                <p:cNvPr id="79" name="Freeform 22"/>
                <p:cNvSpPr>
                  <a:spLocks noEditPoints="1"/>
                </p:cNvSpPr>
                <p:nvPr/>
              </p:nvSpPr>
              <p:spPr bwMode="auto">
                <a:xfrm>
                  <a:off x="5916161" y="3344711"/>
                  <a:ext cx="330200" cy="219075"/>
                </a:xfrm>
                <a:custGeom>
                  <a:avLst/>
                  <a:gdLst>
                    <a:gd name="T0" fmla="*/ 119 w 150"/>
                    <a:gd name="T1" fmla="*/ 0 h 100"/>
                    <a:gd name="T2" fmla="*/ 114 w 150"/>
                    <a:gd name="T3" fmla="*/ 0 h 100"/>
                    <a:gd name="T4" fmla="*/ 115 w 150"/>
                    <a:gd name="T5" fmla="*/ 7 h 100"/>
                    <a:gd name="T6" fmla="*/ 115 w 150"/>
                    <a:gd name="T7" fmla="*/ 8 h 100"/>
                    <a:gd name="T8" fmla="*/ 103 w 150"/>
                    <a:gd name="T9" fmla="*/ 8 h 100"/>
                    <a:gd name="T10" fmla="*/ 103 w 150"/>
                    <a:gd name="T11" fmla="*/ 7 h 100"/>
                    <a:gd name="T12" fmla="*/ 102 w 150"/>
                    <a:gd name="T13" fmla="*/ 0 h 100"/>
                    <a:gd name="T14" fmla="*/ 48 w 150"/>
                    <a:gd name="T15" fmla="*/ 0 h 100"/>
                    <a:gd name="T16" fmla="*/ 46 w 150"/>
                    <a:gd name="T17" fmla="*/ 7 h 100"/>
                    <a:gd name="T18" fmla="*/ 46 w 150"/>
                    <a:gd name="T19" fmla="*/ 8 h 100"/>
                    <a:gd name="T20" fmla="*/ 35 w 150"/>
                    <a:gd name="T21" fmla="*/ 8 h 100"/>
                    <a:gd name="T22" fmla="*/ 35 w 150"/>
                    <a:gd name="T23" fmla="*/ 7 h 100"/>
                    <a:gd name="T24" fmla="*/ 36 w 150"/>
                    <a:gd name="T25" fmla="*/ 0 h 100"/>
                    <a:gd name="T26" fmla="*/ 31 w 150"/>
                    <a:gd name="T27" fmla="*/ 0 h 100"/>
                    <a:gd name="T28" fmla="*/ 0 w 150"/>
                    <a:gd name="T29" fmla="*/ 31 h 100"/>
                    <a:gd name="T30" fmla="*/ 0 w 150"/>
                    <a:gd name="T31" fmla="*/ 68 h 100"/>
                    <a:gd name="T32" fmla="*/ 31 w 150"/>
                    <a:gd name="T33" fmla="*/ 100 h 100"/>
                    <a:gd name="T34" fmla="*/ 119 w 150"/>
                    <a:gd name="T35" fmla="*/ 100 h 100"/>
                    <a:gd name="T36" fmla="*/ 150 w 150"/>
                    <a:gd name="T37" fmla="*/ 68 h 100"/>
                    <a:gd name="T38" fmla="*/ 150 w 150"/>
                    <a:gd name="T39" fmla="*/ 31 h 100"/>
                    <a:gd name="T40" fmla="*/ 119 w 150"/>
                    <a:gd name="T41" fmla="*/ 0 h 100"/>
                    <a:gd name="T42" fmla="*/ 123 w 150"/>
                    <a:gd name="T43" fmla="*/ 81 h 100"/>
                    <a:gd name="T44" fmla="*/ 30 w 150"/>
                    <a:gd name="T45" fmla="*/ 81 h 100"/>
                    <a:gd name="T46" fmla="*/ 23 w 150"/>
                    <a:gd name="T47" fmla="*/ 74 h 100"/>
                    <a:gd name="T48" fmla="*/ 30 w 150"/>
                    <a:gd name="T49" fmla="*/ 67 h 100"/>
                    <a:gd name="T50" fmla="*/ 123 w 150"/>
                    <a:gd name="T51" fmla="*/ 67 h 100"/>
                    <a:gd name="T52" fmla="*/ 130 w 150"/>
                    <a:gd name="T53" fmla="*/ 74 h 100"/>
                    <a:gd name="T54" fmla="*/ 123 w 150"/>
                    <a:gd name="T55" fmla="*/ 81 h 100"/>
                    <a:gd name="T56" fmla="*/ 123 w 150"/>
                    <a:gd name="T57" fmla="*/ 59 h 100"/>
                    <a:gd name="T58" fmla="*/ 30 w 150"/>
                    <a:gd name="T59" fmla="*/ 59 h 100"/>
                    <a:gd name="T60" fmla="*/ 23 w 150"/>
                    <a:gd name="T61" fmla="*/ 52 h 100"/>
                    <a:gd name="T62" fmla="*/ 30 w 150"/>
                    <a:gd name="T63" fmla="*/ 45 h 100"/>
                    <a:gd name="T64" fmla="*/ 123 w 150"/>
                    <a:gd name="T65" fmla="*/ 45 h 100"/>
                    <a:gd name="T66" fmla="*/ 130 w 150"/>
                    <a:gd name="T67" fmla="*/ 52 h 100"/>
                    <a:gd name="T68" fmla="*/ 123 w 150"/>
                    <a:gd name="T69" fmla="*/ 59 h 100"/>
                    <a:gd name="T70" fmla="*/ 123 w 150"/>
                    <a:gd name="T71" fmla="*/ 37 h 100"/>
                    <a:gd name="T72" fmla="*/ 30 w 150"/>
                    <a:gd name="T73" fmla="*/ 37 h 100"/>
                    <a:gd name="T74" fmla="*/ 23 w 150"/>
                    <a:gd name="T75" fmla="*/ 30 h 100"/>
                    <a:gd name="T76" fmla="*/ 30 w 150"/>
                    <a:gd name="T77" fmla="*/ 23 h 100"/>
                    <a:gd name="T78" fmla="*/ 123 w 150"/>
                    <a:gd name="T79" fmla="*/ 23 h 100"/>
                    <a:gd name="T80" fmla="*/ 130 w 150"/>
                    <a:gd name="T81" fmla="*/ 30 h 100"/>
                    <a:gd name="T82" fmla="*/ 123 w 150"/>
                    <a:gd name="T83" fmla="*/ 37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0"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2"/>
                        <a:pt x="115" y="5"/>
                        <a:pt x="115" y="7"/>
                      </a:cubicBezTo>
                      <a:cubicBezTo>
                        <a:pt x="115" y="8"/>
                        <a:pt x="115" y="8"/>
                        <a:pt x="115" y="8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3" y="7"/>
                        <a:pt x="103" y="7"/>
                        <a:pt x="103" y="7"/>
                      </a:cubicBezTo>
                      <a:cubicBezTo>
                        <a:pt x="103" y="5"/>
                        <a:pt x="103" y="2"/>
                        <a:pt x="102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7" y="2"/>
                        <a:pt x="46" y="5"/>
                        <a:pt x="46" y="7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35" y="5"/>
                        <a:pt x="35" y="2"/>
                        <a:pt x="36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85"/>
                        <a:pt x="14" y="100"/>
                        <a:pt x="31" y="100"/>
                      </a:cubicBezTo>
                      <a:cubicBezTo>
                        <a:pt x="119" y="100"/>
                        <a:pt x="119" y="100"/>
                        <a:pt x="119" y="100"/>
                      </a:cubicBezTo>
                      <a:cubicBezTo>
                        <a:pt x="136" y="100"/>
                        <a:pt x="150" y="85"/>
                        <a:pt x="150" y="68"/>
                      </a:cubicBezTo>
                      <a:cubicBezTo>
                        <a:pt x="150" y="31"/>
                        <a:pt x="150" y="31"/>
                        <a:pt x="150" y="31"/>
                      </a:cubicBezTo>
                      <a:cubicBezTo>
                        <a:pt x="150" y="14"/>
                        <a:pt x="136" y="0"/>
                        <a:pt x="119" y="0"/>
                      </a:cubicBezTo>
                      <a:close/>
                      <a:moveTo>
                        <a:pt x="123" y="81"/>
                      </a:move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26" y="81"/>
                        <a:pt x="23" y="78"/>
                        <a:pt x="23" y="74"/>
                      </a:cubicBezTo>
                      <a:cubicBezTo>
                        <a:pt x="23" y="71"/>
                        <a:pt x="26" y="67"/>
                        <a:pt x="30" y="67"/>
                      </a:cubicBezTo>
                      <a:cubicBezTo>
                        <a:pt x="123" y="67"/>
                        <a:pt x="123" y="67"/>
                        <a:pt x="123" y="67"/>
                      </a:cubicBezTo>
                      <a:cubicBezTo>
                        <a:pt x="127" y="67"/>
                        <a:pt x="130" y="71"/>
                        <a:pt x="130" y="74"/>
                      </a:cubicBezTo>
                      <a:cubicBezTo>
                        <a:pt x="130" y="78"/>
                        <a:pt x="127" y="81"/>
                        <a:pt x="123" y="81"/>
                      </a:cubicBezTo>
                      <a:close/>
                      <a:moveTo>
                        <a:pt x="123" y="59"/>
                      </a:move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26" y="59"/>
                        <a:pt x="23" y="56"/>
                        <a:pt x="23" y="52"/>
                      </a:cubicBezTo>
                      <a:cubicBezTo>
                        <a:pt x="23" y="48"/>
                        <a:pt x="26" y="45"/>
                        <a:pt x="30" y="45"/>
                      </a:cubicBezTo>
                      <a:cubicBezTo>
                        <a:pt x="123" y="45"/>
                        <a:pt x="123" y="45"/>
                        <a:pt x="123" y="45"/>
                      </a:cubicBezTo>
                      <a:cubicBezTo>
                        <a:pt x="127" y="45"/>
                        <a:pt x="130" y="48"/>
                        <a:pt x="130" y="52"/>
                      </a:cubicBezTo>
                      <a:cubicBezTo>
                        <a:pt x="130" y="56"/>
                        <a:pt x="127" y="59"/>
                        <a:pt x="123" y="59"/>
                      </a:cubicBezTo>
                      <a:close/>
                      <a:moveTo>
                        <a:pt x="123" y="37"/>
                      </a:move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26" y="37"/>
                        <a:pt x="23" y="34"/>
                        <a:pt x="23" y="30"/>
                      </a:cubicBezTo>
                      <a:cubicBezTo>
                        <a:pt x="23" y="26"/>
                        <a:pt x="26" y="23"/>
                        <a:pt x="30" y="23"/>
                      </a:cubicBezTo>
                      <a:cubicBezTo>
                        <a:pt x="123" y="23"/>
                        <a:pt x="123" y="23"/>
                        <a:pt x="123" y="23"/>
                      </a:cubicBezTo>
                      <a:cubicBezTo>
                        <a:pt x="127" y="23"/>
                        <a:pt x="130" y="26"/>
                        <a:pt x="130" y="30"/>
                      </a:cubicBezTo>
                      <a:cubicBezTo>
                        <a:pt x="130" y="34"/>
                        <a:pt x="127" y="37"/>
                        <a:pt x="123" y="37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23"/>
                <p:cNvSpPr>
                  <a:spLocks/>
                </p:cNvSpPr>
                <p:nvPr/>
              </p:nvSpPr>
              <p:spPr bwMode="auto">
                <a:xfrm>
                  <a:off x="6003896" y="3285549"/>
                  <a:ext cx="166688" cy="65088"/>
                </a:xfrm>
                <a:custGeom>
                  <a:avLst/>
                  <a:gdLst>
                    <a:gd name="T0" fmla="*/ 75 w 76"/>
                    <a:gd name="T1" fmla="*/ 24 h 30"/>
                    <a:gd name="T2" fmla="*/ 55 w 76"/>
                    <a:gd name="T3" fmla="*/ 0 h 30"/>
                    <a:gd name="T4" fmla="*/ 21 w 76"/>
                    <a:gd name="T5" fmla="*/ 0 h 30"/>
                    <a:gd name="T6" fmla="*/ 1 w 76"/>
                    <a:gd name="T7" fmla="*/ 24 h 30"/>
                    <a:gd name="T8" fmla="*/ 0 w 76"/>
                    <a:gd name="T9" fmla="*/ 30 h 30"/>
                    <a:gd name="T10" fmla="*/ 8 w 76"/>
                    <a:gd name="T11" fmla="*/ 30 h 30"/>
                    <a:gd name="T12" fmla="*/ 9 w 76"/>
                    <a:gd name="T13" fmla="*/ 24 h 30"/>
                    <a:gd name="T14" fmla="*/ 25 w 76"/>
                    <a:gd name="T15" fmla="*/ 6 h 30"/>
                    <a:gd name="T16" fmla="*/ 51 w 76"/>
                    <a:gd name="T17" fmla="*/ 6 h 30"/>
                    <a:gd name="T18" fmla="*/ 67 w 76"/>
                    <a:gd name="T19" fmla="*/ 24 h 30"/>
                    <a:gd name="T20" fmla="*/ 68 w 76"/>
                    <a:gd name="T21" fmla="*/ 30 h 30"/>
                    <a:gd name="T22" fmla="*/ 76 w 76"/>
                    <a:gd name="T23" fmla="*/ 30 h 30"/>
                    <a:gd name="T24" fmla="*/ 75 w 76"/>
                    <a:gd name="T25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" h="30">
                      <a:moveTo>
                        <a:pt x="75" y="24"/>
                      </a:moveTo>
                      <a:cubicBezTo>
                        <a:pt x="72" y="10"/>
                        <a:pt x="64" y="0"/>
                        <a:pt x="55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2" y="0"/>
                        <a:pt x="3" y="10"/>
                        <a:pt x="1" y="24"/>
                      </a:cubicBezTo>
                      <a:cubicBezTo>
                        <a:pt x="0" y="26"/>
                        <a:pt x="0" y="28"/>
                        <a:pt x="0" y="30"/>
                      </a:cubicBezTo>
                      <a:cubicBezTo>
                        <a:pt x="8" y="30"/>
                        <a:pt x="8" y="30"/>
                        <a:pt x="8" y="30"/>
                      </a:cubicBezTo>
                      <a:cubicBezTo>
                        <a:pt x="8" y="28"/>
                        <a:pt x="8" y="26"/>
                        <a:pt x="9" y="24"/>
                      </a:cubicBezTo>
                      <a:cubicBezTo>
                        <a:pt x="11" y="14"/>
                        <a:pt x="17" y="7"/>
                        <a:pt x="25" y="6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58" y="7"/>
                        <a:pt x="65" y="14"/>
                        <a:pt x="67" y="24"/>
                      </a:cubicBezTo>
                      <a:cubicBezTo>
                        <a:pt x="68" y="26"/>
                        <a:pt x="68" y="28"/>
                        <a:pt x="68" y="30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6" y="28"/>
                        <a:pt x="75" y="26"/>
                        <a:pt x="75" y="24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4" name="组合 93"/>
            <p:cNvGrpSpPr/>
            <p:nvPr/>
          </p:nvGrpSpPr>
          <p:grpSpPr>
            <a:xfrm>
              <a:off x="6986772" y="3799018"/>
              <a:ext cx="4656618" cy="1227003"/>
              <a:chOff x="6820678" y="3524419"/>
              <a:chExt cx="4656618" cy="1227003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6820678" y="3524419"/>
                <a:ext cx="4656618" cy="1227003"/>
                <a:chOff x="5240812" y="336609"/>
                <a:chExt cx="4656618" cy="1227003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5240812" y="336609"/>
                  <a:ext cx="3836578" cy="543736"/>
                  <a:chOff x="5695750" y="894151"/>
                  <a:chExt cx="3836578" cy="543736"/>
                </a:xfrm>
              </p:grpSpPr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7805829" y="894151"/>
                    <a:ext cx="1726499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zh-CN"/>
                    </a:defPPr>
                    <a:lvl1pPr>
                      <a:defRPr sz="2400">
                        <a:latin typeface="方正正大黑简体" panose="02000000000000000000" pitchFamily="2" charset="-122"/>
                        <a:ea typeface="方正正大黑简体" panose="02000000000000000000" pitchFamily="2" charset="-122"/>
                      </a:defRPr>
                    </a:lvl1pPr>
                  </a:lstStyle>
                  <a:p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Opinion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4" name="任意多边形 43"/>
                  <p:cNvSpPr/>
                  <p:nvPr/>
                </p:nvSpPr>
                <p:spPr>
                  <a:xfrm>
                    <a:off x="5695750" y="1112421"/>
                    <a:ext cx="2031934" cy="325466"/>
                  </a:xfrm>
                  <a:custGeom>
                    <a:avLst/>
                    <a:gdLst>
                      <a:gd name="connsiteX0" fmla="*/ 0 w 1089212"/>
                      <a:gd name="connsiteY0" fmla="*/ 524436 h 524436"/>
                      <a:gd name="connsiteX1" fmla="*/ 403412 w 1089212"/>
                      <a:gd name="connsiteY1" fmla="*/ 0 h 524436"/>
                      <a:gd name="connsiteX2" fmla="*/ 1089212 w 1089212"/>
                      <a:gd name="connsiteY2" fmla="*/ 0 h 524436"/>
                      <a:gd name="connsiteX3" fmla="*/ 1089212 w 1089212"/>
                      <a:gd name="connsiteY3" fmla="*/ 13447 h 524436"/>
                      <a:gd name="connsiteX0" fmla="*/ 0 w 1075765"/>
                      <a:gd name="connsiteY0" fmla="*/ 820271 h 820271"/>
                      <a:gd name="connsiteX1" fmla="*/ 389965 w 1075765"/>
                      <a:gd name="connsiteY1" fmla="*/ 0 h 820271"/>
                      <a:gd name="connsiteX2" fmla="*/ 1075765 w 1075765"/>
                      <a:gd name="connsiteY2" fmla="*/ 0 h 820271"/>
                      <a:gd name="connsiteX3" fmla="*/ 1075765 w 1075765"/>
                      <a:gd name="connsiteY3" fmla="*/ 13447 h 820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5765" h="820271">
                        <a:moveTo>
                          <a:pt x="0" y="820271"/>
                        </a:moveTo>
                        <a:lnTo>
                          <a:pt x="389965" y="0"/>
                        </a:lnTo>
                        <a:lnTo>
                          <a:pt x="1075765" y="0"/>
                        </a:lnTo>
                        <a:lnTo>
                          <a:pt x="1075765" y="13447"/>
                        </a:lnTo>
                      </a:path>
                    </a:pathLst>
                  </a:cu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42" name="文本框 41"/>
                <p:cNvSpPr txBox="1"/>
                <p:nvPr/>
              </p:nvSpPr>
              <p:spPr>
                <a:xfrm>
                  <a:off x="7274114" y="806482"/>
                  <a:ext cx="2623316" cy="757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pc="1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Wo can all do a lot of things thus a lot</a:t>
                  </a:r>
                  <a:endParaRPr lang="zh-CN" altLang="en-US" spc="1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85" name="Freeform 27"/>
              <p:cNvSpPr>
                <a:spLocks noEditPoints="1"/>
              </p:cNvSpPr>
              <p:nvPr/>
            </p:nvSpPr>
            <p:spPr bwMode="auto">
              <a:xfrm>
                <a:off x="10642235" y="3544420"/>
                <a:ext cx="756916" cy="463246"/>
              </a:xfrm>
              <a:custGeom>
                <a:avLst/>
                <a:gdLst>
                  <a:gd name="T0" fmla="*/ 170 w 190"/>
                  <a:gd name="T1" fmla="*/ 44 h 103"/>
                  <a:gd name="T2" fmla="*/ 120 w 190"/>
                  <a:gd name="T3" fmla="*/ 2 h 103"/>
                  <a:gd name="T4" fmla="*/ 115 w 190"/>
                  <a:gd name="T5" fmla="*/ 2 h 103"/>
                  <a:gd name="T6" fmla="*/ 115 w 190"/>
                  <a:gd name="T7" fmla="*/ 7 h 103"/>
                  <a:gd name="T8" fmla="*/ 158 w 190"/>
                  <a:gd name="T9" fmla="*/ 44 h 103"/>
                  <a:gd name="T10" fmla="*/ 123 w 190"/>
                  <a:gd name="T11" fmla="*/ 44 h 103"/>
                  <a:gd name="T12" fmla="*/ 100 w 190"/>
                  <a:gd name="T13" fmla="*/ 66 h 103"/>
                  <a:gd name="T14" fmla="*/ 100 w 190"/>
                  <a:gd name="T15" fmla="*/ 66 h 103"/>
                  <a:gd name="T16" fmla="*/ 90 w 190"/>
                  <a:gd name="T17" fmla="*/ 66 h 103"/>
                  <a:gd name="T18" fmla="*/ 90 w 190"/>
                  <a:gd name="T19" fmla="*/ 66 h 103"/>
                  <a:gd name="T20" fmla="*/ 67 w 190"/>
                  <a:gd name="T21" fmla="*/ 44 h 103"/>
                  <a:gd name="T22" fmla="*/ 32 w 190"/>
                  <a:gd name="T23" fmla="*/ 44 h 103"/>
                  <a:gd name="T24" fmla="*/ 75 w 190"/>
                  <a:gd name="T25" fmla="*/ 7 h 103"/>
                  <a:gd name="T26" fmla="*/ 75 w 190"/>
                  <a:gd name="T27" fmla="*/ 2 h 103"/>
                  <a:gd name="T28" fmla="*/ 70 w 190"/>
                  <a:gd name="T29" fmla="*/ 2 h 103"/>
                  <a:gd name="T30" fmla="*/ 20 w 190"/>
                  <a:gd name="T31" fmla="*/ 44 h 103"/>
                  <a:gd name="T32" fmla="*/ 0 w 190"/>
                  <a:gd name="T33" fmla="*/ 62 h 103"/>
                  <a:gd name="T34" fmla="*/ 0 w 190"/>
                  <a:gd name="T35" fmla="*/ 64 h 103"/>
                  <a:gd name="T36" fmla="*/ 0 w 190"/>
                  <a:gd name="T37" fmla="*/ 66 h 103"/>
                  <a:gd name="T38" fmla="*/ 0 w 190"/>
                  <a:gd name="T39" fmla="*/ 81 h 103"/>
                  <a:gd name="T40" fmla="*/ 22 w 190"/>
                  <a:gd name="T41" fmla="*/ 103 h 103"/>
                  <a:gd name="T42" fmla="*/ 67 w 190"/>
                  <a:gd name="T43" fmla="*/ 103 h 103"/>
                  <a:gd name="T44" fmla="*/ 90 w 190"/>
                  <a:gd name="T45" fmla="*/ 81 h 103"/>
                  <a:gd name="T46" fmla="*/ 90 w 190"/>
                  <a:gd name="T47" fmla="*/ 81 h 103"/>
                  <a:gd name="T48" fmla="*/ 100 w 190"/>
                  <a:gd name="T49" fmla="*/ 81 h 103"/>
                  <a:gd name="T50" fmla="*/ 100 w 190"/>
                  <a:gd name="T51" fmla="*/ 81 h 103"/>
                  <a:gd name="T52" fmla="*/ 123 w 190"/>
                  <a:gd name="T53" fmla="*/ 103 h 103"/>
                  <a:gd name="T54" fmla="*/ 168 w 190"/>
                  <a:gd name="T55" fmla="*/ 103 h 103"/>
                  <a:gd name="T56" fmla="*/ 190 w 190"/>
                  <a:gd name="T57" fmla="*/ 81 h 103"/>
                  <a:gd name="T58" fmla="*/ 190 w 190"/>
                  <a:gd name="T59" fmla="*/ 66 h 103"/>
                  <a:gd name="T60" fmla="*/ 170 w 190"/>
                  <a:gd name="T61" fmla="*/ 44 h 103"/>
                  <a:gd name="T62" fmla="*/ 82 w 190"/>
                  <a:gd name="T63" fmla="*/ 81 h 103"/>
                  <a:gd name="T64" fmla="*/ 67 w 190"/>
                  <a:gd name="T65" fmla="*/ 96 h 103"/>
                  <a:gd name="T66" fmla="*/ 22 w 190"/>
                  <a:gd name="T67" fmla="*/ 96 h 103"/>
                  <a:gd name="T68" fmla="*/ 7 w 190"/>
                  <a:gd name="T69" fmla="*/ 81 h 103"/>
                  <a:gd name="T70" fmla="*/ 7 w 190"/>
                  <a:gd name="T71" fmla="*/ 66 h 103"/>
                  <a:gd name="T72" fmla="*/ 7 w 190"/>
                  <a:gd name="T73" fmla="*/ 65 h 103"/>
                  <a:gd name="T74" fmla="*/ 9 w 190"/>
                  <a:gd name="T75" fmla="*/ 58 h 103"/>
                  <a:gd name="T76" fmla="*/ 16 w 190"/>
                  <a:gd name="T77" fmla="*/ 53 h 103"/>
                  <a:gd name="T78" fmla="*/ 22 w 190"/>
                  <a:gd name="T79" fmla="*/ 51 h 103"/>
                  <a:gd name="T80" fmla="*/ 23 w 190"/>
                  <a:gd name="T81" fmla="*/ 51 h 103"/>
                  <a:gd name="T82" fmla="*/ 67 w 190"/>
                  <a:gd name="T83" fmla="*/ 51 h 103"/>
                  <a:gd name="T84" fmla="*/ 82 w 190"/>
                  <a:gd name="T85" fmla="*/ 66 h 103"/>
                  <a:gd name="T86" fmla="*/ 82 w 190"/>
                  <a:gd name="T87" fmla="*/ 70 h 103"/>
                  <a:gd name="T88" fmla="*/ 82 w 190"/>
                  <a:gd name="T89" fmla="*/ 78 h 103"/>
                  <a:gd name="T90" fmla="*/ 82 w 190"/>
                  <a:gd name="T91" fmla="*/ 81 h 103"/>
                  <a:gd name="T92" fmla="*/ 183 w 190"/>
                  <a:gd name="T93" fmla="*/ 81 h 103"/>
                  <a:gd name="T94" fmla="*/ 168 w 190"/>
                  <a:gd name="T95" fmla="*/ 96 h 103"/>
                  <a:gd name="T96" fmla="*/ 123 w 190"/>
                  <a:gd name="T97" fmla="*/ 96 h 103"/>
                  <a:gd name="T98" fmla="*/ 108 w 190"/>
                  <a:gd name="T99" fmla="*/ 81 h 103"/>
                  <a:gd name="T100" fmla="*/ 108 w 190"/>
                  <a:gd name="T101" fmla="*/ 78 h 103"/>
                  <a:gd name="T102" fmla="*/ 108 w 190"/>
                  <a:gd name="T103" fmla="*/ 70 h 103"/>
                  <a:gd name="T104" fmla="*/ 108 w 190"/>
                  <a:gd name="T105" fmla="*/ 66 h 103"/>
                  <a:gd name="T106" fmla="*/ 123 w 190"/>
                  <a:gd name="T107" fmla="*/ 51 h 103"/>
                  <a:gd name="T108" fmla="*/ 167 w 190"/>
                  <a:gd name="T109" fmla="*/ 51 h 103"/>
                  <a:gd name="T110" fmla="*/ 168 w 190"/>
                  <a:gd name="T111" fmla="*/ 51 h 103"/>
                  <a:gd name="T112" fmla="*/ 174 w 190"/>
                  <a:gd name="T113" fmla="*/ 52 h 103"/>
                  <a:gd name="T114" fmla="*/ 181 w 190"/>
                  <a:gd name="T115" fmla="*/ 59 h 103"/>
                  <a:gd name="T116" fmla="*/ 183 w 190"/>
                  <a:gd name="T117" fmla="*/ 65 h 103"/>
                  <a:gd name="T118" fmla="*/ 183 w 190"/>
                  <a:gd name="T119" fmla="*/ 66 h 103"/>
                  <a:gd name="T120" fmla="*/ 183 w 190"/>
                  <a:gd name="T121" fmla="*/ 8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0" h="103">
                    <a:moveTo>
                      <a:pt x="170" y="44"/>
                    </a:moveTo>
                    <a:cubicBezTo>
                      <a:pt x="120" y="2"/>
                      <a:pt x="120" y="2"/>
                      <a:pt x="120" y="2"/>
                    </a:cubicBezTo>
                    <a:cubicBezTo>
                      <a:pt x="118" y="0"/>
                      <a:pt x="116" y="0"/>
                      <a:pt x="115" y="2"/>
                    </a:cubicBezTo>
                    <a:cubicBezTo>
                      <a:pt x="113" y="4"/>
                      <a:pt x="114" y="6"/>
                      <a:pt x="115" y="7"/>
                    </a:cubicBezTo>
                    <a:cubicBezTo>
                      <a:pt x="158" y="44"/>
                      <a:pt x="158" y="44"/>
                      <a:pt x="158" y="44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10" y="44"/>
                      <a:pt x="100" y="54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54"/>
                      <a:pt x="80" y="44"/>
                      <a:pt x="67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6" y="6"/>
                      <a:pt x="76" y="4"/>
                      <a:pt x="75" y="2"/>
                    </a:cubicBezTo>
                    <a:cubicBezTo>
                      <a:pt x="74" y="0"/>
                      <a:pt x="71" y="0"/>
                      <a:pt x="70" y="2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0" y="45"/>
                      <a:pt x="2" y="52"/>
                      <a:pt x="0" y="62"/>
                    </a:cubicBezTo>
                    <a:cubicBezTo>
                      <a:pt x="0" y="63"/>
                      <a:pt x="0" y="63"/>
                      <a:pt x="0" y="64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4"/>
                      <a:pt x="9" y="103"/>
                      <a:pt x="22" y="103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0" y="103"/>
                      <a:pt x="90" y="94"/>
                      <a:pt x="90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00" y="94"/>
                      <a:pt x="110" y="103"/>
                      <a:pt x="123" y="103"/>
                    </a:cubicBezTo>
                    <a:cubicBezTo>
                      <a:pt x="168" y="103"/>
                      <a:pt x="168" y="103"/>
                      <a:pt x="168" y="103"/>
                    </a:cubicBezTo>
                    <a:cubicBezTo>
                      <a:pt x="181" y="103"/>
                      <a:pt x="190" y="94"/>
                      <a:pt x="190" y="81"/>
                    </a:cubicBezTo>
                    <a:cubicBezTo>
                      <a:pt x="190" y="66"/>
                      <a:pt x="190" y="66"/>
                      <a:pt x="190" y="66"/>
                    </a:cubicBezTo>
                    <a:cubicBezTo>
                      <a:pt x="190" y="54"/>
                      <a:pt x="181" y="45"/>
                      <a:pt x="170" y="44"/>
                    </a:cubicBezTo>
                    <a:close/>
                    <a:moveTo>
                      <a:pt x="82" y="81"/>
                    </a:moveTo>
                    <a:cubicBezTo>
                      <a:pt x="82" y="89"/>
                      <a:pt x="76" y="96"/>
                      <a:pt x="67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14" y="96"/>
                      <a:pt x="7" y="89"/>
                      <a:pt x="7" y="81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7" y="63"/>
                      <a:pt x="8" y="60"/>
                      <a:pt x="9" y="58"/>
                    </a:cubicBezTo>
                    <a:cubicBezTo>
                      <a:pt x="11" y="56"/>
                      <a:pt x="13" y="54"/>
                      <a:pt x="16" y="53"/>
                    </a:cubicBezTo>
                    <a:cubicBezTo>
                      <a:pt x="18" y="52"/>
                      <a:pt x="20" y="51"/>
                      <a:pt x="22" y="51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76" y="51"/>
                      <a:pt x="82" y="58"/>
                      <a:pt x="82" y="66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2" y="78"/>
                      <a:pt x="82" y="78"/>
                      <a:pt x="82" y="78"/>
                    </a:cubicBezTo>
                    <a:lnTo>
                      <a:pt x="82" y="81"/>
                    </a:lnTo>
                    <a:close/>
                    <a:moveTo>
                      <a:pt x="183" y="81"/>
                    </a:moveTo>
                    <a:cubicBezTo>
                      <a:pt x="183" y="89"/>
                      <a:pt x="176" y="96"/>
                      <a:pt x="168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14" y="96"/>
                      <a:pt x="108" y="89"/>
                      <a:pt x="108" y="81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0"/>
                      <a:pt x="108" y="70"/>
                      <a:pt x="108" y="70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58"/>
                      <a:pt x="114" y="51"/>
                      <a:pt x="123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8" y="51"/>
                      <a:pt x="168" y="51"/>
                      <a:pt x="168" y="51"/>
                    </a:cubicBezTo>
                    <a:cubicBezTo>
                      <a:pt x="170" y="51"/>
                      <a:pt x="172" y="52"/>
                      <a:pt x="174" y="52"/>
                    </a:cubicBezTo>
                    <a:cubicBezTo>
                      <a:pt x="177" y="54"/>
                      <a:pt x="179" y="56"/>
                      <a:pt x="181" y="59"/>
                    </a:cubicBezTo>
                    <a:cubicBezTo>
                      <a:pt x="182" y="61"/>
                      <a:pt x="183" y="63"/>
                      <a:pt x="183" y="65"/>
                    </a:cubicBezTo>
                    <a:cubicBezTo>
                      <a:pt x="183" y="66"/>
                      <a:pt x="183" y="66"/>
                      <a:pt x="183" y="66"/>
                    </a:cubicBezTo>
                    <a:lnTo>
                      <a:pt x="183" y="81"/>
                    </a:lnTo>
                    <a:close/>
                  </a:path>
                </a:pathLst>
              </a:custGeom>
              <a:solidFill>
                <a:srgbClr val="696C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109686" y="4919649"/>
              <a:ext cx="3352323" cy="1113134"/>
              <a:chOff x="5943592" y="4645050"/>
              <a:chExt cx="3352323" cy="1113134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5943592" y="4645050"/>
                <a:ext cx="2718008" cy="1113134"/>
                <a:chOff x="6761657" y="485292"/>
                <a:chExt cx="2718008" cy="1113134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7753166" y="1136761"/>
                  <a:ext cx="172649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>
                    <a:defRPr sz="2400">
                      <a:latin typeface="方正正大黑简体" panose="02000000000000000000" pitchFamily="2" charset="-122"/>
                      <a:ea typeface="方正正大黑简体" panose="02000000000000000000" pitchFamily="2" charset="-122"/>
                    </a:defRPr>
                  </a:lvl1pPr>
                </a:lstStyle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Opinion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任意多边形 48"/>
                <p:cNvSpPr/>
                <p:nvPr/>
              </p:nvSpPr>
              <p:spPr>
                <a:xfrm flipV="1">
                  <a:off x="6761657" y="485292"/>
                  <a:ext cx="1043974" cy="916193"/>
                </a:xfrm>
                <a:custGeom>
                  <a:avLst/>
                  <a:gdLst>
                    <a:gd name="connsiteX0" fmla="*/ 0 w 1089212"/>
                    <a:gd name="connsiteY0" fmla="*/ 524436 h 524436"/>
                    <a:gd name="connsiteX1" fmla="*/ 403412 w 1089212"/>
                    <a:gd name="connsiteY1" fmla="*/ 0 h 524436"/>
                    <a:gd name="connsiteX2" fmla="*/ 1089212 w 1089212"/>
                    <a:gd name="connsiteY2" fmla="*/ 0 h 524436"/>
                    <a:gd name="connsiteX3" fmla="*/ 1089212 w 1089212"/>
                    <a:gd name="connsiteY3" fmla="*/ 13447 h 524436"/>
                    <a:gd name="connsiteX0" fmla="*/ 0 w 1075765"/>
                    <a:gd name="connsiteY0" fmla="*/ 820271 h 820271"/>
                    <a:gd name="connsiteX1" fmla="*/ 389965 w 1075765"/>
                    <a:gd name="connsiteY1" fmla="*/ 0 h 820271"/>
                    <a:gd name="connsiteX2" fmla="*/ 1075765 w 1075765"/>
                    <a:gd name="connsiteY2" fmla="*/ 0 h 820271"/>
                    <a:gd name="connsiteX3" fmla="*/ 1075765 w 1075765"/>
                    <a:gd name="connsiteY3" fmla="*/ 13447 h 820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75765" h="820271">
                      <a:moveTo>
                        <a:pt x="0" y="820271"/>
                      </a:moveTo>
                      <a:lnTo>
                        <a:pt x="389965" y="0"/>
                      </a:lnTo>
                      <a:lnTo>
                        <a:pt x="1075765" y="0"/>
                      </a:lnTo>
                      <a:lnTo>
                        <a:pt x="1075765" y="13447"/>
                      </a:lnTo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9" name="Freeform 31"/>
              <p:cNvSpPr>
                <a:spLocks noEditPoints="1"/>
              </p:cNvSpPr>
              <p:nvPr/>
            </p:nvSpPr>
            <p:spPr bwMode="auto">
              <a:xfrm>
                <a:off x="8661600" y="5276039"/>
                <a:ext cx="634315" cy="439467"/>
              </a:xfrm>
              <a:custGeom>
                <a:avLst/>
                <a:gdLst>
                  <a:gd name="T0" fmla="*/ 117 w 145"/>
                  <a:gd name="T1" fmla="*/ 31 h 115"/>
                  <a:gd name="T2" fmla="*/ 118 w 145"/>
                  <a:gd name="T3" fmla="*/ 27 h 115"/>
                  <a:gd name="T4" fmla="*/ 105 w 145"/>
                  <a:gd name="T5" fmla="*/ 4 h 115"/>
                  <a:gd name="T6" fmla="*/ 62 w 145"/>
                  <a:gd name="T7" fmla="*/ 12 h 115"/>
                  <a:gd name="T8" fmla="*/ 48 w 145"/>
                  <a:gd name="T9" fmla="*/ 1 h 115"/>
                  <a:gd name="T10" fmla="*/ 24 w 145"/>
                  <a:gd name="T11" fmla="*/ 5 h 115"/>
                  <a:gd name="T12" fmla="*/ 15 w 145"/>
                  <a:gd name="T13" fmla="*/ 21 h 115"/>
                  <a:gd name="T14" fmla="*/ 2 w 145"/>
                  <a:gd name="T15" fmla="*/ 47 h 115"/>
                  <a:gd name="T16" fmla="*/ 7 w 145"/>
                  <a:gd name="T17" fmla="*/ 96 h 115"/>
                  <a:gd name="T18" fmla="*/ 15 w 145"/>
                  <a:gd name="T19" fmla="*/ 109 h 115"/>
                  <a:gd name="T20" fmla="*/ 15 w 145"/>
                  <a:gd name="T21" fmla="*/ 109 h 115"/>
                  <a:gd name="T22" fmla="*/ 14 w 145"/>
                  <a:gd name="T23" fmla="*/ 108 h 115"/>
                  <a:gd name="T24" fmla="*/ 14 w 145"/>
                  <a:gd name="T25" fmla="*/ 68 h 115"/>
                  <a:gd name="T26" fmla="*/ 14 w 145"/>
                  <a:gd name="T27" fmla="*/ 66 h 115"/>
                  <a:gd name="T28" fmla="*/ 20 w 145"/>
                  <a:gd name="T29" fmla="*/ 47 h 115"/>
                  <a:gd name="T30" fmla="*/ 37 w 145"/>
                  <a:gd name="T31" fmla="*/ 37 h 115"/>
                  <a:gd name="T32" fmla="*/ 117 w 145"/>
                  <a:gd name="T33" fmla="*/ 31 h 115"/>
                  <a:gd name="T34" fmla="*/ 143 w 145"/>
                  <a:gd name="T35" fmla="*/ 41 h 115"/>
                  <a:gd name="T36" fmla="*/ 140 w 145"/>
                  <a:gd name="T37" fmla="*/ 39 h 115"/>
                  <a:gd name="T38" fmla="*/ 139 w 145"/>
                  <a:gd name="T39" fmla="*/ 39 h 115"/>
                  <a:gd name="T40" fmla="*/ 115 w 145"/>
                  <a:gd name="T41" fmla="*/ 41 h 115"/>
                  <a:gd name="T42" fmla="*/ 38 w 145"/>
                  <a:gd name="T43" fmla="*/ 48 h 115"/>
                  <a:gd name="T44" fmla="*/ 29 w 145"/>
                  <a:gd name="T45" fmla="*/ 53 h 115"/>
                  <a:gd name="T46" fmla="*/ 25 w 145"/>
                  <a:gd name="T47" fmla="*/ 66 h 115"/>
                  <a:gd name="T48" fmla="*/ 25 w 145"/>
                  <a:gd name="T49" fmla="*/ 68 h 115"/>
                  <a:gd name="T50" fmla="*/ 25 w 145"/>
                  <a:gd name="T51" fmla="*/ 68 h 115"/>
                  <a:gd name="T52" fmla="*/ 25 w 145"/>
                  <a:gd name="T53" fmla="*/ 108 h 115"/>
                  <a:gd name="T54" fmla="*/ 26 w 145"/>
                  <a:gd name="T55" fmla="*/ 110 h 115"/>
                  <a:gd name="T56" fmla="*/ 34 w 145"/>
                  <a:gd name="T57" fmla="*/ 115 h 115"/>
                  <a:gd name="T58" fmla="*/ 35 w 145"/>
                  <a:gd name="T59" fmla="*/ 115 h 115"/>
                  <a:gd name="T60" fmla="*/ 105 w 145"/>
                  <a:gd name="T61" fmla="*/ 108 h 115"/>
                  <a:gd name="T62" fmla="*/ 114 w 145"/>
                  <a:gd name="T63" fmla="*/ 104 h 115"/>
                  <a:gd name="T64" fmla="*/ 120 w 145"/>
                  <a:gd name="T65" fmla="*/ 96 h 115"/>
                  <a:gd name="T66" fmla="*/ 121 w 145"/>
                  <a:gd name="T67" fmla="*/ 96 h 115"/>
                  <a:gd name="T68" fmla="*/ 142 w 145"/>
                  <a:gd name="T69" fmla="*/ 54 h 115"/>
                  <a:gd name="T70" fmla="*/ 145 w 145"/>
                  <a:gd name="T71" fmla="*/ 45 h 115"/>
                  <a:gd name="T72" fmla="*/ 143 w 145"/>
                  <a:gd name="T73" fmla="*/ 4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5" h="115">
                    <a:moveTo>
                      <a:pt x="117" y="31"/>
                    </a:moveTo>
                    <a:cubicBezTo>
                      <a:pt x="118" y="27"/>
                      <a:pt x="118" y="27"/>
                      <a:pt x="118" y="27"/>
                    </a:cubicBezTo>
                    <a:cubicBezTo>
                      <a:pt x="120" y="13"/>
                      <a:pt x="114" y="2"/>
                      <a:pt x="105" y="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4"/>
                      <a:pt x="53" y="0"/>
                      <a:pt x="48" y="1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0" y="6"/>
                      <a:pt x="14" y="13"/>
                      <a:pt x="15" y="21"/>
                    </a:cubicBezTo>
                    <a:cubicBezTo>
                      <a:pt x="6" y="22"/>
                      <a:pt x="0" y="34"/>
                      <a:pt x="2" y="47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8" y="102"/>
                      <a:pt x="11" y="107"/>
                      <a:pt x="15" y="109"/>
                    </a:cubicBezTo>
                    <a:cubicBezTo>
                      <a:pt x="15" y="109"/>
                      <a:pt x="15" y="109"/>
                      <a:pt x="15" y="109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4" y="67"/>
                      <a:pt x="14" y="66"/>
                      <a:pt x="14" y="66"/>
                    </a:cubicBezTo>
                    <a:cubicBezTo>
                      <a:pt x="14" y="59"/>
                      <a:pt x="16" y="52"/>
                      <a:pt x="20" y="47"/>
                    </a:cubicBezTo>
                    <a:cubicBezTo>
                      <a:pt x="24" y="42"/>
                      <a:pt x="30" y="38"/>
                      <a:pt x="37" y="37"/>
                    </a:cubicBezTo>
                    <a:lnTo>
                      <a:pt x="117" y="31"/>
                    </a:lnTo>
                    <a:close/>
                    <a:moveTo>
                      <a:pt x="143" y="41"/>
                    </a:moveTo>
                    <a:cubicBezTo>
                      <a:pt x="143" y="40"/>
                      <a:pt x="142" y="39"/>
                      <a:pt x="140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4" y="48"/>
                      <a:pt x="31" y="50"/>
                      <a:pt x="29" y="53"/>
                    </a:cubicBezTo>
                    <a:cubicBezTo>
                      <a:pt x="26" y="57"/>
                      <a:pt x="25" y="61"/>
                      <a:pt x="25" y="66"/>
                    </a:cubicBezTo>
                    <a:cubicBezTo>
                      <a:pt x="25" y="66"/>
                      <a:pt x="25" y="67"/>
                      <a:pt x="25" y="68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25" y="108"/>
                      <a:pt x="25" y="109"/>
                      <a:pt x="26" y="110"/>
                    </a:cubicBezTo>
                    <a:cubicBezTo>
                      <a:pt x="27" y="113"/>
                      <a:pt x="30" y="115"/>
                      <a:pt x="34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105" y="108"/>
                      <a:pt x="105" y="108"/>
                      <a:pt x="105" y="108"/>
                    </a:cubicBezTo>
                    <a:cubicBezTo>
                      <a:pt x="108" y="108"/>
                      <a:pt x="111" y="106"/>
                      <a:pt x="114" y="104"/>
                    </a:cubicBezTo>
                    <a:cubicBezTo>
                      <a:pt x="117" y="102"/>
                      <a:pt x="119" y="99"/>
                      <a:pt x="120" y="96"/>
                    </a:cubicBezTo>
                    <a:cubicBezTo>
                      <a:pt x="121" y="96"/>
                      <a:pt x="121" y="96"/>
                      <a:pt x="121" y="96"/>
                    </a:cubicBezTo>
                    <a:cubicBezTo>
                      <a:pt x="142" y="54"/>
                      <a:pt x="142" y="54"/>
                      <a:pt x="142" y="54"/>
                    </a:cubicBezTo>
                    <a:cubicBezTo>
                      <a:pt x="144" y="51"/>
                      <a:pt x="145" y="48"/>
                      <a:pt x="145" y="45"/>
                    </a:cubicBezTo>
                    <a:cubicBezTo>
                      <a:pt x="145" y="43"/>
                      <a:pt x="144" y="41"/>
                      <a:pt x="143" y="41"/>
                    </a:cubicBezTo>
                    <a:close/>
                  </a:path>
                </a:pathLst>
              </a:custGeom>
              <a:solidFill>
                <a:srgbClr val="696C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sp>
        <p:nvSpPr>
          <p:cNvPr id="69" name="TextBox 12"/>
          <p:cNvSpPr txBox="1"/>
          <p:nvPr/>
        </p:nvSpPr>
        <p:spPr>
          <a:xfrm>
            <a:off x="5053890" y="308932"/>
            <a:ext cx="2084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Opinion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1495064" y="1098226"/>
            <a:ext cx="920187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Inspiration of Experience Learning Theory on Mathematic Activity Experience Teaching</a:t>
            </a:r>
            <a:endParaRPr lang="zh-CN" altLang="en-US" sz="1600" spc="1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087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23814"/>
            <a:ext cx="4498733" cy="3457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7914"/>
          <a:stretch/>
        </p:blipFill>
        <p:spPr>
          <a:xfrm>
            <a:off x="-1" y="3481389"/>
            <a:ext cx="4478215" cy="33766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0276" y="23814"/>
            <a:ext cx="3821723" cy="3457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73" r="22399"/>
          <a:stretch/>
        </p:blipFill>
        <p:spPr>
          <a:xfrm>
            <a:off x="4478215" y="23814"/>
            <a:ext cx="3859529" cy="683418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38499" y="0"/>
            <a:ext cx="6134101" cy="5115732"/>
            <a:chOff x="3619499" y="-1"/>
            <a:chExt cx="4953001" cy="4623364"/>
          </a:xfrm>
          <a:solidFill>
            <a:srgbClr val="6EA049">
              <a:alpha val="73000"/>
            </a:srgbClr>
          </a:solidFill>
        </p:grpSpPr>
        <p:sp>
          <p:nvSpPr>
            <p:cNvPr id="5" name="矩形 4"/>
            <p:cNvSpPr/>
            <p:nvPr/>
          </p:nvSpPr>
          <p:spPr>
            <a:xfrm>
              <a:off x="3640016" y="-1"/>
              <a:ext cx="4911969" cy="3059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3619499" y="3048955"/>
              <a:ext cx="4953001" cy="1574408"/>
            </a:xfrm>
            <a:custGeom>
              <a:avLst/>
              <a:gdLst>
                <a:gd name="connsiteX0" fmla="*/ 0 w 4841631"/>
                <a:gd name="connsiteY0" fmla="*/ 1406770 h 1406770"/>
                <a:gd name="connsiteX1" fmla="*/ 2420816 w 4841631"/>
                <a:gd name="connsiteY1" fmla="*/ 0 h 1406770"/>
                <a:gd name="connsiteX2" fmla="*/ 4841631 w 4841631"/>
                <a:gd name="connsiteY2" fmla="*/ 1406770 h 1406770"/>
                <a:gd name="connsiteX3" fmla="*/ 0 w 4841631"/>
                <a:gd name="connsiteY3" fmla="*/ 1406770 h 1406770"/>
                <a:gd name="connsiteX0" fmla="*/ 0 w 4853354"/>
                <a:gd name="connsiteY0" fmla="*/ 1441939 h 1441939"/>
                <a:gd name="connsiteX1" fmla="*/ 2432539 w 4853354"/>
                <a:gd name="connsiteY1" fmla="*/ 0 h 1441939"/>
                <a:gd name="connsiteX2" fmla="*/ 4853354 w 4853354"/>
                <a:gd name="connsiteY2" fmla="*/ 1406770 h 1441939"/>
                <a:gd name="connsiteX3" fmla="*/ 0 w 4853354"/>
                <a:gd name="connsiteY3" fmla="*/ 1441939 h 1441939"/>
                <a:gd name="connsiteX0" fmla="*/ 0 w 4900246"/>
                <a:gd name="connsiteY0" fmla="*/ 1441939 h 1441939"/>
                <a:gd name="connsiteX1" fmla="*/ 2432539 w 4900246"/>
                <a:gd name="connsiteY1" fmla="*/ 0 h 1441939"/>
                <a:gd name="connsiteX2" fmla="*/ 4900246 w 4900246"/>
                <a:gd name="connsiteY2" fmla="*/ 1406770 h 1441939"/>
                <a:gd name="connsiteX3" fmla="*/ 0 w 4900246"/>
                <a:gd name="connsiteY3" fmla="*/ 1441939 h 1441939"/>
                <a:gd name="connsiteX0" fmla="*/ 0 w 4923692"/>
                <a:gd name="connsiteY0" fmla="*/ 1395047 h 1406770"/>
                <a:gd name="connsiteX1" fmla="*/ 2455985 w 4923692"/>
                <a:gd name="connsiteY1" fmla="*/ 0 h 1406770"/>
                <a:gd name="connsiteX2" fmla="*/ 4923692 w 4923692"/>
                <a:gd name="connsiteY2" fmla="*/ 1406770 h 1406770"/>
                <a:gd name="connsiteX3" fmla="*/ 0 w 4923692"/>
                <a:gd name="connsiteY3" fmla="*/ 1395047 h 1406770"/>
                <a:gd name="connsiteX0" fmla="*/ 0 w 4913532"/>
                <a:gd name="connsiteY0" fmla="*/ 1435687 h 1435687"/>
                <a:gd name="connsiteX1" fmla="*/ 2445825 w 4913532"/>
                <a:gd name="connsiteY1" fmla="*/ 0 h 1435687"/>
                <a:gd name="connsiteX2" fmla="*/ 4913532 w 4913532"/>
                <a:gd name="connsiteY2" fmla="*/ 1406770 h 1435687"/>
                <a:gd name="connsiteX3" fmla="*/ 0 w 4913532"/>
                <a:gd name="connsiteY3" fmla="*/ 1435687 h 1435687"/>
                <a:gd name="connsiteX0" fmla="*/ 0 w 4928772"/>
                <a:gd name="connsiteY0" fmla="*/ 1435687 h 1435687"/>
                <a:gd name="connsiteX1" fmla="*/ 2461065 w 4928772"/>
                <a:gd name="connsiteY1" fmla="*/ 0 h 1435687"/>
                <a:gd name="connsiteX2" fmla="*/ 4928772 w 4928772"/>
                <a:gd name="connsiteY2" fmla="*/ 1406770 h 1435687"/>
                <a:gd name="connsiteX3" fmla="*/ 0 w 4928772"/>
                <a:gd name="connsiteY3" fmla="*/ 1435687 h 1435687"/>
                <a:gd name="connsiteX0" fmla="*/ 0 w 4944012"/>
                <a:gd name="connsiteY0" fmla="*/ 1435687 h 1435687"/>
                <a:gd name="connsiteX1" fmla="*/ 2476305 w 4944012"/>
                <a:gd name="connsiteY1" fmla="*/ 0 h 1435687"/>
                <a:gd name="connsiteX2" fmla="*/ 4944012 w 4944012"/>
                <a:gd name="connsiteY2" fmla="*/ 1406770 h 1435687"/>
                <a:gd name="connsiteX3" fmla="*/ 0 w 4944012"/>
                <a:gd name="connsiteY3" fmla="*/ 1435687 h 1435687"/>
                <a:gd name="connsiteX0" fmla="*/ 0 w 4782103"/>
                <a:gd name="connsiteY0" fmla="*/ 1435687 h 1461988"/>
                <a:gd name="connsiteX1" fmla="*/ 2476305 w 4782103"/>
                <a:gd name="connsiteY1" fmla="*/ 0 h 1461988"/>
                <a:gd name="connsiteX2" fmla="*/ 4782103 w 4782103"/>
                <a:gd name="connsiteY2" fmla="*/ 1461988 h 1461988"/>
                <a:gd name="connsiteX3" fmla="*/ 0 w 4782103"/>
                <a:gd name="connsiteY3" fmla="*/ 1435687 h 1461988"/>
                <a:gd name="connsiteX0" fmla="*/ 0 w 4828362"/>
                <a:gd name="connsiteY0" fmla="*/ 1435687 h 1450944"/>
                <a:gd name="connsiteX1" fmla="*/ 2476305 w 4828362"/>
                <a:gd name="connsiteY1" fmla="*/ 0 h 1450944"/>
                <a:gd name="connsiteX2" fmla="*/ 4828362 w 4828362"/>
                <a:gd name="connsiteY2" fmla="*/ 1450944 h 1450944"/>
                <a:gd name="connsiteX3" fmla="*/ 0 w 4828362"/>
                <a:gd name="connsiteY3" fmla="*/ 1435687 h 1450944"/>
                <a:gd name="connsiteX0" fmla="*/ 0 w 4805232"/>
                <a:gd name="connsiteY0" fmla="*/ 1468818 h 1468818"/>
                <a:gd name="connsiteX1" fmla="*/ 2453175 w 4805232"/>
                <a:gd name="connsiteY1" fmla="*/ 0 h 1468818"/>
                <a:gd name="connsiteX2" fmla="*/ 4805232 w 4805232"/>
                <a:gd name="connsiteY2" fmla="*/ 1450944 h 1468818"/>
                <a:gd name="connsiteX3" fmla="*/ 0 w 4805232"/>
                <a:gd name="connsiteY3" fmla="*/ 1468818 h 1468818"/>
                <a:gd name="connsiteX0" fmla="*/ 0 w 4816797"/>
                <a:gd name="connsiteY0" fmla="*/ 1468818 h 1468818"/>
                <a:gd name="connsiteX1" fmla="*/ 2464740 w 4816797"/>
                <a:gd name="connsiteY1" fmla="*/ 0 h 1468818"/>
                <a:gd name="connsiteX2" fmla="*/ 4816797 w 4816797"/>
                <a:gd name="connsiteY2" fmla="*/ 1450944 h 1468818"/>
                <a:gd name="connsiteX3" fmla="*/ 0 w 4816797"/>
                <a:gd name="connsiteY3" fmla="*/ 1468818 h 1468818"/>
                <a:gd name="connsiteX0" fmla="*/ 0 w 4839927"/>
                <a:gd name="connsiteY0" fmla="*/ 1468818 h 1473032"/>
                <a:gd name="connsiteX1" fmla="*/ 2464740 w 4839927"/>
                <a:gd name="connsiteY1" fmla="*/ 0 h 1473032"/>
                <a:gd name="connsiteX2" fmla="*/ 4839927 w 4839927"/>
                <a:gd name="connsiteY2" fmla="*/ 1473032 h 1473032"/>
                <a:gd name="connsiteX3" fmla="*/ 0 w 4839927"/>
                <a:gd name="connsiteY3" fmla="*/ 1468818 h 1473032"/>
                <a:gd name="connsiteX0" fmla="*/ 0 w 4886186"/>
                <a:gd name="connsiteY0" fmla="*/ 1468818 h 1473032"/>
                <a:gd name="connsiteX1" fmla="*/ 2510999 w 4886186"/>
                <a:gd name="connsiteY1" fmla="*/ 0 h 1473032"/>
                <a:gd name="connsiteX2" fmla="*/ 4886186 w 4886186"/>
                <a:gd name="connsiteY2" fmla="*/ 1473032 h 1473032"/>
                <a:gd name="connsiteX3" fmla="*/ 0 w 4886186"/>
                <a:gd name="connsiteY3" fmla="*/ 1468818 h 1473032"/>
                <a:gd name="connsiteX0" fmla="*/ 0 w 4886186"/>
                <a:gd name="connsiteY0" fmla="*/ 1483175 h 1483175"/>
                <a:gd name="connsiteX1" fmla="*/ 2510999 w 4886186"/>
                <a:gd name="connsiteY1" fmla="*/ 0 h 1483175"/>
                <a:gd name="connsiteX2" fmla="*/ 4886186 w 4886186"/>
                <a:gd name="connsiteY2" fmla="*/ 1473032 h 1483175"/>
                <a:gd name="connsiteX3" fmla="*/ 0 w 4886186"/>
                <a:gd name="connsiteY3" fmla="*/ 1483175 h 148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6186" h="1483175">
                  <a:moveTo>
                    <a:pt x="0" y="1483175"/>
                  </a:moveTo>
                  <a:lnTo>
                    <a:pt x="2510999" y="0"/>
                  </a:lnTo>
                  <a:lnTo>
                    <a:pt x="4886186" y="1473032"/>
                  </a:lnTo>
                  <a:lnTo>
                    <a:pt x="0" y="14831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3152" y="3481389"/>
            <a:ext cx="3828848" cy="337661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626734" y="635712"/>
            <a:ext cx="3917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Stage </a:t>
            </a: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plan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05361" y="1847045"/>
            <a:ext cx="5205236" cy="73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enhance learning, and strive to improve their own quality</a:t>
            </a:r>
            <a:endParaRPr lang="zh-CN" altLang="en-US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9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56716" y="1009650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组合 9"/>
          <p:cNvGrpSpPr/>
          <p:nvPr/>
        </p:nvGrpSpPr>
        <p:grpSpPr>
          <a:xfrm>
            <a:off x="695625" y="2205038"/>
            <a:ext cx="5373220" cy="4290521"/>
            <a:chOff x="695625" y="2205038"/>
            <a:chExt cx="5373220" cy="4290521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695625" y="2205038"/>
              <a:ext cx="5373220" cy="2851155"/>
            </a:xfrm>
            <a:custGeom>
              <a:avLst/>
              <a:gdLst>
                <a:gd name="T0" fmla="*/ 245 w 262"/>
                <a:gd name="T1" fmla="*/ 69 h 139"/>
                <a:gd name="T2" fmla="*/ 192 w 262"/>
                <a:gd name="T3" fmla="*/ 122 h 139"/>
                <a:gd name="T4" fmla="*/ 139 w 262"/>
                <a:gd name="T5" fmla="*/ 69 h 139"/>
                <a:gd name="T6" fmla="*/ 69 w 262"/>
                <a:gd name="T7" fmla="*/ 0 h 139"/>
                <a:gd name="T8" fmla="*/ 0 w 262"/>
                <a:gd name="T9" fmla="*/ 69 h 139"/>
                <a:gd name="T10" fmla="*/ 16 w 262"/>
                <a:gd name="T11" fmla="*/ 69 h 139"/>
                <a:gd name="T12" fmla="*/ 69 w 262"/>
                <a:gd name="T13" fmla="*/ 16 h 139"/>
                <a:gd name="T14" fmla="*/ 122 w 262"/>
                <a:gd name="T15" fmla="*/ 69 h 139"/>
                <a:gd name="T16" fmla="*/ 192 w 262"/>
                <a:gd name="T17" fmla="*/ 139 h 139"/>
                <a:gd name="T18" fmla="*/ 262 w 262"/>
                <a:gd name="T19" fmla="*/ 69 h 139"/>
                <a:gd name="T20" fmla="*/ 245 w 262"/>
                <a:gd name="T21" fmla="*/ 6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139">
                  <a:moveTo>
                    <a:pt x="245" y="69"/>
                  </a:moveTo>
                  <a:cubicBezTo>
                    <a:pt x="245" y="99"/>
                    <a:pt x="222" y="122"/>
                    <a:pt x="192" y="122"/>
                  </a:cubicBezTo>
                  <a:cubicBezTo>
                    <a:pt x="163" y="122"/>
                    <a:pt x="139" y="99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40"/>
                    <a:pt x="40" y="16"/>
                    <a:pt x="69" y="16"/>
                  </a:cubicBezTo>
                  <a:cubicBezTo>
                    <a:pt x="99" y="16"/>
                    <a:pt x="122" y="40"/>
                    <a:pt x="122" y="69"/>
                  </a:cubicBezTo>
                  <a:cubicBezTo>
                    <a:pt x="122" y="108"/>
                    <a:pt x="154" y="139"/>
                    <a:pt x="192" y="139"/>
                  </a:cubicBezTo>
                  <a:cubicBezTo>
                    <a:pt x="231" y="139"/>
                    <a:pt x="262" y="108"/>
                    <a:pt x="262" y="69"/>
                  </a:cubicBezTo>
                  <a:lnTo>
                    <a:pt x="245" y="69"/>
                  </a:lnTo>
                  <a:close/>
                </a:path>
              </a:pathLst>
            </a:custGeom>
            <a:solidFill>
              <a:srgbClr val="6EA0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 dirty="0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4409218" y="3107194"/>
              <a:ext cx="431220" cy="1273800"/>
            </a:xfrm>
            <a:custGeom>
              <a:avLst/>
              <a:gdLst>
                <a:gd name="T0" fmla="*/ 21 w 21"/>
                <a:gd name="T1" fmla="*/ 40 h 62"/>
                <a:gd name="T2" fmla="*/ 17 w 21"/>
                <a:gd name="T3" fmla="*/ 40 h 62"/>
                <a:gd name="T4" fmla="*/ 17 w 21"/>
                <a:gd name="T5" fmla="*/ 62 h 62"/>
                <a:gd name="T6" fmla="*/ 12 w 21"/>
                <a:gd name="T7" fmla="*/ 62 h 62"/>
                <a:gd name="T8" fmla="*/ 12 w 21"/>
                <a:gd name="T9" fmla="*/ 40 h 62"/>
                <a:gd name="T10" fmla="*/ 9 w 21"/>
                <a:gd name="T11" fmla="*/ 40 h 62"/>
                <a:gd name="T12" fmla="*/ 9 w 21"/>
                <a:gd name="T13" fmla="*/ 62 h 62"/>
                <a:gd name="T14" fmla="*/ 4 w 21"/>
                <a:gd name="T15" fmla="*/ 62 h 62"/>
                <a:gd name="T16" fmla="*/ 4 w 21"/>
                <a:gd name="T17" fmla="*/ 40 h 62"/>
                <a:gd name="T18" fmla="*/ 0 w 21"/>
                <a:gd name="T19" fmla="*/ 40 h 62"/>
                <a:gd name="T20" fmla="*/ 0 w 21"/>
                <a:gd name="T21" fmla="*/ 19 h 62"/>
                <a:gd name="T22" fmla="*/ 2 w 21"/>
                <a:gd name="T23" fmla="*/ 15 h 62"/>
                <a:gd name="T24" fmla="*/ 6 w 21"/>
                <a:gd name="T25" fmla="*/ 12 h 62"/>
                <a:gd name="T26" fmla="*/ 11 w 21"/>
                <a:gd name="T27" fmla="*/ 11 h 62"/>
                <a:gd name="T28" fmla="*/ 16 w 21"/>
                <a:gd name="T29" fmla="*/ 12 h 62"/>
                <a:gd name="T30" fmla="*/ 21 w 21"/>
                <a:gd name="T31" fmla="*/ 17 h 62"/>
                <a:gd name="T32" fmla="*/ 21 w 21"/>
                <a:gd name="T33" fmla="*/ 19 h 62"/>
                <a:gd name="T34" fmla="*/ 21 w 21"/>
                <a:gd name="T35" fmla="*/ 40 h 62"/>
                <a:gd name="T36" fmla="*/ 15 w 21"/>
                <a:gd name="T37" fmla="*/ 5 h 62"/>
                <a:gd name="T38" fmla="*/ 14 w 21"/>
                <a:gd name="T39" fmla="*/ 8 h 62"/>
                <a:gd name="T40" fmla="*/ 11 w 21"/>
                <a:gd name="T41" fmla="*/ 9 h 62"/>
                <a:gd name="T42" fmla="*/ 7 w 21"/>
                <a:gd name="T43" fmla="*/ 8 h 62"/>
                <a:gd name="T44" fmla="*/ 6 w 21"/>
                <a:gd name="T45" fmla="*/ 5 h 62"/>
                <a:gd name="T46" fmla="*/ 7 w 21"/>
                <a:gd name="T47" fmla="*/ 1 h 62"/>
                <a:gd name="T48" fmla="*/ 11 w 21"/>
                <a:gd name="T49" fmla="*/ 0 h 62"/>
                <a:gd name="T50" fmla="*/ 14 w 21"/>
                <a:gd name="T51" fmla="*/ 1 h 62"/>
                <a:gd name="T52" fmla="*/ 15 w 21"/>
                <a:gd name="T53" fmla="*/ 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62">
                  <a:moveTo>
                    <a:pt x="21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1" y="16"/>
                    <a:pt x="2" y="15"/>
                  </a:cubicBezTo>
                  <a:cubicBezTo>
                    <a:pt x="3" y="13"/>
                    <a:pt x="5" y="12"/>
                    <a:pt x="6" y="12"/>
                  </a:cubicBezTo>
                  <a:cubicBezTo>
                    <a:pt x="8" y="11"/>
                    <a:pt x="10" y="11"/>
                    <a:pt x="11" y="11"/>
                  </a:cubicBezTo>
                  <a:cubicBezTo>
                    <a:pt x="13" y="11"/>
                    <a:pt x="14" y="11"/>
                    <a:pt x="16" y="12"/>
                  </a:cubicBezTo>
                  <a:cubicBezTo>
                    <a:pt x="18" y="14"/>
                    <a:pt x="20" y="15"/>
                    <a:pt x="21" y="17"/>
                  </a:cubicBezTo>
                  <a:cubicBezTo>
                    <a:pt x="21" y="18"/>
                    <a:pt x="21" y="19"/>
                    <a:pt x="21" y="19"/>
                  </a:cubicBezTo>
                  <a:lnTo>
                    <a:pt x="21" y="40"/>
                  </a:lnTo>
                  <a:close/>
                  <a:moveTo>
                    <a:pt x="15" y="5"/>
                  </a:moveTo>
                  <a:cubicBezTo>
                    <a:pt x="15" y="6"/>
                    <a:pt x="15" y="7"/>
                    <a:pt x="14" y="8"/>
                  </a:cubicBezTo>
                  <a:cubicBezTo>
                    <a:pt x="13" y="9"/>
                    <a:pt x="12" y="9"/>
                    <a:pt x="11" y="9"/>
                  </a:cubicBezTo>
                  <a:cubicBezTo>
                    <a:pt x="9" y="9"/>
                    <a:pt x="8" y="9"/>
                    <a:pt x="7" y="8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2"/>
                    <a:pt x="15" y="3"/>
                    <a:pt x="15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4400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1804880" y="3067477"/>
              <a:ext cx="615624" cy="1333376"/>
            </a:xfrm>
            <a:custGeom>
              <a:avLst/>
              <a:gdLst>
                <a:gd name="T0" fmla="*/ 28 w 30"/>
                <a:gd name="T1" fmla="*/ 38 h 65"/>
                <a:gd name="T2" fmla="*/ 30 w 30"/>
                <a:gd name="T3" fmla="*/ 37 h 65"/>
                <a:gd name="T4" fmla="*/ 21 w 30"/>
                <a:gd name="T5" fmla="*/ 15 h 65"/>
                <a:gd name="T6" fmla="*/ 9 w 30"/>
                <a:gd name="T7" fmla="*/ 15 h 65"/>
                <a:gd name="T8" fmla="*/ 0 w 30"/>
                <a:gd name="T9" fmla="*/ 37 h 65"/>
                <a:gd name="T10" fmla="*/ 2 w 30"/>
                <a:gd name="T11" fmla="*/ 38 h 65"/>
                <a:gd name="T12" fmla="*/ 10 w 30"/>
                <a:gd name="T13" fmla="*/ 22 h 65"/>
                <a:gd name="T14" fmla="*/ 11 w 30"/>
                <a:gd name="T15" fmla="*/ 29 h 65"/>
                <a:gd name="T16" fmla="*/ 3 w 30"/>
                <a:gd name="T17" fmla="*/ 45 h 65"/>
                <a:gd name="T18" fmla="*/ 11 w 30"/>
                <a:gd name="T19" fmla="*/ 45 h 65"/>
                <a:gd name="T20" fmla="*/ 14 w 30"/>
                <a:gd name="T21" fmla="*/ 65 h 65"/>
                <a:gd name="T22" fmla="*/ 17 w 30"/>
                <a:gd name="T23" fmla="*/ 65 h 65"/>
                <a:gd name="T24" fmla="*/ 19 w 30"/>
                <a:gd name="T25" fmla="*/ 45 h 65"/>
                <a:gd name="T26" fmla="*/ 27 w 30"/>
                <a:gd name="T27" fmla="*/ 45 h 65"/>
                <a:gd name="T28" fmla="*/ 19 w 30"/>
                <a:gd name="T29" fmla="*/ 29 h 65"/>
                <a:gd name="T30" fmla="*/ 20 w 30"/>
                <a:gd name="T31" fmla="*/ 22 h 65"/>
                <a:gd name="T32" fmla="*/ 28 w 30"/>
                <a:gd name="T33" fmla="*/ 38 h 65"/>
                <a:gd name="T34" fmla="*/ 15 w 30"/>
                <a:gd name="T35" fmla="*/ 10 h 65"/>
                <a:gd name="T36" fmla="*/ 18 w 30"/>
                <a:gd name="T37" fmla="*/ 9 h 65"/>
                <a:gd name="T38" fmla="*/ 20 w 30"/>
                <a:gd name="T39" fmla="*/ 5 h 65"/>
                <a:gd name="T40" fmla="*/ 18 w 30"/>
                <a:gd name="T41" fmla="*/ 2 h 65"/>
                <a:gd name="T42" fmla="*/ 15 w 30"/>
                <a:gd name="T43" fmla="*/ 0 h 65"/>
                <a:gd name="T44" fmla="*/ 11 w 30"/>
                <a:gd name="T45" fmla="*/ 2 h 65"/>
                <a:gd name="T46" fmla="*/ 10 w 30"/>
                <a:gd name="T47" fmla="*/ 5 h 65"/>
                <a:gd name="T48" fmla="*/ 11 w 30"/>
                <a:gd name="T49" fmla="*/ 9 h 65"/>
                <a:gd name="T50" fmla="*/ 15 w 30"/>
                <a:gd name="T51" fmla="*/ 1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65">
                  <a:moveTo>
                    <a:pt x="28" y="38"/>
                  </a:moveTo>
                  <a:cubicBezTo>
                    <a:pt x="29" y="38"/>
                    <a:pt x="30" y="38"/>
                    <a:pt x="30" y="37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28" y="38"/>
                  </a:lnTo>
                  <a:close/>
                  <a:moveTo>
                    <a:pt x="15" y="10"/>
                  </a:moveTo>
                  <a:cubicBezTo>
                    <a:pt x="16" y="10"/>
                    <a:pt x="17" y="10"/>
                    <a:pt x="18" y="9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4"/>
                    <a:pt x="19" y="3"/>
                    <a:pt x="18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0" y="7"/>
                    <a:pt x="10" y="8"/>
                    <a:pt x="11" y="9"/>
                  </a:cubicBezTo>
                  <a:cubicBezTo>
                    <a:pt x="12" y="10"/>
                    <a:pt x="13" y="10"/>
                    <a:pt x="15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4400"/>
            </a:p>
          </p:txBody>
        </p:sp>
        <p:sp>
          <p:nvSpPr>
            <p:cNvPr id="17" name="TextBox 268"/>
            <p:cNvSpPr txBox="1"/>
            <p:nvPr/>
          </p:nvSpPr>
          <p:spPr bwMode="auto">
            <a:xfrm>
              <a:off x="3630010" y="5387563"/>
              <a:ext cx="1989648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28484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en-US" altLang="zh-CN" sz="6600" b="1" dirty="0">
                  <a:solidFill>
                    <a:srgbClr val="6EA049"/>
                  </a:solidFill>
                </a:rPr>
                <a:t>52</a:t>
              </a:r>
              <a:r>
                <a:rPr lang="en-US" altLang="zh-CN" sz="5400" b="1" dirty="0">
                  <a:solidFill>
                    <a:srgbClr val="6EA049"/>
                  </a:solidFill>
                </a:rPr>
                <a:t>%</a:t>
              </a:r>
              <a:endParaRPr lang="zh-CN" altLang="en-US" sz="5400" b="1" dirty="0">
                <a:solidFill>
                  <a:srgbClr val="6EA049"/>
                </a:solidFill>
              </a:endParaRPr>
            </a:p>
          </p:txBody>
        </p:sp>
        <p:sp>
          <p:nvSpPr>
            <p:cNvPr id="18" name="TextBox 269"/>
            <p:cNvSpPr txBox="1"/>
            <p:nvPr/>
          </p:nvSpPr>
          <p:spPr bwMode="auto">
            <a:xfrm>
              <a:off x="1117873" y="5387563"/>
              <a:ext cx="1989648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F83003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en-US" altLang="zh-CN" sz="6600" b="1" dirty="0">
                  <a:solidFill>
                    <a:srgbClr val="6EA049"/>
                  </a:solidFill>
                </a:rPr>
                <a:t>48</a:t>
              </a:r>
              <a:r>
                <a:rPr lang="en-US" altLang="zh-CN" sz="5400" b="1" dirty="0">
                  <a:solidFill>
                    <a:srgbClr val="6EA049"/>
                  </a:solidFill>
                </a:rPr>
                <a:t>%</a:t>
              </a:r>
              <a:endParaRPr lang="zh-CN" altLang="en-US" sz="6600" b="1" dirty="0">
                <a:solidFill>
                  <a:srgbClr val="6EA049"/>
                </a:solidFill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2"/>
          <p:cNvSpPr txBox="1"/>
          <p:nvPr/>
        </p:nvSpPr>
        <p:spPr>
          <a:xfrm>
            <a:off x="5053890" y="308932"/>
            <a:ext cx="2084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Opinion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495064" y="1098226"/>
            <a:ext cx="920187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Inspiration of Experience Learning Theory on Mathematic Activity Experience Teaching</a:t>
            </a:r>
            <a:endParaRPr lang="zh-CN" altLang="en-US" sz="1600" spc="1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921992" y="2350064"/>
            <a:ext cx="444622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male </a:t>
            </a:r>
            <a:r>
              <a:rPr lang="en-US" altLang="zh-CN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 can all do lots of things and thus the company will be bet and more       </a:t>
            </a:r>
            <a:endParaRPr lang="zh-CN" altLang="en-US" spc="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21992" y="4154150"/>
            <a:ext cx="444622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female </a:t>
            </a:r>
            <a:r>
              <a:rPr lang="en-US" altLang="zh-CN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 can all do lots of things and thus the company will be bet and more       </a:t>
            </a:r>
            <a:endParaRPr lang="zh-CN" altLang="en-US" spc="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476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97114" y="2216557"/>
            <a:ext cx="2197772" cy="1754326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Thank</a:t>
            </a:r>
          </a:p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you</a:t>
            </a:r>
            <a:endParaRPr lang="zh-CN" altLang="en-US" sz="5400" dirty="0">
              <a:solidFill>
                <a:schemeClr val="bg2">
                  <a:lumMod val="10000"/>
                </a:scheme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26985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/>
          <p:cNvSpPr/>
          <p:nvPr/>
        </p:nvSpPr>
        <p:spPr>
          <a:xfrm>
            <a:off x="0" y="11965"/>
            <a:ext cx="9711159" cy="6873020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466315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9711159"/>
              <a:gd name="connsiteY0" fmla="*/ 6858000 h 6858000"/>
              <a:gd name="connsiteX1" fmla="*/ 13022 w 9711159"/>
              <a:gd name="connsiteY1" fmla="*/ 11575 h 6858000"/>
              <a:gd name="connsiteX2" fmla="*/ 4663150 w 9711159"/>
              <a:gd name="connsiteY2" fmla="*/ 0 h 6858000"/>
              <a:gd name="connsiteX3" fmla="*/ 9711159 w 9711159"/>
              <a:gd name="connsiteY3" fmla="*/ 6858000 h 6858000"/>
              <a:gd name="connsiteX4" fmla="*/ 0 w 971115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1159" h="6858000">
                <a:moveTo>
                  <a:pt x="0" y="6858000"/>
                </a:moveTo>
                <a:cubicBezTo>
                  <a:pt x="4341" y="4575858"/>
                  <a:pt x="8681" y="2293717"/>
                  <a:pt x="13022" y="11575"/>
                </a:cubicBezTo>
                <a:lnTo>
                  <a:pt x="4663150" y="0"/>
                </a:lnTo>
                <a:lnTo>
                  <a:pt x="971115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9427861">
            <a:off x="6218840" y="-1121482"/>
            <a:ext cx="883491" cy="9139914"/>
          </a:xfrm>
          <a:custGeom>
            <a:avLst/>
            <a:gdLst>
              <a:gd name="connsiteX0" fmla="*/ 0 w 520861"/>
              <a:gd name="connsiteY0" fmla="*/ 0 h 8984986"/>
              <a:gd name="connsiteX1" fmla="*/ 520861 w 520861"/>
              <a:gd name="connsiteY1" fmla="*/ 0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0 w 520861"/>
              <a:gd name="connsiteY0" fmla="*/ 0 h 8984986"/>
              <a:gd name="connsiteX1" fmla="*/ 507576 w 520861"/>
              <a:gd name="connsiteY1" fmla="*/ 449283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8185 w 520861"/>
              <a:gd name="connsiteY0" fmla="*/ 0 h 8878587"/>
              <a:gd name="connsiteX1" fmla="*/ 507576 w 520861"/>
              <a:gd name="connsiteY1" fmla="*/ 342884 h 8878587"/>
              <a:gd name="connsiteX2" fmla="*/ 520861 w 520861"/>
              <a:gd name="connsiteY2" fmla="*/ 8878587 h 8878587"/>
              <a:gd name="connsiteX3" fmla="*/ 0 w 520861"/>
              <a:gd name="connsiteY3" fmla="*/ 8878587 h 8878587"/>
              <a:gd name="connsiteX4" fmla="*/ 8185 w 520861"/>
              <a:gd name="connsiteY4" fmla="*/ 0 h 8878587"/>
              <a:gd name="connsiteX0" fmla="*/ 573 w 513249"/>
              <a:gd name="connsiteY0" fmla="*/ 0 h 8878587"/>
              <a:gd name="connsiteX1" fmla="*/ 499964 w 513249"/>
              <a:gd name="connsiteY1" fmla="*/ 342884 h 8878587"/>
              <a:gd name="connsiteX2" fmla="*/ 513249 w 513249"/>
              <a:gd name="connsiteY2" fmla="*/ 8878587 h 8878587"/>
              <a:gd name="connsiteX3" fmla="*/ 3170 w 513249"/>
              <a:gd name="connsiteY3" fmla="*/ 8413126 h 8878587"/>
              <a:gd name="connsiteX4" fmla="*/ 573 w 513249"/>
              <a:gd name="connsiteY4" fmla="*/ 0 h 8878587"/>
              <a:gd name="connsiteX0" fmla="*/ 431 w 513107"/>
              <a:gd name="connsiteY0" fmla="*/ 0 h 8878587"/>
              <a:gd name="connsiteX1" fmla="*/ 499822 w 513107"/>
              <a:gd name="connsiteY1" fmla="*/ 342884 h 8878587"/>
              <a:gd name="connsiteX2" fmla="*/ 513107 w 513107"/>
              <a:gd name="connsiteY2" fmla="*/ 8878587 h 8878587"/>
              <a:gd name="connsiteX3" fmla="*/ 6206 w 513107"/>
              <a:gd name="connsiteY3" fmla="*/ 8487173 h 8878587"/>
              <a:gd name="connsiteX4" fmla="*/ 431 w 513107"/>
              <a:gd name="connsiteY4" fmla="*/ 0 h 8878587"/>
              <a:gd name="connsiteX0" fmla="*/ 204 w 527127"/>
              <a:gd name="connsiteY0" fmla="*/ 0 h 9139914"/>
              <a:gd name="connsiteX1" fmla="*/ 513842 w 527127"/>
              <a:gd name="connsiteY1" fmla="*/ 604211 h 9139914"/>
              <a:gd name="connsiteX2" fmla="*/ 527127 w 527127"/>
              <a:gd name="connsiteY2" fmla="*/ 9139914 h 9139914"/>
              <a:gd name="connsiteX3" fmla="*/ 20226 w 527127"/>
              <a:gd name="connsiteY3" fmla="*/ 8748500 h 9139914"/>
              <a:gd name="connsiteX4" fmla="*/ 204 w 527127"/>
              <a:gd name="connsiteY4" fmla="*/ 0 h 9139914"/>
              <a:gd name="connsiteX0" fmla="*/ 133 w 527056"/>
              <a:gd name="connsiteY0" fmla="*/ 0 h 9139914"/>
              <a:gd name="connsiteX1" fmla="*/ 513771 w 527056"/>
              <a:gd name="connsiteY1" fmla="*/ 604211 h 9139914"/>
              <a:gd name="connsiteX2" fmla="*/ 527056 w 527056"/>
              <a:gd name="connsiteY2" fmla="*/ 9139914 h 9139914"/>
              <a:gd name="connsiteX3" fmla="*/ 34859 w 527056"/>
              <a:gd name="connsiteY3" fmla="*/ 8479661 h 9139914"/>
              <a:gd name="connsiteX4" fmla="*/ 133 w 527056"/>
              <a:gd name="connsiteY4" fmla="*/ 0 h 91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056" h="9139914">
                <a:moveTo>
                  <a:pt x="133" y="0"/>
                </a:moveTo>
                <a:lnTo>
                  <a:pt x="513771" y="604211"/>
                </a:lnTo>
                <a:cubicBezTo>
                  <a:pt x="518199" y="3449445"/>
                  <a:pt x="522628" y="6294680"/>
                  <a:pt x="527056" y="9139914"/>
                </a:cubicBezTo>
                <a:lnTo>
                  <a:pt x="34859" y="8479661"/>
                </a:lnTo>
                <a:cubicBezTo>
                  <a:pt x="37587" y="5520132"/>
                  <a:pt x="-2595" y="2959529"/>
                  <a:pt x="133" y="0"/>
                </a:cubicBez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7686535" y="4102421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6498539" y="2586277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5440286" y="1070133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15626" y="970569"/>
            <a:ext cx="3658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</a:rPr>
              <a:t>选题与需求分析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3145" y="1947633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7927" y="2486713"/>
            <a:ext cx="403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程序设计和实现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1561" y="396094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74729" y="3499172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69688" y="4002857"/>
            <a:ext cx="3779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</a:rPr>
              <a:t>我们的团队合作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16312" y="5050711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8786602" y="5618564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72291" y="5519000"/>
            <a:ext cx="2398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76849640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223" y="-17718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746753" y="1481131"/>
            <a:ext cx="5599313" cy="5086735"/>
          </a:xfrm>
          <a:prstGeom prst="rect">
            <a:avLst/>
          </a:prstGeom>
          <a:solidFill>
            <a:srgbClr val="6EA049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6223" y="-17720"/>
            <a:ext cx="12192000" cy="1302469"/>
            <a:chOff x="-1" y="-41200"/>
            <a:chExt cx="12192000" cy="1346125"/>
          </a:xfrm>
        </p:grpSpPr>
        <p:sp>
          <p:nvSpPr>
            <p:cNvPr id="10" name="矩形 9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4217128" y="377727"/>
              <a:ext cx="3757760" cy="66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+mj-lt"/>
                </a:rPr>
                <a:t>1.</a:t>
              </a:r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选题与需求分析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9636466-072A-4D31-BE4A-F34AFD94CD4D}"/>
              </a:ext>
            </a:extLst>
          </p:cNvPr>
          <p:cNvSpPr txBox="1"/>
          <p:nvPr/>
        </p:nvSpPr>
        <p:spPr>
          <a:xfrm>
            <a:off x="1349599" y="2026027"/>
            <a:ext cx="4393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我们会遇到这样的问题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CD99EF-2AD5-4142-BDF1-006D68B46518}"/>
              </a:ext>
            </a:extLst>
          </p:cNvPr>
          <p:cNvSpPr txBox="1"/>
          <p:nvPr/>
        </p:nvSpPr>
        <p:spPr>
          <a:xfrm>
            <a:off x="1993526" y="3103246"/>
            <a:ext cx="275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记不住用户名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4ED2A4-4ABA-442B-A292-DE9B1F4EDE81}"/>
              </a:ext>
            </a:extLst>
          </p:cNvPr>
          <p:cNvSpPr txBox="1"/>
          <p:nvPr/>
        </p:nvSpPr>
        <p:spPr>
          <a:xfrm>
            <a:off x="1993526" y="3674500"/>
            <a:ext cx="240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记不住密码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8D7D77-5C46-48C0-84C7-D229DD1B7A94}"/>
              </a:ext>
            </a:extLst>
          </p:cNvPr>
          <p:cNvSpPr txBox="1"/>
          <p:nvPr/>
        </p:nvSpPr>
        <p:spPr>
          <a:xfrm>
            <a:off x="1993526" y="4213399"/>
            <a:ext cx="381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忘记是拿来登陆啥的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AFA826-8DF5-4347-BC71-07BC81076FC6}"/>
              </a:ext>
            </a:extLst>
          </p:cNvPr>
          <p:cNvSpPr txBox="1"/>
          <p:nvPr/>
        </p:nvSpPr>
        <p:spPr>
          <a:xfrm>
            <a:off x="1993526" y="4736619"/>
            <a:ext cx="348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4.Linux</a:t>
            </a:r>
            <a:r>
              <a:rPr lang="zh-CN" altLang="en-US" sz="2400" dirty="0">
                <a:solidFill>
                  <a:schemeClr val="bg1"/>
                </a:solidFill>
              </a:rPr>
              <a:t>用户运行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程序不能进行屏幕操作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C86B4ED-3D5E-4025-A780-CDE3E843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46" y="1252240"/>
            <a:ext cx="4931883" cy="559661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39F96C2-0134-435D-AFDB-D6A534CA9766}"/>
              </a:ext>
            </a:extLst>
          </p:cNvPr>
          <p:cNvSpPr txBox="1"/>
          <p:nvPr/>
        </p:nvSpPr>
        <p:spPr>
          <a:xfrm>
            <a:off x="7934257" y="1431154"/>
            <a:ext cx="202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Why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管理账户密码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27C105-7FA4-4E29-A2C0-75AE2E37613A}"/>
              </a:ext>
            </a:extLst>
          </p:cNvPr>
          <p:cNvSpPr txBox="1"/>
          <p:nvPr/>
        </p:nvSpPr>
        <p:spPr>
          <a:xfrm>
            <a:off x="8184264" y="2248232"/>
            <a:ext cx="152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Who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用户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0E9FDE-1433-4B93-89B4-711692B1A052}"/>
              </a:ext>
            </a:extLst>
          </p:cNvPr>
          <p:cNvSpPr txBox="1"/>
          <p:nvPr/>
        </p:nvSpPr>
        <p:spPr>
          <a:xfrm>
            <a:off x="7087229" y="3102458"/>
            <a:ext cx="3734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How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安装</a:t>
            </a:r>
            <a:r>
              <a:rPr lang="en-US" altLang="zh-CN" sz="2000" dirty="0">
                <a:solidFill>
                  <a:schemeClr val="bg1"/>
                </a:solidFill>
              </a:rPr>
              <a:t>curses</a:t>
            </a:r>
            <a:r>
              <a:rPr lang="zh-CN" altLang="en-US" sz="2000" dirty="0">
                <a:solidFill>
                  <a:schemeClr val="bg1"/>
                </a:solidFill>
              </a:rPr>
              <a:t>库后，链接编译运行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E565AD-2B47-44A2-9BBF-47AF07B46B8C}"/>
              </a:ext>
            </a:extLst>
          </p:cNvPr>
          <p:cNvSpPr txBox="1"/>
          <p:nvPr/>
        </p:nvSpPr>
        <p:spPr>
          <a:xfrm>
            <a:off x="7138642" y="4016634"/>
            <a:ext cx="3643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When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忘记了原来的账密，或有新账密需要添加时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A737DD-422B-4268-9BB4-4B8836A78878}"/>
              </a:ext>
            </a:extLst>
          </p:cNvPr>
          <p:cNvSpPr txBox="1"/>
          <p:nvPr/>
        </p:nvSpPr>
        <p:spPr>
          <a:xfrm>
            <a:off x="7319402" y="5250682"/>
            <a:ext cx="3282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What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一个能够在</a:t>
            </a:r>
            <a:r>
              <a:rPr lang="en-US" altLang="zh-CN" sz="2000" dirty="0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环境下可以实现屏幕操作的密码本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9"/>
          <p:cNvGrpSpPr/>
          <p:nvPr/>
        </p:nvGrpSpPr>
        <p:grpSpPr>
          <a:xfrm>
            <a:off x="669730" y="1966245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60" name="Pentagon 50"/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1" name="Group 51"/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62" name="Pentagon 52"/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Subtitle 2"/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UML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用例图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4217128" y="377727"/>
              <a:ext cx="3757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+mj-lt"/>
                </a:rPr>
                <a:t>1.</a:t>
              </a:r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选题与需求分析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D5BFA19-5FE1-42F9-9C83-0CB11139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21" y="1491806"/>
            <a:ext cx="7428321" cy="49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6495" y="1828800"/>
            <a:ext cx="8659008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8767" y="5385813"/>
            <a:ext cx="6076818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767" y="2145196"/>
            <a:ext cx="2146979" cy="47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3820384" y="500688"/>
            <a:ext cx="4551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2.</a:t>
            </a:r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程序设计与实现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0DFBB8-4549-4D08-A1D3-A75107ED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86" y="3190413"/>
            <a:ext cx="8126672" cy="2651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A479DD-0543-40A2-8497-B5726D6BAC0A}"/>
              </a:ext>
            </a:extLst>
          </p:cNvPr>
          <p:cNvSpPr txBox="1"/>
          <p:nvPr/>
        </p:nvSpPr>
        <p:spPr>
          <a:xfrm>
            <a:off x="2346690" y="2280461"/>
            <a:ext cx="294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体系结构设计</a:t>
            </a:r>
          </a:p>
        </p:txBody>
      </p:sp>
    </p:spTree>
    <p:extLst>
      <p:ext uri="{BB962C8B-B14F-4D97-AF65-F5344CB8AC3E}">
        <p14:creationId xmlns:p14="http://schemas.microsoft.com/office/powerpoint/2010/main" val="20660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1118" y="1808793"/>
            <a:ext cx="6669761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8767" y="5385813"/>
            <a:ext cx="6076818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767" y="2145196"/>
            <a:ext cx="2146979" cy="47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3820384" y="500688"/>
            <a:ext cx="4551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2.</a:t>
            </a:r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程序设计与实现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A479DD-0543-40A2-8497-B5726D6BAC0A}"/>
              </a:ext>
            </a:extLst>
          </p:cNvPr>
          <p:cNvSpPr txBox="1"/>
          <p:nvPr/>
        </p:nvSpPr>
        <p:spPr>
          <a:xfrm>
            <a:off x="3012515" y="2193265"/>
            <a:ext cx="294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数据结构设计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08603-7578-40DA-B94C-B7B87E98CBE4}"/>
              </a:ext>
            </a:extLst>
          </p:cNvPr>
          <p:cNvSpPr txBox="1"/>
          <p:nvPr/>
        </p:nvSpPr>
        <p:spPr>
          <a:xfrm>
            <a:off x="3755746" y="3023381"/>
            <a:ext cx="48915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struct student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    char name[50];  	 //</a:t>
            </a:r>
            <a:r>
              <a:rPr lang="zh-CN" altLang="en-US" sz="2400" b="1" dirty="0">
                <a:solidFill>
                  <a:schemeClr val="bg1"/>
                </a:solidFill>
              </a:rPr>
              <a:t>用户名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code[21];   	 //</a:t>
            </a:r>
            <a:r>
              <a:rPr lang="zh-CN" altLang="en-US" sz="2400" b="1" dirty="0">
                <a:solidFill>
                  <a:schemeClr val="bg1"/>
                </a:solidFill>
              </a:rPr>
              <a:t>密码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answer[5];    //</a:t>
            </a:r>
            <a:r>
              <a:rPr lang="zh-CN" altLang="en-US" sz="2400" b="1" dirty="0">
                <a:solidFill>
                  <a:schemeClr val="bg1"/>
                </a:solidFill>
              </a:rPr>
              <a:t>密保答案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area[100]; 	//</a:t>
            </a:r>
            <a:r>
              <a:rPr lang="zh-CN" altLang="en-US" sz="2400" b="1" dirty="0">
                <a:solidFill>
                  <a:schemeClr val="bg1"/>
                </a:solidFill>
              </a:rPr>
              <a:t>登录环境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struct student *next;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3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05676D8-EE1F-4328-A28E-10BC301C3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11082" r="5741" b="9858"/>
          <a:stretch/>
        </p:blipFill>
        <p:spPr>
          <a:xfrm>
            <a:off x="292277" y="2861188"/>
            <a:ext cx="6196996" cy="3060576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669730" y="1966245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Main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7E79B2C9-4ADF-45A8-BD19-B31BCDBB9972}"/>
              </a:ext>
            </a:extLst>
          </p:cNvPr>
          <p:cNvGrpSpPr/>
          <p:nvPr/>
        </p:nvGrpSpPr>
        <p:grpSpPr>
          <a:xfrm>
            <a:off x="6813362" y="1899214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7" name="Pentagon 50">
              <a:extLst>
                <a:ext uri="{FF2B5EF4-FFF2-40B4-BE49-F238E27FC236}">
                  <a16:creationId xmlns:a16="http://schemas.microsoft.com/office/drawing/2014/main" id="{FF0E6825-4A6C-4DE8-834A-5F7FAAD6244F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4DB7899C-7D5B-44F8-9E4F-C968D6134D46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20" name="Pentagon 52">
                <a:extLst>
                  <a:ext uri="{FF2B5EF4-FFF2-40B4-BE49-F238E27FC236}">
                    <a16:creationId xmlns:a16="http://schemas.microsoft.com/office/drawing/2014/main" id="{E485E240-AF0E-4677-89F8-053FA1FB5B10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1E28C4F3-2CB3-4299-8FD2-DACFD70FD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Print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0D5DE3C-1A97-4F28-9AF8-FD3B7427D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13652" r="11728" b="10680"/>
          <a:stretch/>
        </p:blipFill>
        <p:spPr>
          <a:xfrm>
            <a:off x="7580344" y="2606758"/>
            <a:ext cx="4197365" cy="39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951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104917" y="1772980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46471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append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7E79B2C9-4ADF-45A8-BD19-B31BCDBB9972}"/>
              </a:ext>
            </a:extLst>
          </p:cNvPr>
          <p:cNvGrpSpPr/>
          <p:nvPr/>
        </p:nvGrpSpPr>
        <p:grpSpPr>
          <a:xfrm>
            <a:off x="6197172" y="1727665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7" name="Pentagon 50">
              <a:extLst>
                <a:ext uri="{FF2B5EF4-FFF2-40B4-BE49-F238E27FC236}">
                  <a16:creationId xmlns:a16="http://schemas.microsoft.com/office/drawing/2014/main" id="{FF0E6825-4A6C-4DE8-834A-5F7FAAD6244F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4DB7899C-7D5B-44F8-9E4F-C968D6134D46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20" name="Pentagon 52">
                <a:extLst>
                  <a:ext uri="{FF2B5EF4-FFF2-40B4-BE49-F238E27FC236}">
                    <a16:creationId xmlns:a16="http://schemas.microsoft.com/office/drawing/2014/main" id="{E485E240-AF0E-4677-89F8-053FA1FB5B10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1E28C4F3-2CB3-4299-8FD2-DACFD70FD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delete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CDAB8BB-50A3-48A7-9DF8-3F1412E3B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4935" r="14076" b="7730"/>
          <a:stretch/>
        </p:blipFill>
        <p:spPr>
          <a:xfrm>
            <a:off x="8160294" y="1723747"/>
            <a:ext cx="3926789" cy="51342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B74459-490B-4864-B93C-32FC29091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" b="3948"/>
          <a:stretch/>
        </p:blipFill>
        <p:spPr>
          <a:xfrm>
            <a:off x="2039682" y="1723748"/>
            <a:ext cx="3984049" cy="50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13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0" y="1721773"/>
            <a:ext cx="1974972" cy="792669"/>
            <a:chOff x="1505120" y="1409885"/>
            <a:chExt cx="1654659" cy="907840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05120" y="1409885"/>
              <a:ext cx="1654659" cy="907840"/>
              <a:chOff x="1561621" y="1478225"/>
              <a:chExt cx="1756025" cy="1025313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561621" y="1478226"/>
                <a:ext cx="1756025" cy="1025312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4261" y="1478225"/>
                <a:ext cx="1198143" cy="5101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Search</a:t>
                </a:r>
              </a:p>
              <a:p>
                <a:pPr marL="0" indent="0">
                  <a:buNone/>
                </a:pPr>
                <a:r>
                  <a:rPr lang="en-US" altLang="zh-CN" sz="2000" b="1" spc="100" dirty="0" err="1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ByName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907A8E1C-F067-49D1-9159-26552925999A}"/>
              </a:ext>
            </a:extLst>
          </p:cNvPr>
          <p:cNvGrpSpPr/>
          <p:nvPr/>
        </p:nvGrpSpPr>
        <p:grpSpPr>
          <a:xfrm>
            <a:off x="6185322" y="1721773"/>
            <a:ext cx="1974972" cy="792669"/>
            <a:chOff x="1505120" y="1409885"/>
            <a:chExt cx="1654659" cy="907840"/>
          </a:xfrm>
          <a:solidFill>
            <a:schemeClr val="tx1"/>
          </a:solidFill>
        </p:grpSpPr>
        <p:sp>
          <p:nvSpPr>
            <p:cNvPr id="23" name="Pentagon 50">
              <a:extLst>
                <a:ext uri="{FF2B5EF4-FFF2-40B4-BE49-F238E27FC236}">
                  <a16:creationId xmlns:a16="http://schemas.microsoft.com/office/drawing/2014/main" id="{17332B2C-762F-44AC-A037-73BE8B500E3C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4" name="Group 51">
              <a:extLst>
                <a:ext uri="{FF2B5EF4-FFF2-40B4-BE49-F238E27FC236}">
                  <a16:creationId xmlns:a16="http://schemas.microsoft.com/office/drawing/2014/main" id="{2EAA68F3-EC2B-4E23-A2DA-055F8211D839}"/>
                </a:ext>
              </a:extLst>
            </p:cNvPr>
            <p:cNvGrpSpPr/>
            <p:nvPr/>
          </p:nvGrpSpPr>
          <p:grpSpPr>
            <a:xfrm>
              <a:off x="1505120" y="1409885"/>
              <a:ext cx="1654659" cy="907840"/>
              <a:chOff x="1561621" y="1478225"/>
              <a:chExt cx="1756025" cy="1025313"/>
            </a:xfrm>
            <a:grpFill/>
          </p:grpSpPr>
          <p:sp>
            <p:nvSpPr>
              <p:cNvPr id="25" name="Pentagon 52">
                <a:extLst>
                  <a:ext uri="{FF2B5EF4-FFF2-40B4-BE49-F238E27FC236}">
                    <a16:creationId xmlns:a16="http://schemas.microsoft.com/office/drawing/2014/main" id="{5F106FA5-7A61-4A9D-B7B7-44B4E2992510}"/>
                  </a:ext>
                </a:extLst>
              </p:cNvPr>
              <p:cNvSpPr/>
              <p:nvPr/>
            </p:nvSpPr>
            <p:spPr>
              <a:xfrm>
                <a:off x="1561621" y="1478226"/>
                <a:ext cx="1756025" cy="1025312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98951A97-BBF3-4C14-963C-185DF7D0F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4261" y="1478225"/>
                <a:ext cx="1198143" cy="5101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Search</a:t>
                </a:r>
              </a:p>
              <a:p>
                <a:pPr marL="0" indent="0">
                  <a:buNone/>
                </a:pPr>
                <a:r>
                  <a:rPr lang="en-US" altLang="zh-CN" sz="2000" b="1" spc="100" dirty="0" err="1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ByArea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B880BE2-8EC5-477C-A9FC-FBD76997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5437" r="8509" b="12492"/>
          <a:stretch/>
        </p:blipFill>
        <p:spPr>
          <a:xfrm>
            <a:off x="2029760" y="1662929"/>
            <a:ext cx="3976919" cy="4872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CF4C47-47EE-44DC-92E5-BDA60B353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7224" r="9207" b="12750"/>
          <a:stretch/>
        </p:blipFill>
        <p:spPr>
          <a:xfrm>
            <a:off x="8201990" y="1662929"/>
            <a:ext cx="3943633" cy="47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945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378</Words>
  <Application>Microsoft Office PowerPoint</Application>
  <PresentationFormat>宽屏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LiHei Pro</vt:lpstr>
      <vt:lpstr>Signika Negative</vt:lpstr>
      <vt:lpstr>等线</vt:lpstr>
      <vt:lpstr>等线 Light</vt:lpstr>
      <vt:lpstr>微软雅黑</vt:lpstr>
      <vt:lpstr>微软雅黑 Light</vt:lpstr>
      <vt:lpstr>张海山锐线体简</vt:lpstr>
      <vt:lpstr>Arial</vt:lpstr>
      <vt:lpstr>Arial Narrow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lenovopc</dc:creator>
  <cp:lastModifiedBy>Cui Dongchen</cp:lastModifiedBy>
  <cp:revision>146</cp:revision>
  <dcterms:created xsi:type="dcterms:W3CDTF">2016-02-24T12:07:17Z</dcterms:created>
  <dcterms:modified xsi:type="dcterms:W3CDTF">2019-12-27T01:39:20Z</dcterms:modified>
</cp:coreProperties>
</file>