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2FE0B79-E324-4D35-AE26-5B0B9EF69623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997D72D-6677-457C-9B84-0CCEBA7353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5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D21B-47E2-47F3-A146-D34A43F0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1916E-9103-41C4-BA91-4AC994FB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623F-6AE0-429A-A135-805CC9E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27D5-7A24-4A77-A0D1-FBB25BD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5E64-4AC5-4E32-B2D1-A1F6E714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F1FE-0B16-4F1F-A17C-93EF0782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C1642-0A78-47E9-9726-0A11B1088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0E3F-E432-409D-940D-A718529B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46DB-8F6C-43CB-9DBD-1878BD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BC63-5232-45F2-A229-CE196199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4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0E478-E411-4798-BDD2-AC38437B2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6148D-C15B-4541-8067-5A23AB5C3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F0D7-BB8B-488F-AAFE-71E4AC15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D9B5-AC64-43ED-9F3D-E178479C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A2D7-74D7-46A0-B9D8-046D2650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2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F66D-81DE-40B1-BB05-86D7DFD9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8986-C212-4DEA-B532-10D6B075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EFCB-F32F-4470-A7D6-B68BB4BC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6A9F-4B9D-4DE7-9D0B-CBEF70A1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5314-9398-413B-BC4D-70355AE7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58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649F-E829-4F8A-8E0A-B7D2F5A0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C4D6-AC27-42C1-BDFC-18B2226D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1064-15B8-4977-966D-9532B667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596A-BFCE-45B8-ACF8-59D31BC2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598F-27B5-4F0B-B248-C6DD410E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2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4AE0-B119-4317-B9EB-9EE75074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F477-0D1C-476B-A552-746DF8E8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C390F-FEAA-418D-8441-CB52B674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F4C82-38E1-4C66-822A-E17DBF00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B1ED-7ECB-4BDE-9BB5-9A9B0108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FC68-D74E-4F5E-9286-2A8C2BE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3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FED5-2A1E-46D8-A1BE-4F321035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AA56-0670-4497-9A3D-7B29D709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4CCDC-50FF-4763-8B54-774A23ED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B3C93-8811-4A5A-A3DD-17ECC1FB3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EEAC7-E619-4FF3-A565-DC8A13DC4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74A4D-613F-4389-B20E-33B2B674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37B0-753C-4D9C-9B58-7F6B2D56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100EF-01B9-4956-8EF0-6AE3A6AC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5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99D1-E995-497A-A2C9-BF718CAB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3BEB-6662-405E-B21B-B472B482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CB6CA-DD38-4172-BB15-FD770195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9863-48F2-493A-ACD2-B7200157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3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B5730-A018-4023-A2FB-ACF6D067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26AA4-8379-4308-A17D-9B0DF45F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AC64-8119-4FC5-98B8-A39C172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7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6AF3-9724-4C0B-B614-721FA536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75F8-3F91-409F-BFEC-BA73B060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711B-96BF-48B8-AA46-E4D96079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7700-46A0-4FDE-ACE1-65F671B3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FC77-0F2F-4FF8-B475-04408DB3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D127-BD2D-4050-9422-8B996E18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2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230-9FC9-4087-BBA7-DED6BCC6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5135-4BBD-4CB2-AEFE-C31DC20F7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B71E-E91B-4DE1-9F75-D03C669E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6E9A8-FA30-46B4-9B6D-AA3F1453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43F5-648E-47FD-A879-8B0E1A5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A1C1D-2020-47DC-A948-D13ADD3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031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CEBA6-F50F-46E6-B824-B43F85ED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0B5E0-3FA5-459E-8D01-B3E06D55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F6D1-C7AC-4D7F-8B88-8353E30E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86FC3-F93E-4E2C-B935-B085BF0D614C}" type="datetimeFigureOut">
              <a:rPr lang="he-IL" smtClean="0"/>
              <a:t>ד'/אייר/תשע"ט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C326-AC02-429A-93B5-740DA990A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0377-0D40-4F44-AF06-5A6191989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1606-D078-475A-A576-DB55E4FB26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8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4892D5-E2CD-4605-8170-794F0A132BC5}"/>
              </a:ext>
            </a:extLst>
          </p:cNvPr>
          <p:cNvSpPr/>
          <p:nvPr/>
        </p:nvSpPr>
        <p:spPr>
          <a:xfrm rot="10800000">
            <a:off x="0" y="0"/>
            <a:ext cx="1423331" cy="6858000"/>
          </a:xfrm>
          <a:prstGeom prst="roundRect">
            <a:avLst>
              <a:gd name="adj" fmla="val 1532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5B0-2140-421E-BA20-CFBDDE302EC8}"/>
              </a:ext>
            </a:extLst>
          </p:cNvPr>
          <p:cNvSpPr txBox="1"/>
          <p:nvPr/>
        </p:nvSpPr>
        <p:spPr>
          <a:xfrm>
            <a:off x="0" y="123825"/>
            <a:ext cx="14233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1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4892D5-E2CD-4605-8170-794F0A132BC5}"/>
              </a:ext>
            </a:extLst>
          </p:cNvPr>
          <p:cNvSpPr/>
          <p:nvPr/>
        </p:nvSpPr>
        <p:spPr>
          <a:xfrm rot="10800000">
            <a:off x="0" y="0"/>
            <a:ext cx="1423331" cy="6858000"/>
          </a:xfrm>
          <a:prstGeom prst="roundRect">
            <a:avLst>
              <a:gd name="adj" fmla="val 1532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5B0-2140-421E-BA20-CFBDDE302EC8}"/>
              </a:ext>
            </a:extLst>
          </p:cNvPr>
          <p:cNvSpPr txBox="1"/>
          <p:nvPr/>
        </p:nvSpPr>
        <p:spPr>
          <a:xfrm>
            <a:off x="0" y="123825"/>
            <a:ext cx="14233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2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4892D5-E2CD-4605-8170-794F0A132BC5}"/>
              </a:ext>
            </a:extLst>
          </p:cNvPr>
          <p:cNvSpPr/>
          <p:nvPr/>
        </p:nvSpPr>
        <p:spPr>
          <a:xfrm rot="10800000">
            <a:off x="0" y="0"/>
            <a:ext cx="1423331" cy="6858000"/>
          </a:xfrm>
          <a:prstGeom prst="roundRect">
            <a:avLst>
              <a:gd name="adj" fmla="val 1532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D5B0-2140-421E-BA20-CFBDDE302EC8}"/>
              </a:ext>
            </a:extLst>
          </p:cNvPr>
          <p:cNvSpPr txBox="1"/>
          <p:nvPr/>
        </p:nvSpPr>
        <p:spPr>
          <a:xfrm>
            <a:off x="0" y="123825"/>
            <a:ext cx="14233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3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Erez Atir</dc:creator>
  <cp:lastModifiedBy>Erez Atir</cp:lastModifiedBy>
  <cp:revision>5</cp:revision>
  <dcterms:created xsi:type="dcterms:W3CDTF">2019-05-08T16:07:37Z</dcterms:created>
  <dcterms:modified xsi:type="dcterms:W3CDTF">2019-05-09T15:18:02Z</dcterms:modified>
</cp:coreProperties>
</file>