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28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F35C-83EB-4576-A773-F0E88EC3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2B5A-89D8-490C-892E-B830BCF6F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C3B5-58D9-4085-A496-F75153EC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17AD-2576-4EE6-830B-EC90BBC74C12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3BCD-F73F-417A-B1F8-C4C0A693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8930-6A58-43E4-9B18-5563DA96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7C2F-86AC-4393-85EC-4B27AB49E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887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E5A1-8B19-45B2-B115-09119DA7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058C-EA6B-4386-BA0F-4C2EBDFB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56BDD-FE53-440F-8FA0-D12CD282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17AD-2576-4EE6-830B-EC90BBC74C12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93E7-6620-4D38-BF3E-7495E6CB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FF4D-2B44-48AA-9FFA-9DADE32F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7C2F-86AC-4393-85EC-4B27AB49E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3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3DD1D-179C-4C2C-9CA3-948D7048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47D55-A28A-4CA7-9B65-17DFEEC74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9B955-3F06-44DE-9A1D-C3F30ABE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17AD-2576-4EE6-830B-EC90BBC74C12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8BC2-E948-4FCD-B944-44062080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2730-E5C2-4850-A728-530C6C76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7C2F-86AC-4393-85EC-4B27AB49E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8B80-FF41-4B37-8D8E-41DD2A72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598A-4F60-461D-A9D6-5A3A8A9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35FE-E15B-499A-9FFD-ADC97FF5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17AD-2576-4EE6-830B-EC90BBC74C12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4CAC-50E2-4881-BCEA-3C8EB65B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2C4D-9760-43FA-826E-BC53D4EC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7C2F-86AC-4393-85EC-4B27AB49E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36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2761-F9E9-4F3E-BB52-DE378A44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826CF-48FE-4A4B-A68F-455D2A29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73FC-52D9-4FDE-AAA7-8BBD8796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17AD-2576-4EE6-830B-EC90BBC74C12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2C3A-0516-4CE8-9A24-8F34C858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32BD-343E-4A35-82F9-F0A7DB19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7C2F-86AC-4393-85EC-4B27AB49E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77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F8F-64B3-401B-8BA8-71B96B2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22346-EF15-44AE-A4E0-6ADA59A40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63A47-3AD5-42D0-AB41-D7B572347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B95FE-5D04-4231-84B4-C278BC1B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17AD-2576-4EE6-830B-EC90BBC74C12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A32C-022D-4AE0-961A-62B1FACD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8CC23-0306-4360-9A0B-57E1E312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7C2F-86AC-4393-85EC-4B27AB49E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82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7072-31BC-4773-B5AB-5A8E687E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4041-72AA-449F-8FB9-899E4D5E2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5287C-6643-4149-A801-79101C0BD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7F683-51CA-4958-9D5A-76B7ED5B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7DDF8-E878-426D-B967-577910217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61FC7-3877-44C6-82B9-AD0A9DFC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17AD-2576-4EE6-830B-EC90BBC74C12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10A71-5DE7-4067-BC6D-9D6B258A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7D2F4-8CDB-4FB3-A484-C8204834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7C2F-86AC-4393-85EC-4B27AB49E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6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ECAA-C68E-4EB6-B03E-560E59BF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DC59D-F71D-40B5-AAB7-40FC0622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17AD-2576-4EE6-830B-EC90BBC74C12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33A9-4B98-4D58-91CF-4F9C918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CD02A-C150-47A4-9C6B-C112C7DA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7C2F-86AC-4393-85EC-4B27AB49E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2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2C78A-89FF-4702-8C38-15614724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17AD-2576-4EE6-830B-EC90BBC74C12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B5A29-C168-4D17-926B-CDDCC7C3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C346C-A90C-456B-9214-BA232D2D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7C2F-86AC-4393-85EC-4B27AB49E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201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6F6C-686A-43CD-8CCC-C2A5A742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CAE9-FF36-43BD-B15F-5603E1A9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21E97-7F38-4FC7-A9E4-52B946A4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C99AF-77CF-46DB-8614-C702CB00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17AD-2576-4EE6-830B-EC90BBC74C12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CD300-313A-417E-8AC8-25DF2224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F4B7D-1D16-42EA-8095-B46026BE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7C2F-86AC-4393-85EC-4B27AB49E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450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E38D-813F-42FB-93F9-39FED07D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CEF0B-7D2E-49EA-BF7C-A251A75DD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62F42-3987-41E9-A976-1E44BE19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BC775-11A2-4FAF-BABD-EEA24748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17AD-2576-4EE6-830B-EC90BBC74C12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FBE46-3600-4C56-821F-380DF1C8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56D9-8060-492D-ACA6-6161E6F4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7C2F-86AC-4393-85EC-4B27AB49E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31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FE3BE-EDDE-472C-A19D-5B280B3A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B861-080A-4B41-B782-1946022E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5B647-E34F-43F8-B5F3-E70B1D394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17AD-2576-4EE6-830B-EC90BBC74C12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005B-CBEC-43BA-8B85-6F5366835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701E-0BA3-4C10-9FFD-327E58EB8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7C2F-86AC-4393-85EC-4B27AB49EF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94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ansport, wheel&#10;&#10;Description generated with high confidence">
            <a:extLst>
              <a:ext uri="{FF2B5EF4-FFF2-40B4-BE49-F238E27FC236}">
                <a16:creationId xmlns:a16="http://schemas.microsoft.com/office/drawing/2014/main" id="{4009759E-DF53-4E0E-9A7B-515A1DBBD5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89474" l="6667" r="90000">
                        <a14:foregroundMark x1="52222" y1="9211" x2="52222" y2="9211"/>
                        <a14:foregroundMark x1="57778" y1="85526" x2="52222" y2="88158"/>
                        <a14:foregroundMark x1="17778" y1="30263" x2="31111" y2="10526"/>
                        <a14:foregroundMark x1="25556" y1="9211" x2="22222" y2="3947"/>
                        <a14:foregroundMark x1="6667" y1="7895" x2="6667" y2="7895"/>
                        <a14:foregroundMark x1="40000" y1="15789" x2="32222" y2="17105"/>
                        <a14:foregroundMark x1="38889" y1="19737" x2="26667" y2="18421"/>
                        <a14:foregroundMark x1="40000" y1="27632" x2="28889" y2="14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70C93-B68B-4FB3-9927-84719ED56A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D7D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89474" l="2222" r="90000">
                        <a14:foregroundMark x1="19853" y1="18893" x2="10000" y2="21053"/>
                        <a14:foregroundMark x1="24279" y1="17922" x2="23828" y2="18021"/>
                        <a14:foregroundMark x1="40000" y1="14474" x2="35809" y2="15393"/>
                        <a14:foregroundMark x1="10000" y1="9211" x2="3333" y2="22368"/>
                        <a14:foregroundMark x1="7778" y1="28947" x2="15556" y2="44737"/>
                        <a14:foregroundMark x1="11695" y1="3717" x2="11111" y2="3947"/>
                        <a14:foregroundMark x1="33333" y1="7895" x2="7778" y2="7895"/>
                        <a14:foregroundMark x1="27778" y1="17105" x2="30000" y2="23684"/>
                        <a14:foregroundMark x1="67778" y1="86842" x2="47778" y2="88158"/>
                        <a14:foregroundMark x1="47778" y1="89474" x2="47778" y2="89474"/>
                        <a14:backgroundMark x1="49036" y1="90414" x2="45556" y2="90789"/>
                        <a14:backgroundMark x1="70000" y1="88158" x2="68596" y2="88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26DFE7-DB0B-4E3F-AD71-3217563D9B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1" b="89474" l="6667" r="90000">
                        <a14:foregroundMark x1="35556" y1="11842" x2="6667" y2="22368"/>
                        <a14:foregroundMark x1="21111" y1="18421" x2="35556" y2="2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8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FA7747-0C70-4322-B9CE-939084EC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95" b="89474" l="2222" r="90000">
                        <a14:foregroundMark x1="30000" y1="7895" x2="6667" y2="30263"/>
                        <a14:foregroundMark x1="2222" y1="23684" x2="5556" y2="36842"/>
                        <a14:foregroundMark x1="7778" y1="11842" x2="11111" y2="11842"/>
                        <a14:foregroundMark x1="25556" y1="25000" x2="28889" y2="22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7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98247F-78CA-420B-8580-30DB83BC50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63" b="94737" l="10000" r="90000">
                        <a14:foregroundMark x1="54444" y1="11842" x2="54444" y2="11842"/>
                        <a14:foregroundMark x1="54444" y1="11842" x2="52222" y2="15789"/>
                        <a14:foregroundMark x1="64444" y1="82895" x2="71111" y2="94737"/>
                        <a14:foregroundMark x1="20000" y1="36842" x2="18889" y2="10526"/>
                        <a14:foregroundMark x1="26667" y1="7895" x2="20000" y2="5263"/>
                        <a14:foregroundMark x1="25556" y1="3947" x2="10000" y2="22368"/>
                        <a14:foregroundMark x1="40000" y1="18421" x2="28889" y2="25000"/>
                        <a14:foregroundMark x1="33333" y1="17105" x2="28889" y2="25000"/>
                        <a14:foregroundMark x1="30000" y1="15789" x2="31111" y2="28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5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152824B-7AFF-476B-997C-5EAB054F6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47" b="94737" l="6667" r="90000">
                        <a14:foregroundMark x1="53333" y1="13158" x2="53333" y2="13158"/>
                        <a14:foregroundMark x1="53333" y1="13158" x2="53333" y2="11842"/>
                        <a14:foregroundMark x1="75556" y1="86842" x2="85556" y2="92105"/>
                        <a14:foregroundMark x1="25556" y1="44737" x2="16667" y2="40789"/>
                        <a14:foregroundMark x1="20000" y1="56579" x2="11111" y2="53947"/>
                        <a14:foregroundMark x1="11111" y1="51316" x2="11111" y2="51316"/>
                        <a14:foregroundMark x1="11111" y1="51316" x2="10000" y2="51316"/>
                        <a14:foregroundMark x1="14444" y1="42105" x2="27778" y2="13158"/>
                        <a14:foregroundMark x1="14444" y1="14474" x2="6667" y2="18421"/>
                        <a14:foregroundMark x1="82222" y1="56579" x2="87778" y2="63158"/>
                        <a14:foregroundMark x1="88889" y1="93421" x2="90000" y2="94737"/>
                        <a14:foregroundMark x1="25556" y1="5263" x2="22222" y2="3947"/>
                        <a14:foregroundMark x1="14444" y1="6579" x2="10000" y2="10526"/>
                        <a14:foregroundMark x1="32222" y1="15789" x2="31111" y2="19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2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EEE166-967A-4D6F-BFE7-099345D774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D7D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89474" l="5556" r="90000">
                        <a14:foregroundMark x1="35556" y1="11842" x2="11111" y2="31579"/>
                        <a14:foregroundMark x1="7778" y1="10526" x2="5556" y2="18421"/>
                        <a14:foregroundMark x1="11111" y1="14474" x2="13333" y2="27632"/>
                        <a14:foregroundMark x1="21111" y1="2632" x2="21111" y2="2632"/>
                        <a14:foregroundMark x1="21111" y1="3947" x2="16667" y2="2632"/>
                        <a14:foregroundMark x1="66667" y1="85526" x2="46667" y2="85526"/>
                        <a14:foregroundMark x1="45556" y1="85526" x2="47778" y2="86842"/>
                        <a14:foregroundMark x1="47778" y1="86842" x2="45556" y2="84211"/>
                        <a14:foregroundMark x1="46667" y1="82895" x2="45556" y2="85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7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DAC1DE-89A4-47BD-9A28-7B0C2F8E11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D7D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1" b="89474" l="1111" r="90000">
                        <a14:foregroundMark x1="42222" y1="17105" x2="15556" y2="34211"/>
                        <a14:foregroundMark x1="10000" y1="11842" x2="15556" y2="27632"/>
                        <a14:foregroundMark x1="8889" y1="9211" x2="1999" y2="34853"/>
                        <a14:foregroundMark x1="24444" y1="9211" x2="27778" y2="19737"/>
                        <a14:foregroundMark x1="32222" y1="21053" x2="35556" y2="28947"/>
                        <a14:foregroundMark x1="63333" y1="40789" x2="46667" y2="71053"/>
                        <a14:foregroundMark x1="42222" y1="71053" x2="35556" y2="68421"/>
                        <a14:backgroundMark x1="5556" y1="47368" x2="0" y2="39474"/>
                        <a14:backgroundMark x1="2222" y1="38158" x2="3333" y2="44737"/>
                        <a14:backgroundMark x1="3333" y1="43421" x2="0" y2="35526"/>
                        <a14:backgroundMark x1="5556" y1="43421" x2="3333" y2="421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F15C8-8DE4-4D92-98D1-49DF8FB123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D7D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1" b="89474" l="2222" r="90000">
                        <a14:foregroundMark x1="25556" y1="10526" x2="10000" y2="32895"/>
                        <a14:foregroundMark x1="10000" y1="11842" x2="2222" y2="31579"/>
                        <a14:foregroundMark x1="27778" y1="15789" x2="36667" y2="28947"/>
                        <a14:foregroundMark x1="30000" y1="23684" x2="17778" y2="19737"/>
                        <a14:backgroundMark x1="1111" y1="38158" x2="0" y2="38158"/>
                        <a14:backgroundMark x1="1111" y1="36842" x2="0" y2="31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2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05145-279D-448B-B85B-83E847E908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11842" x2="13333" y2="27632"/>
                        <a14:foregroundMark x1="14444" y1="13158" x2="52222" y2="72368"/>
                        <a14:foregroundMark x1="52222" y1="72368" x2="52222" y2="89474"/>
                        <a14:foregroundMark x1="52222" y1="88158" x2="48889" y2="88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8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E7762-3618-4FF9-9B03-D4FFB692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1" b="97368" l="10000" r="90000">
                        <a14:foregroundMark x1="38889" y1="9211" x2="10000" y2="31579"/>
                        <a14:foregroundMark x1="70000" y1="86842" x2="73333" y2="97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ABC42EB-A328-476A-B5AB-CDE30336E9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D7D3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93421" l="5556" r="90000">
                        <a14:foregroundMark x1="44444" y1="15789" x2="21111" y2="28947"/>
                        <a14:foregroundMark x1="8889" y1="10526" x2="5556" y2="22368"/>
                        <a14:foregroundMark x1="17778" y1="3947" x2="25556" y2="6579"/>
                        <a14:foregroundMark x1="78889" y1="53947" x2="86667" y2="63158"/>
                        <a14:foregroundMark x1="80458" y1="77659" x2="87778" y2="92105"/>
                        <a14:foregroundMark x1="74444" y1="65789" x2="75546" y2="67964"/>
                        <a14:foregroundMark x1="88883" y1="93032" x2="71111" y2="86842"/>
                        <a14:backgroundMark x1="91111" y1="86842" x2="87778" y2="86842"/>
                        <a14:backgroundMark x1="90000" y1="85526" x2="86667" y2="86842"/>
                        <a14:backgroundMark x1="87778" y1="86842" x2="85556" y2="86842"/>
                        <a14:backgroundMark x1="86667" y1="85526" x2="85556" y2="85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1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Erez Atir</dc:creator>
  <cp:lastModifiedBy>Erez Atir</cp:lastModifiedBy>
  <cp:revision>3</cp:revision>
  <dcterms:created xsi:type="dcterms:W3CDTF">2019-05-09T15:23:56Z</dcterms:created>
  <dcterms:modified xsi:type="dcterms:W3CDTF">2019-05-09T17:09:58Z</dcterms:modified>
</cp:coreProperties>
</file>