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9BA8-82A5-4273-903F-75E52C092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12CF6-1035-42F3-832F-E41B42AE3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C4011-7B5C-4F40-AB0E-07C1E592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ECAA-61A2-471F-B7BA-9130CC77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C54D-14C8-4DEE-BC91-5B937FA2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06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45E7-76DA-491A-80CB-D9AB0DA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18B75-29D4-460C-B4C8-B6C2ACD25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E074-C512-41A1-95CF-5769EC0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CA8B-775A-4075-BD5B-680EB111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4F03-4797-4421-AC68-7C861F47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8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B4BE-A591-4988-9BDC-CC957AC17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57D7-3854-4438-942A-29EB04B7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B169-460E-44C8-8398-1CC03FF0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E594-9527-4D76-B199-69EF355B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8174-B9E1-4FED-94FC-D63F607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1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21F7-6446-4ADF-8B1F-4E8D337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62AF-F8F8-4731-91ED-58D12107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0E46-A268-416B-917D-DCAAA0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018F-5769-4250-ACA2-2FE0F4C3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F587-97F7-468A-B899-339D41F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66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C8E8-003B-4AF3-AF7E-29D46738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93F-978C-4388-9F19-4DF867AE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07F3-EF78-416D-97F0-EFCB87B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3EEA-1F6A-4345-9B54-438597AE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EC44-947E-42B6-AF3D-E17E3A8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30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01CC-8A14-4B96-A60B-200245C2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8F6D-0B89-4E0A-B4D7-416573E84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30F2-1FD3-477D-BAD7-B42269E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70631-84F9-421C-96C7-1BB85910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711A-17EA-452D-B9D9-3C40F3AB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0314-D407-49F5-A3DD-78EAA39D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8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CCC5-BD3D-4903-A3A8-6A2D905F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89884-A395-46ED-B820-625FFCB5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52CE-B847-4C0A-8C2A-14068DAF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FD532-FF11-41A2-81DC-DD288CEB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C239F-3DCC-40EB-A398-6BD17FB7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C577-9C8C-42BA-B061-F41CFD6B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17482-3C43-4B37-A7C6-9507C7E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8CFF-1F55-472F-B949-090DFCF7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25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470F-4D3D-4D0F-B2B1-A081C2C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3BC91-F8F5-4A97-99D3-F5256BA8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86BD2-F195-4566-BB3E-E00CAD6D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B0A59-48AE-4CCB-A663-D45F344C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8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EB50C-B350-4FBB-86BF-E8FDF69F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A9B43-CC42-43B6-88B5-B67EAEF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A0CD8-F47F-4DEE-924F-6B66461D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88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4F9D-354A-4867-A090-4F8D7970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2B0A-9F59-4A1E-B2B3-2CB2906F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821DB-F817-45B0-A022-FA9A4AD8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CDF4-8249-4954-A7E7-F8B3CB4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5FFFE-BF8B-4635-A58A-1EF418A1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2808-2666-4914-A82E-A017AAAE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0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F37-15D4-49C1-AAA4-20CE2979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455E3-AFDE-446D-B8AD-D0B3E592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C53D-57D1-4D3A-B160-987FB052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66B4-0176-4172-BF26-2F2A3CDF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DBC2D-AA39-4373-B722-650DDAB0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4BEC-BC58-4516-8EFB-284F29A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6D8C6-7C29-4746-BA24-5058F2E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6D77-7165-4B97-8936-88025A0B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278-4B32-49C6-8F3C-CAF0EF948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8035-E2DC-416F-9EBE-8A5EA4DF9157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C5E6-91B1-4682-B96C-F29D520EE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C8E6-332A-4310-A10A-186EE5D8B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A3FB-CCDC-452B-920A-1B48B7522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9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109496-6215-46F0-9AF6-D09838EE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89286" l="1263" r="97222">
                        <a14:foregroundMark x1="93182" y1="32143" x2="34343" y2="65179"/>
                        <a14:foregroundMark x1="34343" y1="65179" x2="54798" y2="56250"/>
                        <a14:foregroundMark x1="54798" y1="56250" x2="28283" y2="57143"/>
                        <a14:foregroundMark x1="20202" y1="35714" x2="19949" y2="79464"/>
                        <a14:foregroundMark x1="5051" y1="89286" x2="1515" y2="75893"/>
                        <a14:foregroundMark x1="96465" y1="25000" x2="97222" y2="73214"/>
                        <a14:foregroundMark x1="97222" y1="73214" x2="9697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85" y="2895666"/>
            <a:ext cx="377142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B9FD165-7CF9-4A0E-A57D-0F6EE8AE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90265" l="1759" r="99497">
                        <a14:foregroundMark x1="97487" y1="18584" x2="98995" y2="63717"/>
                        <a14:foregroundMark x1="98995" y1="63717" x2="56784" y2="86726"/>
                        <a14:foregroundMark x1="56784" y1="86726" x2="28643" y2="81416"/>
                        <a14:foregroundMark x1="28643" y1="81416" x2="14573" y2="90265"/>
                        <a14:foregroundMark x1="14573" y1="90265" x2="16583" y2="42478"/>
                        <a14:foregroundMark x1="16583" y1="42478" x2="29899" y2="19469"/>
                        <a14:foregroundMark x1="29899" y1="19469" x2="48995" y2="13274"/>
                        <a14:foregroundMark x1="48995" y1="13274" x2="72362" y2="16814"/>
                        <a14:foregroundMark x1="72362" y1="16814" x2="89698" y2="12389"/>
                        <a14:foregroundMark x1="5025" y1="14159" x2="5025" y2="14159"/>
                        <a14:foregroundMark x1="3769" y1="17699" x2="2010" y2="31858"/>
                        <a14:foregroundMark x1="7035" y1="18584" x2="25879" y2="22124"/>
                        <a14:foregroundMark x1="96231" y1="39823" x2="48241" y2="45133"/>
                        <a14:foregroundMark x1="48241" y1="45133" x2="47739" y2="47788"/>
                        <a14:foregroundMark x1="64824" y1="51327" x2="40955" y2="46903"/>
                        <a14:foregroundMark x1="40955" y1="46903" x2="23116" y2="61947"/>
                        <a14:foregroundMark x1="23116" y1="61947" x2="22111" y2="64602"/>
                        <a14:foregroundMark x1="16332" y1="88496" x2="2764" y2="91150"/>
                        <a14:foregroundMark x1="4271" y1="85841" x2="1759" y2="55752"/>
                        <a14:foregroundMark x1="87940" y1="97345" x2="99497" y2="64602"/>
                        <a14:foregroundMark x1="99497" y1="64602" x2="99497" y2="64602"/>
                        <a14:backgroundMark x1="8543" y1="43363" x2="8543" y2="43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62" y="2890905"/>
            <a:ext cx="379047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EFC2CDF-3600-4101-A8BD-AFD9DB0E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96429" l="758" r="99747">
                        <a14:foregroundMark x1="4545" y1="15179" x2="17172" y2="32143"/>
                        <a14:foregroundMark x1="17172" y1="32143" x2="11869" y2="75000"/>
                        <a14:foregroundMark x1="11869" y1="75000" x2="3788" y2="81250"/>
                        <a14:foregroundMark x1="2525" y1="14286" x2="758" y2="50000"/>
                        <a14:foregroundMark x1="1263" y1="75000" x2="3283" y2="95536"/>
                        <a14:foregroundMark x1="40152" y1="66964" x2="57071" y2="69643"/>
                        <a14:foregroundMark x1="57071" y1="69643" x2="76768" y2="51786"/>
                        <a14:foregroundMark x1="80808" y1="25893" x2="43939" y2="44643"/>
                        <a14:foregroundMark x1="43939" y1="44643" x2="40404" y2="55357"/>
                        <a14:foregroundMark x1="29545" y1="31250" x2="29040" y2="78571"/>
                        <a14:foregroundMark x1="29040" y1="78571" x2="27273" y2="97321"/>
                        <a14:foregroundMark x1="21212" y1="12500" x2="17424" y2="94643"/>
                        <a14:foregroundMark x1="32071" y1="92857" x2="55808" y2="18750"/>
                        <a14:foregroundMark x1="96717" y1="16964" x2="90404" y2="59821"/>
                        <a14:foregroundMark x1="90404" y1="59821" x2="68687" y2="83929"/>
                        <a14:foregroundMark x1="68687" y1="83929" x2="39141" y2="75893"/>
                        <a14:foregroundMark x1="39141" y1="75893" x2="58838" y2="51786"/>
                        <a14:foregroundMark x1="58838" y1="51786" x2="75758" y2="50893"/>
                        <a14:foregroundMark x1="75758" y1="50893" x2="98737" y2="16964"/>
                        <a14:foregroundMark x1="83081" y1="20536" x2="45707" y2="9821"/>
                        <a14:foregroundMark x1="45707" y1="9821" x2="64141" y2="58929"/>
                        <a14:foregroundMark x1="64141" y1="58929" x2="99747" y2="93750"/>
                        <a14:backgroundMark x1="7828" y1="54464" x2="7828" y2="54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85" y="2895666"/>
            <a:ext cx="377142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5DFCF5-6F89-4C34-B3E8-BCD790D85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50" b="89381" l="0" r="97487">
                        <a14:foregroundMark x1="93719" y1="38938" x2="46482" y2="46018"/>
                        <a14:foregroundMark x1="7538" y1="16814" x2="1256" y2="12389"/>
                        <a14:foregroundMark x1="64322" y1="23894" x2="32161" y2="71681"/>
                        <a14:foregroundMark x1="32161" y1="71681" x2="28141" y2="73451"/>
                        <a14:foregroundMark x1="5025" y1="92035" x2="25377" y2="98230"/>
                        <a14:foregroundMark x1="25377" y1="98230" x2="65829" y2="91150"/>
                        <a14:foregroundMark x1="65829" y1="91150" x2="89950" y2="96460"/>
                        <a14:foregroundMark x1="89950" y1="96460" x2="94975" y2="34513"/>
                        <a14:foregroundMark x1="94975" y1="34513" x2="82663" y2="9735"/>
                        <a14:foregroundMark x1="82663" y1="9735" x2="50000" y2="13274"/>
                        <a14:foregroundMark x1="50000" y1="13274" x2="35427" y2="37168"/>
                        <a14:foregroundMark x1="35427" y1="37168" x2="29648" y2="76106"/>
                        <a14:foregroundMark x1="26131" y1="19469" x2="20101" y2="94690"/>
                        <a14:foregroundMark x1="47990" y1="69912" x2="83166" y2="55752"/>
                        <a14:foregroundMark x1="94221" y1="20354" x2="95729" y2="76106"/>
                        <a14:foregroundMark x1="95729" y1="76106" x2="94975" y2="84071"/>
                        <a14:foregroundMark x1="32915" y1="12389" x2="20101" y2="33628"/>
                        <a14:foregroundMark x1="20101" y1="33628" x2="19598" y2="57522"/>
                        <a14:foregroundMark x1="17839" y1="12389" x2="3518" y2="12389"/>
                        <a14:foregroundMark x1="3518" y1="12389" x2="2010" y2="15929"/>
                        <a14:foregroundMark x1="2010" y1="15929" x2="1759" y2="25664"/>
                        <a14:foregroundMark x1="1256" y1="42478" x2="1256" y2="42478"/>
                        <a14:foregroundMark x1="251" y1="59292" x2="0" y2="83186"/>
                        <a14:foregroundMark x1="87186" y1="8850" x2="94221" y2="64602"/>
                        <a14:foregroundMark x1="94221" y1="64602" x2="92211" y2="88496"/>
                        <a14:foregroundMark x1="99497" y1="68142" x2="95980" y2="24779"/>
                        <a14:foregroundMark x1="95980" y1="24779" x2="95980" y2="21239"/>
                        <a14:foregroundMark x1="94221" y1="11504" x2="96231" y2="89381"/>
                        <a14:foregroundMark x1="96231" y1="89381" x2="91206" y2="77876"/>
                        <a14:foregroundMark x1="97236" y1="9735" x2="97487" y2="83186"/>
                        <a14:backgroundMark x1="12312" y1="44248" x2="12312" y2="442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62" y="2890905"/>
            <a:ext cx="379047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Erez Atir</dc:creator>
  <cp:lastModifiedBy>Erez Atir</cp:lastModifiedBy>
  <cp:revision>1</cp:revision>
  <dcterms:created xsi:type="dcterms:W3CDTF">2020-02-26T15:25:46Z</dcterms:created>
  <dcterms:modified xsi:type="dcterms:W3CDTF">2020-02-26T15:29:23Z</dcterms:modified>
</cp:coreProperties>
</file>