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1" r:id="rId7"/>
    <p:sldId id="280" r:id="rId8"/>
    <p:sldId id="282" r:id="rId9"/>
    <p:sldId id="288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7D773-96CB-4EE6-9293-D530B654A034}" v="6" dt="2022-04-08T07:30:15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58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54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18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51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25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54755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 err="1"/>
              <a:t>TaskCube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he-IL" err="1">
                <a:latin typeface="Calibri" panose="020F0502020204030204" pitchFamily="34" charset="0"/>
                <a:cs typeface="Calibri" panose="020F0502020204030204" pitchFamily="34" charset="0"/>
              </a:rPr>
              <a:t>הקוביה</a:t>
            </a:r>
            <a:r>
              <a:rPr lang="he-IL">
                <a:latin typeface="Calibri" panose="020F0502020204030204" pitchFamily="34" charset="0"/>
                <a:cs typeface="Calibri" panose="020F0502020204030204" pitchFamily="34" charset="0"/>
              </a:rPr>
              <a:t> שתחסוך לכם זמן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he-IL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תודה רבה!</a:t>
            </a:r>
            <a:endParaRPr lang="en-US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2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הבעיה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קושי בניהול משימות</a:t>
            </a:r>
          </a:p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בזבוז זמן בטלפון החכם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018F-3222-4404-AD04-52D9F62C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/>
              <a:t>TaskCube</a:t>
            </a:r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 הפתרון: 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B504F0-E967-492F-A5DD-8AF5E78F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48" y="2250832"/>
            <a:ext cx="3212709" cy="428361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8964CA-FB80-408C-AC3E-56F755ACE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19"/>
          <a:stretch/>
        </p:blipFill>
        <p:spPr>
          <a:xfrm>
            <a:off x="6905455" y="2254461"/>
            <a:ext cx="2948408" cy="41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3392250C-B14C-41F8-AEBE-AAC466DA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9" y="2892300"/>
            <a:ext cx="2074587" cy="3688155"/>
          </a:xfrm>
          <a:prstGeom prst="rect">
            <a:avLst/>
          </a:prstGeom>
        </p:spPr>
      </p:pic>
      <p:pic>
        <p:nvPicPr>
          <p:cNvPr id="12" name="Picture 1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9A011A5-4FEF-4E76-AEB7-8841F420E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7" y="277545"/>
            <a:ext cx="3159420" cy="2369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717253-D95C-4B35-9D45-6D0A53423D45}"/>
              </a:ext>
            </a:extLst>
          </p:cNvPr>
          <p:cNvSpPr txBox="1"/>
          <p:nvPr/>
        </p:nvSpPr>
        <p:spPr>
          <a:xfrm>
            <a:off x="5804455" y="29850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6000" dirty="0">
                <a:latin typeface="Calibri" panose="020F0502020204030204" pitchFamily="34" charset="0"/>
                <a:cs typeface="Calibri" panose="020F0502020204030204" pitchFamily="34" charset="0"/>
              </a:rPr>
              <a:t>פרטי המימוש</a:t>
            </a:r>
            <a:endParaRPr lang="en-US" sz="6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ED10EB-6F13-4159-B3E8-16B7D795957F}"/>
              </a:ext>
            </a:extLst>
          </p:cNvPr>
          <p:cNvSpPr/>
          <p:nvPr/>
        </p:nvSpPr>
        <p:spPr>
          <a:xfrm>
            <a:off x="8261379" y="1950317"/>
            <a:ext cx="3207022" cy="161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ארדואינו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אקסלרומטר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שמודד תאוצה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לדים</a:t>
            </a: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באזר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8F2DC-F536-4105-AB7F-22FCFFB6A4D8}"/>
              </a:ext>
            </a:extLst>
          </p:cNvPr>
          <p:cNvSpPr/>
          <p:nvPr/>
        </p:nvSpPr>
        <p:spPr>
          <a:xfrm>
            <a:off x="8261379" y="4205630"/>
            <a:ext cx="3207022" cy="161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קוביה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בעזרת מדפסת תלת </a:t>
            </a:r>
            <a:r>
              <a:rPr lang="he-IL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מימדית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מידות </a:t>
            </a:r>
            <a:r>
              <a:rPr lang="he-IL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מואמות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להברגת </a:t>
            </a:r>
            <a:r>
              <a:rPr lang="he-IL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ארדואינו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BBE4C7-D650-414A-A0E8-C92EDE0BAC27}"/>
              </a:ext>
            </a:extLst>
          </p:cNvPr>
          <p:cNvSpPr/>
          <p:nvPr/>
        </p:nvSpPr>
        <p:spPr>
          <a:xfrm>
            <a:off x="3930622" y="1950317"/>
            <a:ext cx="3453195" cy="161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חיבור בין האפליקציה </a:t>
            </a:r>
            <a:r>
              <a:rPr lang="he-IL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לארדואינו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בלוטות'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תקשורת דו צדדית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F5BAE9-DF37-447A-8E83-3DFF64C1F358}"/>
              </a:ext>
            </a:extLst>
          </p:cNvPr>
          <p:cNvSpPr/>
          <p:nvPr/>
        </p:nvSpPr>
        <p:spPr>
          <a:xfrm>
            <a:off x="4205731" y="4203504"/>
            <a:ext cx="3207022" cy="1619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אפליקציה: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הכנסת פרמטרים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זמנים ופקודות </a:t>
            </a:r>
            <a:r>
              <a:rPr lang="he-IL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לארדואינו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7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פתרונות קיימים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en-US" sz="2400" dirty="0" err="1"/>
              <a:t>screenTime</a:t>
            </a:r>
            <a:r>
              <a:rPr lang="he-IL" sz="2400" dirty="0"/>
              <a:t>:</a:t>
            </a:r>
            <a:br>
              <a:rPr lang="en-US" sz="2400" dirty="0"/>
            </a:br>
            <a:r>
              <a:rPr lang="he-IL" sz="2400" dirty="0"/>
              <a:t>אפליקציה שרצה ברקע ומתעדת את השימוש בכל יישומי המכשיר.</a:t>
            </a:r>
            <a:br>
              <a:rPr lang="en-US" sz="2400" dirty="0"/>
            </a:br>
            <a:r>
              <a:rPr lang="he-IL" sz="2400" dirty="0"/>
              <a:t>חסרון- מתעדת רק פעילות בתוך המכשיר.</a:t>
            </a:r>
          </a:p>
          <a:p>
            <a:pPr algn="r" rtl="1"/>
            <a:r>
              <a:rPr lang="en-US" sz="2400" dirty="0"/>
              <a:t> Any.do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אפליקציה לניהול משימות.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חסרון- מחייבת שימוש במכשיר טלפון.</a:t>
            </a:r>
          </a:p>
          <a:p>
            <a:pPr algn="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6796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ערך מוסף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he-IL" sz="2400" dirty="0"/>
              <a:t>מצב </a:t>
            </a:r>
            <a:r>
              <a:rPr lang="en-US" sz="2400" dirty="0"/>
              <a:t>Deep work</a:t>
            </a:r>
            <a:endParaRPr lang="he-IL" sz="2400" dirty="0"/>
          </a:p>
          <a:p>
            <a:pPr algn="r" rtl="1"/>
            <a:r>
              <a:rPr lang="en-US" sz="2400" dirty="0"/>
              <a:t> </a:t>
            </a:r>
            <a:r>
              <a:rPr lang="he-IL" sz="2400" dirty="0"/>
              <a:t>ניתוח וייעול הזמן בעזרת הדאטה הנאסף</a:t>
            </a:r>
          </a:p>
          <a:p>
            <a:pPr algn="r" rtl="1"/>
            <a:r>
              <a:rPr lang="he-IL" sz="2400" dirty="0"/>
              <a:t>ממשק מגניב!</a:t>
            </a:r>
          </a:p>
          <a:p>
            <a:pPr algn="r" rtl="1"/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54688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מודל עסקי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817" y="1732449"/>
            <a:ext cx="4797272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חיי הסוללה- כ24 שעות.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עלות:</a:t>
            </a:r>
          </a:p>
          <a:p>
            <a:pPr algn="r" rtl="1"/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ארדואינו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ננו- 4$</a:t>
            </a:r>
          </a:p>
          <a:p>
            <a:pPr algn="r" rtl="1"/>
            <a:r>
              <a:rPr lang="en-US" sz="2400" dirty="0"/>
              <a:t>MPU, Bluetooth, resistors, </a:t>
            </a:r>
            <a:r>
              <a:rPr lang="en-US" sz="2400" dirty="0" err="1"/>
              <a:t>leds</a:t>
            </a:r>
            <a:r>
              <a:rPr lang="he-IL" sz="2400" dirty="0"/>
              <a:t> – 4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קוביה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תלת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מימדית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- 1$</a:t>
            </a:r>
          </a:p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סה"כ 9-10$ עבור חומרים</a:t>
            </a:r>
          </a:p>
          <a:p>
            <a:pPr algn="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5761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אתגרים ופתרונות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816" y="1732449"/>
            <a:ext cx="5208105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אתגר: חוסר מקום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בקוביה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פתרון: צמצום חוטים ומעבר </a:t>
            </a:r>
            <a:r>
              <a:rPr lang="he-IL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לארדואינו</a:t>
            </a:r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 ננו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אתגר: שיווק לחברות בעלות חללים פתוחים </a:t>
            </a:r>
          </a:p>
          <a:p>
            <a:pPr lvl="1" algn="r" rtl="1"/>
            <a:r>
              <a:rPr lang="he-IL" sz="2200" dirty="0">
                <a:latin typeface="Calibri" panose="020F0502020204030204" pitchFamily="34" charset="0"/>
                <a:cs typeface="Calibri" panose="020F0502020204030204" pitchFamily="34" charset="0"/>
              </a:rPr>
              <a:t>פתרון: חלוקה של פריטים בחינם או במחיר מוזל</a:t>
            </a:r>
          </a:p>
        </p:txBody>
      </p:sp>
    </p:spTree>
    <p:extLst>
      <p:ext uri="{BB962C8B-B14F-4D97-AF65-F5344CB8AC3E}">
        <p14:creationId xmlns:p14="http://schemas.microsoft.com/office/powerpoint/2010/main" val="347630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פיתוחים עתידיים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816" y="1732449"/>
            <a:ext cx="5208105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טכניקת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פומודורו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סנכרון עם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google calendar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עמדת טעינה אלחוטית</a:t>
            </a:r>
          </a:p>
          <a:p>
            <a:pPr algn="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עדכון תוכנה מרחוק בעזרת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Bluetooth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00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{1EDA75C4-A3AC-42E4-9CED-45BEDA435CD2}tf55705232_win32</Template>
  <TotalTime>323</TotalTime>
  <Words>201</Words>
  <Application>Microsoft Office PowerPoint</Application>
  <PresentationFormat>Widescreen</PresentationFormat>
  <Paragraphs>50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Wingdings 2</vt:lpstr>
      <vt:lpstr>SlateVTI</vt:lpstr>
      <vt:lpstr>TaskCube</vt:lpstr>
      <vt:lpstr>הבעיה</vt:lpstr>
      <vt:lpstr> TaskCube הפתרון: </vt:lpstr>
      <vt:lpstr>PowerPoint Presentation</vt:lpstr>
      <vt:lpstr>פתרונות קיימים</vt:lpstr>
      <vt:lpstr>ערך מוסף</vt:lpstr>
      <vt:lpstr>מודל עסקי</vt:lpstr>
      <vt:lpstr>אתגרים ופתרונות</vt:lpstr>
      <vt:lpstr>פיתוחים עתידיים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TaskCube</dc:title>
  <dc:creator>Moshe Bengi</dc:creator>
  <cp:lastModifiedBy>Moshe Bengi</cp:lastModifiedBy>
  <cp:revision>1</cp:revision>
  <dcterms:created xsi:type="dcterms:W3CDTF">2022-04-08T02:07:11Z</dcterms:created>
  <dcterms:modified xsi:type="dcterms:W3CDTF">2022-04-08T07:30:17Z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