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19"/>
  </p:notesMasterIdLst>
  <p:sldIdLst>
    <p:sldId id="256" r:id="rId2"/>
    <p:sldId id="258" r:id="rId3"/>
    <p:sldId id="349" r:id="rId4"/>
    <p:sldId id="262" r:id="rId5"/>
    <p:sldId id="263" r:id="rId6"/>
    <p:sldId id="261" r:id="rId7"/>
    <p:sldId id="347" r:id="rId8"/>
    <p:sldId id="350" r:id="rId9"/>
    <p:sldId id="289" r:id="rId10"/>
    <p:sldId id="351" r:id="rId11"/>
    <p:sldId id="348" r:id="rId12"/>
    <p:sldId id="352" r:id="rId13"/>
    <p:sldId id="354" r:id="rId14"/>
    <p:sldId id="355" r:id="rId15"/>
    <p:sldId id="353" r:id="rId16"/>
    <p:sldId id="278" r:id="rId17"/>
    <p:sldId id="356" r:id="rId18"/>
  </p:sldIdLst>
  <p:sldSz cx="9144000" cy="5143500" type="screen16x9"/>
  <p:notesSz cx="6858000" cy="9144000"/>
  <p:embeddedFontLst>
    <p:embeddedFont>
      <p:font typeface="Arabic Typesetting" panose="03020402040406030203" pitchFamily="66" charset="-78"/>
      <p:regular r:id="rId20"/>
    </p:embeddedFont>
    <p:embeddedFont>
      <p:font typeface="Bebas Neue" panose="020B0606020202050201" pitchFamily="34" charset="0"/>
      <p:regular r:id="rId21"/>
    </p:embeddedFont>
    <p:embeddedFont>
      <p:font typeface="Calibri" panose="020F0502020204030204" pitchFamily="34" charset="0"/>
      <p:regular r:id="rId22"/>
      <p:bold r:id="rId23"/>
      <p:italic r:id="rId24"/>
      <p:boldItalic r:id="rId25"/>
    </p:embeddedFont>
    <p:embeddedFont>
      <p:font typeface="Fira Sans Extra Condensed Medium" panose="020B0604020202020204" charset="0"/>
      <p:regular r:id="rId26"/>
      <p:bold r:id="rId27"/>
      <p:italic r:id="rId28"/>
      <p:boldItalic r:id="rId29"/>
    </p:embeddedFont>
    <p:embeddedFont>
      <p:font typeface="Overpass" panose="020B0604020202020204" charset="0"/>
      <p:regular r:id="rId30"/>
      <p:bold r:id="rId31"/>
      <p:italic r:id="rId32"/>
      <p:boldItalic r:id="rId33"/>
    </p:embeddedFont>
    <p:embeddedFont>
      <p:font typeface="Overpass Light" panose="020B0604020202020204" charset="0"/>
      <p:regular r:id="rId34"/>
      <p:bold r:id="rId35"/>
      <p:italic r:id="rId36"/>
      <p:boldItalic r:id="rId37"/>
    </p:embeddedFont>
    <p:embeddedFont>
      <p:font typeface="Ravi" panose="02000504000000020004" pitchFamily="2" charset="-78"/>
      <p:regular r:id="rId38"/>
      <p:bold r:id="rId39"/>
    </p:embeddedFont>
    <p:embeddedFont>
      <p:font typeface="Ravi Medium" panose="02000504000000020004" pitchFamily="2" charset="-78"/>
      <p:regular r:id="rId40"/>
    </p:embeddedFont>
    <p:embeddedFont>
      <p:font typeface="Ravi SemiBold" panose="02000504000000020004" pitchFamily="2" charset="-78"/>
      <p:bold r:id="rId41"/>
    </p:embeddedFont>
    <p:embeddedFont>
      <p:font typeface="Roboto Slab Light" pitchFamily="2"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A73EBC-0816-40E1-8738-5A3339364F3D}">
  <a:tblStyle styleId="{F8A73EBC-0816-40E1-8738-5A3339364F3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2" d="100"/>
          <a:sy n="102" d="100"/>
        </p:scale>
        <p:origin x="9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heme" Target="theme/theme1.xml"/><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796ebedc0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796ebedc0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980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84339e580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84339e580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079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796ebedc0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796ebedc0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684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84339e580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84339e580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2676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796ebedc0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796ebedc0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899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84339e580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84339e580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304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b47398cd5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b47398cd52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796ebedc0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796ebedc0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3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84339e580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84339e580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796ebedc0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796ebedc0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919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84339e580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84339e580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796ebedc0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796ebedc0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796ebedc0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796ebedc0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84339e580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84339e580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033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796ebedc0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796ebedc0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167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84339e580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84339e580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94450" y="2571750"/>
            <a:ext cx="9308100" cy="258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03225" y="2571750"/>
            <a:ext cx="8940900" cy="2481600"/>
            <a:chOff x="103225" y="2571750"/>
            <a:chExt cx="8940900" cy="2481600"/>
          </a:xfrm>
        </p:grpSpPr>
        <p:cxnSp>
          <p:nvCxnSpPr>
            <p:cNvPr id="12" name="Google Shape;12;p2"/>
            <p:cNvCxnSpPr/>
            <p:nvPr/>
          </p:nvCxnSpPr>
          <p:spPr>
            <a:xfrm>
              <a:off x="103225" y="2571750"/>
              <a:ext cx="0" cy="2481600"/>
            </a:xfrm>
            <a:prstGeom prst="straightConnector1">
              <a:avLst/>
            </a:prstGeom>
            <a:noFill/>
            <a:ln w="19050" cap="flat" cmpd="sng">
              <a:solidFill>
                <a:schemeClr val="lt1"/>
              </a:solidFill>
              <a:prstDash val="solid"/>
              <a:round/>
              <a:headEnd type="none" w="med" len="med"/>
              <a:tailEnd type="none" w="med" len="med"/>
            </a:ln>
          </p:spPr>
        </p:cxnSp>
        <p:cxnSp>
          <p:nvCxnSpPr>
            <p:cNvPr id="13" name="Google Shape;13;p2"/>
            <p:cNvCxnSpPr/>
            <p:nvPr/>
          </p:nvCxnSpPr>
          <p:spPr>
            <a:xfrm>
              <a:off x="9044125" y="2571750"/>
              <a:ext cx="0" cy="2481600"/>
            </a:xfrm>
            <a:prstGeom prst="straightConnector1">
              <a:avLst/>
            </a:prstGeom>
            <a:noFill/>
            <a:ln w="19050" cap="flat" cmpd="sng">
              <a:solidFill>
                <a:schemeClr val="lt1"/>
              </a:solidFill>
              <a:prstDash val="solid"/>
              <a:round/>
              <a:headEnd type="none" w="med" len="med"/>
              <a:tailEnd type="none" w="med" len="med"/>
            </a:ln>
          </p:spPr>
        </p:cxnSp>
        <p:cxnSp>
          <p:nvCxnSpPr>
            <p:cNvPr id="14" name="Google Shape;14;p2"/>
            <p:cNvCxnSpPr/>
            <p:nvPr/>
          </p:nvCxnSpPr>
          <p:spPr>
            <a:xfrm>
              <a:off x="103225" y="5053350"/>
              <a:ext cx="8940900" cy="0"/>
            </a:xfrm>
            <a:prstGeom prst="straightConnector1">
              <a:avLst/>
            </a:prstGeom>
            <a:noFill/>
            <a:ln w="19050" cap="flat" cmpd="sng">
              <a:solidFill>
                <a:schemeClr val="lt1"/>
              </a:solidFill>
              <a:prstDash val="solid"/>
              <a:round/>
              <a:headEnd type="none" w="med" len="med"/>
              <a:tailEnd type="none" w="med" len="med"/>
            </a:ln>
          </p:spPr>
        </p:cxnSp>
      </p:grpSp>
      <p:sp>
        <p:nvSpPr>
          <p:cNvPr id="15" name="Google Shape;15;p2"/>
          <p:cNvSpPr txBox="1"/>
          <p:nvPr/>
        </p:nvSpPr>
        <p:spPr>
          <a:xfrm>
            <a:off x="4697175" y="1320225"/>
            <a:ext cx="3616800" cy="1782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6000">
              <a:latin typeface="Fira Sans Extra Condensed Medium"/>
              <a:ea typeface="Fira Sans Extra Condensed Medium"/>
              <a:cs typeface="Fira Sans Extra Condensed Medium"/>
              <a:sym typeface="Fira Sans Extra Condensed Medium"/>
            </a:endParaRPr>
          </a:p>
        </p:txBody>
      </p:sp>
      <p:sp>
        <p:nvSpPr>
          <p:cNvPr id="16" name="Google Shape;16;p2"/>
          <p:cNvSpPr txBox="1"/>
          <p:nvPr/>
        </p:nvSpPr>
        <p:spPr>
          <a:xfrm>
            <a:off x="5911825" y="2977800"/>
            <a:ext cx="2402100" cy="717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1200">
              <a:latin typeface="Roboto Slab Light"/>
              <a:ea typeface="Roboto Slab Light"/>
              <a:cs typeface="Roboto Slab Light"/>
              <a:sym typeface="Roboto Slab Light"/>
            </a:endParaRPr>
          </a:p>
        </p:txBody>
      </p:sp>
      <p:sp>
        <p:nvSpPr>
          <p:cNvPr id="17" name="Google Shape;17;p2"/>
          <p:cNvSpPr txBox="1">
            <a:spLocks noGrp="1"/>
          </p:cNvSpPr>
          <p:nvPr>
            <p:ph type="ctrTitle"/>
          </p:nvPr>
        </p:nvSpPr>
        <p:spPr>
          <a:xfrm>
            <a:off x="2194775" y="1457250"/>
            <a:ext cx="4754400" cy="222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18" name="Google Shape;18;p2"/>
          <p:cNvSpPr txBox="1">
            <a:spLocks noGrp="1"/>
          </p:cNvSpPr>
          <p:nvPr>
            <p:ph type="subTitle" idx="1"/>
          </p:nvPr>
        </p:nvSpPr>
        <p:spPr>
          <a:xfrm>
            <a:off x="2364775" y="3681600"/>
            <a:ext cx="4417800" cy="3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800"/>
              <a:buNone/>
              <a:defRPr>
                <a:solidFill>
                  <a:schemeClr val="lt1"/>
                </a:solidFill>
                <a:latin typeface="Overpass Light"/>
                <a:ea typeface="Overpass Light"/>
                <a:cs typeface="Overpass Light"/>
                <a:sym typeface="Overpass Light"/>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2_2_1_1">
    <p:spTree>
      <p:nvGrpSpPr>
        <p:cNvPr id="1" name="Shape 441"/>
        <p:cNvGrpSpPr/>
        <p:nvPr/>
      </p:nvGrpSpPr>
      <p:grpSpPr>
        <a:xfrm>
          <a:off x="0" y="0"/>
          <a:ext cx="0" cy="0"/>
          <a:chOff x="0" y="0"/>
          <a:chExt cx="0" cy="0"/>
        </a:xfrm>
      </p:grpSpPr>
      <p:sp>
        <p:nvSpPr>
          <p:cNvPr id="442" name="Google Shape;442;p61"/>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1"/>
          <p:cNvSpPr txBox="1">
            <a:spLocks noGrp="1"/>
          </p:cNvSpPr>
          <p:nvPr>
            <p:ph type="subTitle" idx="1"/>
          </p:nvPr>
        </p:nvSpPr>
        <p:spPr>
          <a:xfrm>
            <a:off x="2844037" y="173833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44" name="Google Shape;444;p61"/>
          <p:cNvSpPr txBox="1">
            <a:spLocks noGrp="1"/>
          </p:cNvSpPr>
          <p:nvPr>
            <p:ph type="subTitle" idx="2"/>
          </p:nvPr>
        </p:nvSpPr>
        <p:spPr>
          <a:xfrm>
            <a:off x="766875" y="2110195"/>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45" name="Google Shape;445;p61"/>
          <p:cNvSpPr txBox="1">
            <a:spLocks noGrp="1"/>
          </p:cNvSpPr>
          <p:nvPr>
            <p:ph type="subTitle" idx="3"/>
          </p:nvPr>
        </p:nvSpPr>
        <p:spPr>
          <a:xfrm>
            <a:off x="766887" y="1738347"/>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46" name="Google Shape;446;p61"/>
          <p:cNvSpPr txBox="1">
            <a:spLocks noGrp="1"/>
          </p:cNvSpPr>
          <p:nvPr>
            <p:ph type="subTitle" idx="4"/>
          </p:nvPr>
        </p:nvSpPr>
        <p:spPr>
          <a:xfrm>
            <a:off x="2844025" y="2109968"/>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47" name="Google Shape;447;p61"/>
          <p:cNvSpPr txBox="1">
            <a:spLocks noGrp="1"/>
          </p:cNvSpPr>
          <p:nvPr>
            <p:ph type="subTitle" idx="5"/>
          </p:nvPr>
        </p:nvSpPr>
        <p:spPr>
          <a:xfrm>
            <a:off x="4919363" y="173834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48" name="Google Shape;448;p61"/>
          <p:cNvSpPr txBox="1">
            <a:spLocks noGrp="1"/>
          </p:cNvSpPr>
          <p:nvPr>
            <p:ph type="subTitle" idx="6"/>
          </p:nvPr>
        </p:nvSpPr>
        <p:spPr>
          <a:xfrm>
            <a:off x="6996513" y="2107626"/>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49" name="Google Shape;449;p61"/>
          <p:cNvSpPr txBox="1">
            <a:spLocks noGrp="1"/>
          </p:cNvSpPr>
          <p:nvPr>
            <p:ph type="subTitle" idx="7"/>
          </p:nvPr>
        </p:nvSpPr>
        <p:spPr>
          <a:xfrm>
            <a:off x="6996513" y="173833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50" name="Google Shape;450;p61"/>
          <p:cNvSpPr txBox="1">
            <a:spLocks noGrp="1"/>
          </p:cNvSpPr>
          <p:nvPr>
            <p:ph type="subTitle" idx="8"/>
          </p:nvPr>
        </p:nvSpPr>
        <p:spPr>
          <a:xfrm>
            <a:off x="4919363" y="2109457"/>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txBox="1">
            <a:spLocks noGrp="1"/>
          </p:cNvSpPr>
          <p:nvPr>
            <p:ph type="subTitle" idx="1"/>
          </p:nvPr>
        </p:nvSpPr>
        <p:spPr>
          <a:xfrm>
            <a:off x="4863950" y="2269650"/>
            <a:ext cx="3566700" cy="117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a:solidFill>
                  <a:schemeClr val="dk1"/>
                </a:solidFill>
                <a:latin typeface="Overpass Light"/>
                <a:ea typeface="Overpass Light"/>
                <a:cs typeface="Overpass Light"/>
                <a:sym typeface="Overpass Light"/>
              </a:defRPr>
            </a:lvl9pPr>
          </a:lstStyle>
          <a:p>
            <a:endParaRPr/>
          </a:p>
        </p:txBody>
      </p:sp>
      <p:sp>
        <p:nvSpPr>
          <p:cNvPr id="43" name="Google Shape;43;p7"/>
          <p:cNvSpPr txBox="1">
            <a:spLocks noGrp="1"/>
          </p:cNvSpPr>
          <p:nvPr>
            <p:ph type="title"/>
          </p:nvPr>
        </p:nvSpPr>
        <p:spPr>
          <a:xfrm>
            <a:off x="4863950" y="1696950"/>
            <a:ext cx="383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7"/>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p:nvPr/>
        </p:nvSpPr>
        <p:spPr>
          <a:xfrm>
            <a:off x="-88225" y="840450"/>
            <a:ext cx="4198200" cy="113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9"/>
          <p:cNvCxnSpPr/>
          <p:nvPr/>
        </p:nvCxnSpPr>
        <p:spPr>
          <a:xfrm>
            <a:off x="103800" y="840825"/>
            <a:ext cx="0" cy="1136700"/>
          </a:xfrm>
          <a:prstGeom prst="straightConnector1">
            <a:avLst/>
          </a:prstGeom>
          <a:noFill/>
          <a:ln w="19050" cap="flat" cmpd="sng">
            <a:solidFill>
              <a:schemeClr val="dk2"/>
            </a:solidFill>
            <a:prstDash val="solid"/>
            <a:round/>
            <a:headEnd type="none" w="med" len="med"/>
            <a:tailEnd type="none" w="med" len="med"/>
          </a:ln>
        </p:spPr>
      </p:cxnSp>
      <p:sp>
        <p:nvSpPr>
          <p:cNvPr id="54" name="Google Shape;54;p9"/>
          <p:cNvSpPr txBox="1">
            <a:spLocks noGrp="1"/>
          </p:cNvSpPr>
          <p:nvPr>
            <p:ph type="subTitle" idx="1"/>
          </p:nvPr>
        </p:nvSpPr>
        <p:spPr>
          <a:xfrm>
            <a:off x="4572000" y="799950"/>
            <a:ext cx="3566700" cy="117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a:solidFill>
                  <a:schemeClr val="dk1"/>
                </a:solidFill>
                <a:latin typeface="Overpass Light"/>
                <a:ea typeface="Overpass Light"/>
                <a:cs typeface="Overpass Light"/>
                <a:sym typeface="Overpass Light"/>
              </a:defRPr>
            </a:lvl9pPr>
          </a:lstStyle>
          <a:p>
            <a:endParaRPr/>
          </a:p>
        </p:txBody>
      </p:sp>
      <p:sp>
        <p:nvSpPr>
          <p:cNvPr id="55" name="Google Shape;55;p9"/>
          <p:cNvSpPr txBox="1">
            <a:spLocks noGrp="1"/>
          </p:cNvSpPr>
          <p:nvPr>
            <p:ph type="title"/>
          </p:nvPr>
        </p:nvSpPr>
        <p:spPr>
          <a:xfrm>
            <a:off x="713225" y="1041931"/>
            <a:ext cx="383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sz="3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9"/>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5">
    <p:spTree>
      <p:nvGrpSpPr>
        <p:cNvPr id="1" name="Shape 66"/>
        <p:cNvGrpSpPr/>
        <p:nvPr/>
      </p:nvGrpSpPr>
      <p:grpSpPr>
        <a:xfrm>
          <a:off x="0" y="0"/>
          <a:ext cx="0" cy="0"/>
          <a:chOff x="0" y="0"/>
          <a:chExt cx="0" cy="0"/>
        </a:xfrm>
      </p:grpSpPr>
      <p:cxnSp>
        <p:nvCxnSpPr>
          <p:cNvPr id="67" name="Google Shape;67;p13"/>
          <p:cNvCxnSpPr/>
          <p:nvPr/>
        </p:nvCxnSpPr>
        <p:spPr>
          <a:xfrm>
            <a:off x="107975" y="2076050"/>
            <a:ext cx="0" cy="1011000"/>
          </a:xfrm>
          <a:prstGeom prst="straightConnector1">
            <a:avLst/>
          </a:prstGeom>
          <a:noFill/>
          <a:ln w="19050" cap="flat" cmpd="sng">
            <a:solidFill>
              <a:schemeClr val="dk2"/>
            </a:solidFill>
            <a:prstDash val="solid"/>
            <a:round/>
            <a:headEnd type="none" w="med" len="med"/>
            <a:tailEnd type="none" w="med" len="med"/>
          </a:ln>
        </p:spPr>
      </p:cxnSp>
      <p:cxnSp>
        <p:nvCxnSpPr>
          <p:cNvPr id="68" name="Google Shape;68;p13"/>
          <p:cNvCxnSpPr/>
          <p:nvPr/>
        </p:nvCxnSpPr>
        <p:spPr>
          <a:xfrm>
            <a:off x="9040374" y="2076050"/>
            <a:ext cx="0" cy="1011000"/>
          </a:xfrm>
          <a:prstGeom prst="straightConnector1">
            <a:avLst/>
          </a:prstGeom>
          <a:noFill/>
          <a:ln w="19050" cap="flat" cmpd="sng">
            <a:solidFill>
              <a:schemeClr val="dk2"/>
            </a:solidFill>
            <a:prstDash val="solid"/>
            <a:round/>
            <a:headEnd type="none" w="med" len="med"/>
            <a:tailEnd type="none" w="med" len="med"/>
          </a:ln>
        </p:spPr>
      </p:cxnSp>
      <p:sp>
        <p:nvSpPr>
          <p:cNvPr id="69" name="Google Shape;69;p13"/>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txBox="1">
            <a:spLocks noGrp="1"/>
          </p:cNvSpPr>
          <p:nvPr>
            <p:ph type="title"/>
          </p:nvPr>
        </p:nvSpPr>
        <p:spPr>
          <a:xfrm>
            <a:off x="625275" y="374693"/>
            <a:ext cx="3852000" cy="723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3"/>
          <p:cNvSpPr txBox="1">
            <a:spLocks noGrp="1"/>
          </p:cNvSpPr>
          <p:nvPr>
            <p:ph type="title" idx="2" hasCustomPrompt="1"/>
          </p:nvPr>
        </p:nvSpPr>
        <p:spPr>
          <a:xfrm>
            <a:off x="2042990" y="1354938"/>
            <a:ext cx="966000" cy="47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2" name="Google Shape;72;p13"/>
          <p:cNvSpPr txBox="1">
            <a:spLocks noGrp="1"/>
          </p:cNvSpPr>
          <p:nvPr>
            <p:ph type="subTitle" idx="1"/>
          </p:nvPr>
        </p:nvSpPr>
        <p:spPr>
          <a:xfrm>
            <a:off x="1588790" y="1916625"/>
            <a:ext cx="18744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73" name="Google Shape;73;p13"/>
          <p:cNvSpPr txBox="1">
            <a:spLocks noGrp="1"/>
          </p:cNvSpPr>
          <p:nvPr>
            <p:ph type="subTitle" idx="3"/>
          </p:nvPr>
        </p:nvSpPr>
        <p:spPr>
          <a:xfrm>
            <a:off x="1465040" y="2195840"/>
            <a:ext cx="2121900" cy="4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74" name="Google Shape;74;p13"/>
          <p:cNvSpPr txBox="1">
            <a:spLocks noGrp="1"/>
          </p:cNvSpPr>
          <p:nvPr>
            <p:ph type="title" idx="4" hasCustomPrompt="1"/>
          </p:nvPr>
        </p:nvSpPr>
        <p:spPr>
          <a:xfrm>
            <a:off x="4542225" y="1354938"/>
            <a:ext cx="966000" cy="47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5" name="Google Shape;75;p13"/>
          <p:cNvSpPr txBox="1">
            <a:spLocks noGrp="1"/>
          </p:cNvSpPr>
          <p:nvPr>
            <p:ph type="subTitle" idx="5"/>
          </p:nvPr>
        </p:nvSpPr>
        <p:spPr>
          <a:xfrm>
            <a:off x="4088025" y="1908702"/>
            <a:ext cx="1874400" cy="28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76" name="Google Shape;76;p13"/>
          <p:cNvSpPr txBox="1">
            <a:spLocks noGrp="1"/>
          </p:cNvSpPr>
          <p:nvPr>
            <p:ph type="subTitle" idx="6"/>
          </p:nvPr>
        </p:nvSpPr>
        <p:spPr>
          <a:xfrm>
            <a:off x="3852975" y="2195840"/>
            <a:ext cx="23445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77" name="Google Shape;77;p13"/>
          <p:cNvSpPr txBox="1">
            <a:spLocks noGrp="1"/>
          </p:cNvSpPr>
          <p:nvPr>
            <p:ph type="title" idx="7" hasCustomPrompt="1"/>
          </p:nvPr>
        </p:nvSpPr>
        <p:spPr>
          <a:xfrm>
            <a:off x="6994306" y="1354938"/>
            <a:ext cx="966000" cy="47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8" name="Google Shape;78;p13"/>
          <p:cNvSpPr txBox="1">
            <a:spLocks noGrp="1"/>
          </p:cNvSpPr>
          <p:nvPr>
            <p:ph type="subTitle" idx="8"/>
          </p:nvPr>
        </p:nvSpPr>
        <p:spPr>
          <a:xfrm>
            <a:off x="6541456" y="1908693"/>
            <a:ext cx="1871700" cy="28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79" name="Google Shape;79;p13"/>
          <p:cNvSpPr txBox="1">
            <a:spLocks noGrp="1"/>
          </p:cNvSpPr>
          <p:nvPr>
            <p:ph type="subTitle" idx="9"/>
          </p:nvPr>
        </p:nvSpPr>
        <p:spPr>
          <a:xfrm>
            <a:off x="6343756" y="2195840"/>
            <a:ext cx="2267100" cy="4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80" name="Google Shape;80;p13"/>
          <p:cNvSpPr txBox="1">
            <a:spLocks noGrp="1"/>
          </p:cNvSpPr>
          <p:nvPr>
            <p:ph type="title" idx="13" hasCustomPrompt="1"/>
          </p:nvPr>
        </p:nvSpPr>
        <p:spPr>
          <a:xfrm>
            <a:off x="2042990" y="3241327"/>
            <a:ext cx="9660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1" name="Google Shape;81;p13"/>
          <p:cNvSpPr txBox="1">
            <a:spLocks noGrp="1"/>
          </p:cNvSpPr>
          <p:nvPr>
            <p:ph type="subTitle" idx="14"/>
          </p:nvPr>
        </p:nvSpPr>
        <p:spPr>
          <a:xfrm>
            <a:off x="1588790" y="3830925"/>
            <a:ext cx="18744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82" name="Google Shape;82;p13"/>
          <p:cNvSpPr txBox="1">
            <a:spLocks noGrp="1"/>
          </p:cNvSpPr>
          <p:nvPr>
            <p:ph type="subTitle" idx="15"/>
          </p:nvPr>
        </p:nvSpPr>
        <p:spPr>
          <a:xfrm>
            <a:off x="1465040" y="4089824"/>
            <a:ext cx="21219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83" name="Google Shape;83;p13"/>
          <p:cNvSpPr txBox="1">
            <a:spLocks noGrp="1"/>
          </p:cNvSpPr>
          <p:nvPr>
            <p:ph type="title" idx="16" hasCustomPrompt="1"/>
          </p:nvPr>
        </p:nvSpPr>
        <p:spPr>
          <a:xfrm>
            <a:off x="4542225" y="3241327"/>
            <a:ext cx="9660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4" name="Google Shape;84;p13"/>
          <p:cNvSpPr txBox="1">
            <a:spLocks noGrp="1"/>
          </p:cNvSpPr>
          <p:nvPr>
            <p:ph type="subTitle" idx="17"/>
          </p:nvPr>
        </p:nvSpPr>
        <p:spPr>
          <a:xfrm>
            <a:off x="4089375" y="3830925"/>
            <a:ext cx="18717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85" name="Google Shape;85;p13"/>
          <p:cNvSpPr txBox="1">
            <a:spLocks noGrp="1"/>
          </p:cNvSpPr>
          <p:nvPr>
            <p:ph type="subTitle" idx="18"/>
          </p:nvPr>
        </p:nvSpPr>
        <p:spPr>
          <a:xfrm>
            <a:off x="3919575" y="4091377"/>
            <a:ext cx="22113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86" name="Google Shape;86;p13"/>
          <p:cNvSpPr txBox="1">
            <a:spLocks noGrp="1"/>
          </p:cNvSpPr>
          <p:nvPr>
            <p:ph type="title" idx="19" hasCustomPrompt="1"/>
          </p:nvPr>
        </p:nvSpPr>
        <p:spPr>
          <a:xfrm>
            <a:off x="6994306" y="3241327"/>
            <a:ext cx="9660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7" name="Google Shape;87;p13"/>
          <p:cNvSpPr txBox="1">
            <a:spLocks noGrp="1"/>
          </p:cNvSpPr>
          <p:nvPr>
            <p:ph type="subTitle" idx="20"/>
          </p:nvPr>
        </p:nvSpPr>
        <p:spPr>
          <a:xfrm>
            <a:off x="6541456" y="3830925"/>
            <a:ext cx="18717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88" name="Google Shape;88;p13"/>
          <p:cNvSpPr txBox="1">
            <a:spLocks noGrp="1"/>
          </p:cNvSpPr>
          <p:nvPr>
            <p:ph type="subTitle" idx="21"/>
          </p:nvPr>
        </p:nvSpPr>
        <p:spPr>
          <a:xfrm>
            <a:off x="6371656" y="4091377"/>
            <a:ext cx="22113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7"/>
        <p:cNvGrpSpPr/>
        <p:nvPr/>
      </p:nvGrpSpPr>
      <p:grpSpPr>
        <a:xfrm>
          <a:off x="0" y="0"/>
          <a:ext cx="0" cy="0"/>
          <a:chOff x="0" y="0"/>
          <a:chExt cx="0" cy="0"/>
        </a:xfrm>
      </p:grpSpPr>
      <p:sp>
        <p:nvSpPr>
          <p:cNvPr id="108" name="Google Shape;108;p15"/>
          <p:cNvSpPr/>
          <p:nvPr/>
        </p:nvSpPr>
        <p:spPr>
          <a:xfrm>
            <a:off x="5905875" y="874075"/>
            <a:ext cx="3275700" cy="113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72675" y="2002900"/>
            <a:ext cx="4198200" cy="113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a:spLocks noGrp="1"/>
          </p:cNvSpPr>
          <p:nvPr>
            <p:ph type="title" hasCustomPrompt="1"/>
          </p:nvPr>
        </p:nvSpPr>
        <p:spPr>
          <a:xfrm>
            <a:off x="4454300" y="961363"/>
            <a:ext cx="1663200" cy="935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15"/>
          <p:cNvSpPr txBox="1">
            <a:spLocks noGrp="1"/>
          </p:cNvSpPr>
          <p:nvPr>
            <p:ph type="title" idx="2"/>
          </p:nvPr>
        </p:nvSpPr>
        <p:spPr>
          <a:xfrm>
            <a:off x="4454300" y="1954962"/>
            <a:ext cx="4321500" cy="12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Font typeface="Overpass"/>
              <a:buNone/>
              <a:defRPr sz="9600" b="1"/>
            </a:lvl1pPr>
            <a:lvl2pPr lvl="1"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2pPr>
            <a:lvl3pPr lvl="2"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3pPr>
            <a:lvl4pPr lvl="3"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4pPr>
            <a:lvl5pPr lvl="4"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5pPr>
            <a:lvl6pPr lvl="5"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6pPr>
            <a:lvl7pPr lvl="6"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7pPr>
            <a:lvl8pPr lvl="7"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8pPr>
            <a:lvl9pPr lvl="8"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9pPr>
          </a:lstStyle>
          <a:p>
            <a:endParaRPr/>
          </a:p>
        </p:txBody>
      </p:sp>
      <p:sp>
        <p:nvSpPr>
          <p:cNvPr id="113" name="Google Shape;113;p15"/>
          <p:cNvSpPr txBox="1">
            <a:spLocks noGrp="1"/>
          </p:cNvSpPr>
          <p:nvPr>
            <p:ph type="subTitle" idx="1"/>
          </p:nvPr>
        </p:nvSpPr>
        <p:spPr>
          <a:xfrm>
            <a:off x="4454300" y="3158539"/>
            <a:ext cx="3834000" cy="63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cxnSp>
        <p:nvCxnSpPr>
          <p:cNvPr id="114" name="Google Shape;114;p15"/>
          <p:cNvCxnSpPr/>
          <p:nvPr/>
        </p:nvCxnSpPr>
        <p:spPr>
          <a:xfrm>
            <a:off x="9042625" y="882362"/>
            <a:ext cx="2400" cy="1112100"/>
          </a:xfrm>
          <a:prstGeom prst="straightConnector1">
            <a:avLst/>
          </a:prstGeom>
          <a:noFill/>
          <a:ln w="19050" cap="flat" cmpd="sng">
            <a:solidFill>
              <a:schemeClr val="lt1"/>
            </a:solidFill>
            <a:prstDash val="solid"/>
            <a:round/>
            <a:headEnd type="none" w="med" len="med"/>
            <a:tailEnd type="none" w="med" len="med"/>
          </a:ln>
        </p:spPr>
      </p:cxnSp>
      <p:cxnSp>
        <p:nvCxnSpPr>
          <p:cNvPr id="115" name="Google Shape;115;p15"/>
          <p:cNvCxnSpPr/>
          <p:nvPr/>
        </p:nvCxnSpPr>
        <p:spPr>
          <a:xfrm>
            <a:off x="101785" y="2015050"/>
            <a:ext cx="2400" cy="1112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36"/>
        <p:cNvGrpSpPr/>
        <p:nvPr/>
      </p:nvGrpSpPr>
      <p:grpSpPr>
        <a:xfrm>
          <a:off x="0" y="0"/>
          <a:ext cx="0" cy="0"/>
          <a:chOff x="0" y="0"/>
          <a:chExt cx="0" cy="0"/>
        </a:xfrm>
      </p:grpSpPr>
      <p:sp>
        <p:nvSpPr>
          <p:cNvPr id="137" name="Google Shape;137;p21"/>
          <p:cNvSpPr/>
          <p:nvPr/>
        </p:nvSpPr>
        <p:spPr>
          <a:xfrm>
            <a:off x="3180600" y="-56625"/>
            <a:ext cx="2782800" cy="525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txBox="1">
            <a:spLocks noGrp="1"/>
          </p:cNvSpPr>
          <p:nvPr>
            <p:ph type="title"/>
          </p:nvPr>
        </p:nvSpPr>
        <p:spPr>
          <a:xfrm>
            <a:off x="3180600" y="294790"/>
            <a:ext cx="2782800" cy="155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 name="Google Shape;140;p21"/>
          <p:cNvSpPr txBox="1">
            <a:spLocks noGrp="1"/>
          </p:cNvSpPr>
          <p:nvPr>
            <p:ph type="subTitle" idx="1"/>
          </p:nvPr>
        </p:nvSpPr>
        <p:spPr>
          <a:xfrm>
            <a:off x="945404" y="2847226"/>
            <a:ext cx="1837800" cy="309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algn="r" rtl="0">
              <a:lnSpc>
                <a:spcPct val="100000"/>
              </a:lnSpc>
              <a:spcBef>
                <a:spcPts val="0"/>
              </a:spcBef>
              <a:spcAft>
                <a:spcPts val="0"/>
              </a:spcAft>
              <a:buNone/>
              <a:defRPr sz="2200" b="1">
                <a:solidFill>
                  <a:schemeClr val="dk1"/>
                </a:solidFill>
                <a:latin typeface="Bebas Neue"/>
                <a:ea typeface="Bebas Neue"/>
                <a:cs typeface="Bebas Neue"/>
                <a:sym typeface="Bebas Neue"/>
              </a:defRPr>
            </a:lvl2pPr>
            <a:lvl3pPr lvl="2" algn="r" rtl="0">
              <a:lnSpc>
                <a:spcPct val="100000"/>
              </a:lnSpc>
              <a:spcBef>
                <a:spcPts val="0"/>
              </a:spcBef>
              <a:spcAft>
                <a:spcPts val="0"/>
              </a:spcAft>
              <a:buNone/>
              <a:defRPr sz="2200" b="1">
                <a:solidFill>
                  <a:schemeClr val="dk1"/>
                </a:solidFill>
                <a:latin typeface="Bebas Neue"/>
                <a:ea typeface="Bebas Neue"/>
                <a:cs typeface="Bebas Neue"/>
                <a:sym typeface="Bebas Neue"/>
              </a:defRPr>
            </a:lvl3pPr>
            <a:lvl4pPr lvl="3" algn="r" rtl="0">
              <a:lnSpc>
                <a:spcPct val="100000"/>
              </a:lnSpc>
              <a:spcBef>
                <a:spcPts val="0"/>
              </a:spcBef>
              <a:spcAft>
                <a:spcPts val="0"/>
              </a:spcAft>
              <a:buNone/>
              <a:defRPr sz="2200" b="1">
                <a:solidFill>
                  <a:schemeClr val="dk1"/>
                </a:solidFill>
                <a:latin typeface="Bebas Neue"/>
                <a:ea typeface="Bebas Neue"/>
                <a:cs typeface="Bebas Neue"/>
                <a:sym typeface="Bebas Neue"/>
              </a:defRPr>
            </a:lvl4pPr>
            <a:lvl5pPr lvl="4" algn="r" rtl="0">
              <a:lnSpc>
                <a:spcPct val="100000"/>
              </a:lnSpc>
              <a:spcBef>
                <a:spcPts val="0"/>
              </a:spcBef>
              <a:spcAft>
                <a:spcPts val="0"/>
              </a:spcAft>
              <a:buNone/>
              <a:defRPr sz="2200" b="1">
                <a:solidFill>
                  <a:schemeClr val="dk1"/>
                </a:solidFill>
                <a:latin typeface="Bebas Neue"/>
                <a:ea typeface="Bebas Neue"/>
                <a:cs typeface="Bebas Neue"/>
                <a:sym typeface="Bebas Neue"/>
              </a:defRPr>
            </a:lvl5pPr>
            <a:lvl6pPr lvl="5" algn="r" rtl="0">
              <a:lnSpc>
                <a:spcPct val="100000"/>
              </a:lnSpc>
              <a:spcBef>
                <a:spcPts val="0"/>
              </a:spcBef>
              <a:spcAft>
                <a:spcPts val="0"/>
              </a:spcAft>
              <a:buNone/>
              <a:defRPr sz="2200" b="1">
                <a:solidFill>
                  <a:schemeClr val="dk1"/>
                </a:solidFill>
                <a:latin typeface="Bebas Neue"/>
                <a:ea typeface="Bebas Neue"/>
                <a:cs typeface="Bebas Neue"/>
                <a:sym typeface="Bebas Neue"/>
              </a:defRPr>
            </a:lvl6pPr>
            <a:lvl7pPr lvl="6" algn="r" rtl="0">
              <a:lnSpc>
                <a:spcPct val="100000"/>
              </a:lnSpc>
              <a:spcBef>
                <a:spcPts val="0"/>
              </a:spcBef>
              <a:spcAft>
                <a:spcPts val="0"/>
              </a:spcAft>
              <a:buNone/>
              <a:defRPr sz="2200" b="1">
                <a:solidFill>
                  <a:schemeClr val="dk1"/>
                </a:solidFill>
                <a:latin typeface="Bebas Neue"/>
                <a:ea typeface="Bebas Neue"/>
                <a:cs typeface="Bebas Neue"/>
                <a:sym typeface="Bebas Neue"/>
              </a:defRPr>
            </a:lvl7pPr>
            <a:lvl8pPr lvl="7" algn="r" rtl="0">
              <a:lnSpc>
                <a:spcPct val="100000"/>
              </a:lnSpc>
              <a:spcBef>
                <a:spcPts val="0"/>
              </a:spcBef>
              <a:spcAft>
                <a:spcPts val="0"/>
              </a:spcAft>
              <a:buNone/>
              <a:defRPr sz="2200" b="1">
                <a:solidFill>
                  <a:schemeClr val="dk1"/>
                </a:solidFill>
                <a:latin typeface="Bebas Neue"/>
                <a:ea typeface="Bebas Neue"/>
                <a:cs typeface="Bebas Neue"/>
                <a:sym typeface="Bebas Neue"/>
              </a:defRPr>
            </a:lvl8pPr>
            <a:lvl9pPr lvl="8" algn="r" rtl="0">
              <a:lnSpc>
                <a:spcPct val="100000"/>
              </a:lnSpc>
              <a:spcBef>
                <a:spcPts val="0"/>
              </a:spcBef>
              <a:spcAft>
                <a:spcPts val="0"/>
              </a:spcAft>
              <a:buNone/>
              <a:defRPr sz="2200" b="1">
                <a:solidFill>
                  <a:schemeClr val="dk1"/>
                </a:solidFill>
                <a:latin typeface="Bebas Neue"/>
                <a:ea typeface="Bebas Neue"/>
                <a:cs typeface="Bebas Neue"/>
                <a:sym typeface="Bebas Neue"/>
              </a:defRPr>
            </a:lvl9pPr>
          </a:lstStyle>
          <a:p>
            <a:endParaRPr/>
          </a:p>
        </p:txBody>
      </p:sp>
      <p:sp>
        <p:nvSpPr>
          <p:cNvPr id="141" name="Google Shape;141;p21"/>
          <p:cNvSpPr txBox="1">
            <a:spLocks noGrp="1"/>
          </p:cNvSpPr>
          <p:nvPr>
            <p:ph type="subTitle" idx="2"/>
          </p:nvPr>
        </p:nvSpPr>
        <p:spPr>
          <a:xfrm>
            <a:off x="698504" y="3158786"/>
            <a:ext cx="2084700" cy="1115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a:endParaRPr/>
          </a:p>
        </p:txBody>
      </p:sp>
      <p:sp>
        <p:nvSpPr>
          <p:cNvPr id="142" name="Google Shape;142;p21"/>
          <p:cNvSpPr txBox="1">
            <a:spLocks noGrp="1"/>
          </p:cNvSpPr>
          <p:nvPr>
            <p:ph type="subTitle" idx="3"/>
          </p:nvPr>
        </p:nvSpPr>
        <p:spPr>
          <a:xfrm>
            <a:off x="6315342" y="2847219"/>
            <a:ext cx="19200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b="1">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b="1">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b="1">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b="1">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b="1">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b="1">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b="1">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b="1">
                <a:solidFill>
                  <a:schemeClr val="dk1"/>
                </a:solidFill>
                <a:latin typeface="Bebas Neue"/>
                <a:ea typeface="Bebas Neue"/>
                <a:cs typeface="Bebas Neue"/>
                <a:sym typeface="Bebas Neue"/>
              </a:defRPr>
            </a:lvl9pPr>
          </a:lstStyle>
          <a:p>
            <a:endParaRPr/>
          </a:p>
        </p:txBody>
      </p:sp>
      <p:sp>
        <p:nvSpPr>
          <p:cNvPr id="143" name="Google Shape;143;p21"/>
          <p:cNvSpPr txBox="1">
            <a:spLocks noGrp="1"/>
          </p:cNvSpPr>
          <p:nvPr>
            <p:ph type="subTitle" idx="4"/>
          </p:nvPr>
        </p:nvSpPr>
        <p:spPr>
          <a:xfrm>
            <a:off x="6315342" y="3150291"/>
            <a:ext cx="2082300" cy="111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3">
  <p:cSld name="CUSTOM_1_1">
    <p:spTree>
      <p:nvGrpSpPr>
        <p:cNvPr id="1" name="Shape 296"/>
        <p:cNvGrpSpPr/>
        <p:nvPr/>
      </p:nvGrpSpPr>
      <p:grpSpPr>
        <a:xfrm>
          <a:off x="0" y="0"/>
          <a:ext cx="0" cy="0"/>
          <a:chOff x="0" y="0"/>
          <a:chExt cx="0" cy="0"/>
        </a:xfrm>
      </p:grpSpPr>
      <p:sp>
        <p:nvSpPr>
          <p:cNvPr id="297" name="Google Shape;297;p47"/>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7"/>
          <p:cNvSpPr txBox="1">
            <a:spLocks noGrp="1"/>
          </p:cNvSpPr>
          <p:nvPr>
            <p:ph type="subTitle" idx="1"/>
          </p:nvPr>
        </p:nvSpPr>
        <p:spPr>
          <a:xfrm>
            <a:off x="4800600" y="740624"/>
            <a:ext cx="1627500" cy="2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000">
                <a:solidFill>
                  <a:schemeClr val="dk1"/>
                </a:solidFill>
                <a:latin typeface="Bebas Neue"/>
                <a:ea typeface="Bebas Neue"/>
                <a:cs typeface="Bebas Neue"/>
                <a:sym typeface="Bebas Neue"/>
              </a:defRPr>
            </a:lvl9pPr>
          </a:lstStyle>
          <a:p>
            <a:endParaRPr/>
          </a:p>
        </p:txBody>
      </p:sp>
      <p:sp>
        <p:nvSpPr>
          <p:cNvPr id="299" name="Google Shape;299;p47"/>
          <p:cNvSpPr txBox="1">
            <a:spLocks noGrp="1"/>
          </p:cNvSpPr>
          <p:nvPr>
            <p:ph type="subTitle" idx="2"/>
          </p:nvPr>
        </p:nvSpPr>
        <p:spPr>
          <a:xfrm>
            <a:off x="4800600" y="1098397"/>
            <a:ext cx="3405000" cy="46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00" name="Google Shape;300;p47"/>
          <p:cNvSpPr txBox="1">
            <a:spLocks noGrp="1"/>
          </p:cNvSpPr>
          <p:nvPr>
            <p:ph type="subTitle" idx="3"/>
          </p:nvPr>
        </p:nvSpPr>
        <p:spPr>
          <a:xfrm>
            <a:off x="4800600" y="3611735"/>
            <a:ext cx="1627500" cy="2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000">
                <a:solidFill>
                  <a:schemeClr val="dk1"/>
                </a:solidFill>
                <a:latin typeface="Bebas Neue"/>
                <a:ea typeface="Bebas Neue"/>
                <a:cs typeface="Bebas Neue"/>
                <a:sym typeface="Bebas Neue"/>
              </a:defRPr>
            </a:lvl9pPr>
          </a:lstStyle>
          <a:p>
            <a:endParaRPr/>
          </a:p>
        </p:txBody>
      </p:sp>
      <p:sp>
        <p:nvSpPr>
          <p:cNvPr id="301" name="Google Shape;301;p47"/>
          <p:cNvSpPr txBox="1">
            <a:spLocks noGrp="1"/>
          </p:cNvSpPr>
          <p:nvPr>
            <p:ph type="subTitle" idx="4"/>
          </p:nvPr>
        </p:nvSpPr>
        <p:spPr>
          <a:xfrm>
            <a:off x="4800600" y="2060915"/>
            <a:ext cx="34017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02" name="Google Shape;302;p47"/>
          <p:cNvSpPr txBox="1">
            <a:spLocks noGrp="1"/>
          </p:cNvSpPr>
          <p:nvPr>
            <p:ph type="subTitle" idx="5"/>
          </p:nvPr>
        </p:nvSpPr>
        <p:spPr>
          <a:xfrm>
            <a:off x="4800600" y="1698951"/>
            <a:ext cx="1629000" cy="22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000">
                <a:solidFill>
                  <a:schemeClr val="dk1"/>
                </a:solidFill>
                <a:latin typeface="Bebas Neue"/>
                <a:ea typeface="Bebas Neue"/>
                <a:cs typeface="Bebas Neue"/>
                <a:sym typeface="Bebas Neue"/>
              </a:defRPr>
            </a:lvl9pPr>
          </a:lstStyle>
          <a:p>
            <a:endParaRPr/>
          </a:p>
        </p:txBody>
      </p:sp>
      <p:sp>
        <p:nvSpPr>
          <p:cNvPr id="303" name="Google Shape;303;p47"/>
          <p:cNvSpPr txBox="1">
            <a:spLocks noGrp="1"/>
          </p:cNvSpPr>
          <p:nvPr>
            <p:ph type="subTitle" idx="6"/>
          </p:nvPr>
        </p:nvSpPr>
        <p:spPr>
          <a:xfrm>
            <a:off x="4800600" y="3970871"/>
            <a:ext cx="34017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04" name="Google Shape;304;p47"/>
          <p:cNvSpPr txBox="1">
            <a:spLocks noGrp="1"/>
          </p:cNvSpPr>
          <p:nvPr>
            <p:ph type="title"/>
          </p:nvPr>
        </p:nvSpPr>
        <p:spPr>
          <a:xfrm>
            <a:off x="603150" y="1892800"/>
            <a:ext cx="2044200" cy="119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5" name="Google Shape;305;p47"/>
          <p:cNvSpPr txBox="1">
            <a:spLocks noGrp="1"/>
          </p:cNvSpPr>
          <p:nvPr>
            <p:ph type="subTitle" idx="7"/>
          </p:nvPr>
        </p:nvSpPr>
        <p:spPr>
          <a:xfrm>
            <a:off x="4800600" y="3020457"/>
            <a:ext cx="34017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06" name="Google Shape;306;p47"/>
          <p:cNvSpPr txBox="1">
            <a:spLocks noGrp="1"/>
          </p:cNvSpPr>
          <p:nvPr>
            <p:ph type="subTitle" idx="8"/>
          </p:nvPr>
        </p:nvSpPr>
        <p:spPr>
          <a:xfrm>
            <a:off x="4800600" y="2658653"/>
            <a:ext cx="1629000" cy="22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_1_1_1_1">
    <p:bg>
      <p:bgPr>
        <a:solidFill>
          <a:schemeClr val="dk1"/>
        </a:solidFill>
        <a:effectLst/>
      </p:bgPr>
    </p:bg>
    <p:spTree>
      <p:nvGrpSpPr>
        <p:cNvPr id="1" name="Shape 439"/>
        <p:cNvGrpSpPr/>
        <p:nvPr/>
      </p:nvGrpSpPr>
      <p:grpSpPr>
        <a:xfrm>
          <a:off x="0" y="0"/>
          <a:ext cx="0" cy="0"/>
          <a:chOff x="0" y="0"/>
          <a:chExt cx="0" cy="0"/>
        </a:xfrm>
      </p:grpSpPr>
      <p:sp>
        <p:nvSpPr>
          <p:cNvPr id="440" name="Google Shape;440;p60"/>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34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300"/>
              <a:buFont typeface="Bebas Neue"/>
              <a:buNone/>
              <a:defRPr sz="4300" b="1">
                <a:solidFill>
                  <a:schemeClr val="dk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6234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verpass"/>
              <a:buChar char="●"/>
              <a:defRPr sz="1800">
                <a:solidFill>
                  <a:schemeClr val="dk1"/>
                </a:solidFill>
                <a:latin typeface="Overpass"/>
                <a:ea typeface="Overpass"/>
                <a:cs typeface="Overpass"/>
                <a:sym typeface="Overpass"/>
              </a:defRPr>
            </a:lvl1pPr>
            <a:lvl2pPr marL="914400" lvl="1"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2pPr>
            <a:lvl3pPr marL="1371600" lvl="2"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3pPr>
            <a:lvl4pPr marL="1828800" lvl="3"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4pPr>
            <a:lvl5pPr marL="2286000" lvl="4"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5pPr>
            <a:lvl6pPr marL="2743200" lvl="5"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6pPr>
            <a:lvl7pPr marL="3200400" lvl="6"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7pPr>
            <a:lvl8pPr marL="3657600" lvl="7"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8pPr>
            <a:lvl9pPr marL="4114800" lvl="8" indent="-317500">
              <a:lnSpc>
                <a:spcPct val="115000"/>
              </a:lnSpc>
              <a:spcBef>
                <a:spcPts val="1600"/>
              </a:spcBef>
              <a:spcAft>
                <a:spcPts val="1600"/>
              </a:spcAft>
              <a:buClr>
                <a:schemeClr val="dk1"/>
              </a:buClr>
              <a:buSzPts val="1400"/>
              <a:buFont typeface="Overpass"/>
              <a:buChar char="■"/>
              <a:defRPr>
                <a:solidFill>
                  <a:schemeClr val="dk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59" r:id="rId5"/>
    <p:sldLayoutId id="2147483661" r:id="rId6"/>
    <p:sldLayoutId id="2147483667" r:id="rId7"/>
    <p:sldLayoutId id="2147483693" r:id="rId8"/>
    <p:sldLayoutId id="2147483706" r:id="rId9"/>
    <p:sldLayoutId id="2147483707" r:id="rId10"/>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4"/>
          <p:cNvSpPr txBox="1">
            <a:spLocks noGrp="1"/>
          </p:cNvSpPr>
          <p:nvPr>
            <p:ph type="subTitle" idx="1"/>
          </p:nvPr>
        </p:nvSpPr>
        <p:spPr>
          <a:xfrm>
            <a:off x="2364775" y="3681600"/>
            <a:ext cx="4417800" cy="3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Erfan Bahmanyar – Elahe Nemati</a:t>
            </a:r>
            <a:endParaRPr dirty="0"/>
          </a:p>
        </p:txBody>
      </p:sp>
      <p:sp>
        <p:nvSpPr>
          <p:cNvPr id="460" name="Google Shape;460;p64"/>
          <p:cNvSpPr txBox="1">
            <a:spLocks noGrp="1"/>
          </p:cNvSpPr>
          <p:nvPr>
            <p:ph type="ctrTitle"/>
          </p:nvPr>
        </p:nvSpPr>
        <p:spPr>
          <a:xfrm>
            <a:off x="2194775" y="1457250"/>
            <a:ext cx="4754400" cy="222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watermarking</a:t>
            </a:r>
            <a:endParaRPr dirty="0">
              <a:solidFill>
                <a:schemeClr val="dk1"/>
              </a:solidFill>
            </a:endParaRPr>
          </a:p>
          <a:p>
            <a:pPr lvl="0">
              <a:buSzPts val="1100"/>
            </a:pPr>
            <a:r>
              <a:rPr lang="en-US" sz="6600" dirty="0">
                <a:solidFill>
                  <a:schemeClr val="lt1"/>
                </a:solidFill>
              </a:rPr>
              <a:t>steganography</a:t>
            </a:r>
            <a:endParaRPr sz="6600" dirty="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0"/>
                                        </p:tgtEl>
                                        <p:attrNameLst>
                                          <p:attrName>style.visibility</p:attrName>
                                        </p:attrNameLst>
                                      </p:cBhvr>
                                      <p:to>
                                        <p:strVal val="visible"/>
                                      </p:to>
                                    </p:set>
                                    <p:animEffect transition="in" filter="fade">
                                      <p:cBhvr>
                                        <p:cTn id="7" dur="1000"/>
                                        <p:tgtEl>
                                          <p:spTgt spid="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9"/>
          <p:cNvSpPr txBox="1">
            <a:spLocks noGrp="1"/>
          </p:cNvSpPr>
          <p:nvPr>
            <p:ph type="title"/>
          </p:nvPr>
        </p:nvSpPr>
        <p:spPr>
          <a:xfrm>
            <a:off x="4454300" y="961363"/>
            <a:ext cx="1663200" cy="9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0</a:t>
            </a:r>
            <a:r>
              <a:rPr lang="fa-IR" dirty="0"/>
              <a:t>4</a:t>
            </a:r>
            <a:endParaRPr b="1" dirty="0"/>
          </a:p>
        </p:txBody>
      </p:sp>
      <p:sp>
        <p:nvSpPr>
          <p:cNvPr id="523" name="Google Shape;523;p69"/>
          <p:cNvSpPr txBox="1">
            <a:spLocks noGrp="1"/>
          </p:cNvSpPr>
          <p:nvPr>
            <p:ph type="title" idx="2"/>
          </p:nvPr>
        </p:nvSpPr>
        <p:spPr>
          <a:xfrm>
            <a:off x="4204741" y="2054644"/>
            <a:ext cx="4818397" cy="1233600"/>
          </a:xfrm>
          <a:prstGeom prst="rect">
            <a:avLst/>
          </a:prstGeom>
        </p:spPr>
        <p:txBody>
          <a:bodyPr spcFirstLastPara="1" wrap="square" lIns="91425" tIns="91425" rIns="91425" bIns="91425" anchor="ctr" anchorCtr="0">
            <a:noAutofit/>
          </a:bodyPr>
          <a:lstStyle/>
          <a:p>
            <a:pPr lvl="0"/>
            <a:r>
              <a:rPr lang="en-US" sz="4000" dirty="0"/>
              <a:t>Algorithm evaluation parameters:</a:t>
            </a:r>
            <a:r>
              <a:rPr lang="en" sz="4000" dirty="0"/>
              <a:t> </a:t>
            </a:r>
            <a:endParaRPr sz="4000" dirty="0"/>
          </a:p>
        </p:txBody>
      </p:sp>
      <p:sp>
        <p:nvSpPr>
          <p:cNvPr id="524" name="Google Shape;524;p69"/>
          <p:cNvSpPr txBox="1">
            <a:spLocks noGrp="1"/>
          </p:cNvSpPr>
          <p:nvPr>
            <p:ph type="subTitle" idx="1"/>
          </p:nvPr>
        </p:nvSpPr>
        <p:spPr>
          <a:xfrm>
            <a:off x="4204741" y="3027894"/>
            <a:ext cx="4378641" cy="11542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a-IR" dirty="0">
                <a:latin typeface="Ravi SemiBold" panose="02000504000000020004" pitchFamily="2" charset="-78"/>
                <a:ea typeface="Ravi SemiBold" panose="02000504000000020004" pitchFamily="2" charset="-78"/>
                <a:cs typeface="Ravi SemiBold" panose="02000504000000020004" pitchFamily="2" charset="-78"/>
              </a:rPr>
              <a:t>پارامترهای ارزیابی الگوریتم :</a:t>
            </a:r>
          </a:p>
          <a:p>
            <a:pPr marL="0" lvl="0" indent="0" algn="l" rtl="0">
              <a:spcBef>
                <a:spcPts val="0"/>
              </a:spcBef>
              <a:spcAft>
                <a:spcPts val="0"/>
              </a:spcAft>
              <a:buNone/>
            </a:pPr>
            <a:endParaRPr sz="3600" dirty="0">
              <a:latin typeface="Ravi SemiBold" panose="02000504000000020004" pitchFamily="2" charset="-78"/>
              <a:ea typeface="Ravi SemiBold" panose="02000504000000020004" pitchFamily="2" charset="-78"/>
              <a:cs typeface="Ravi SemiBold" panose="02000504000000020004" pitchFamily="2" charset="-78"/>
            </a:endParaRPr>
          </a:p>
        </p:txBody>
      </p:sp>
    </p:spTree>
    <p:extLst>
      <p:ext uri="{BB962C8B-B14F-4D97-AF65-F5344CB8AC3E}">
        <p14:creationId xmlns:p14="http://schemas.microsoft.com/office/powerpoint/2010/main" val="139643261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2"/>
                                        </p:tgtEl>
                                        <p:attrNameLst>
                                          <p:attrName>style.visibility</p:attrName>
                                        </p:attrNameLst>
                                      </p:cBhvr>
                                      <p:to>
                                        <p:strVal val="visible"/>
                                      </p:to>
                                    </p:set>
                                    <p:anim calcmode="lin" valueType="num">
                                      <p:cBhvr additive="base">
                                        <p:cTn id="7" dur="1000"/>
                                        <p:tgtEl>
                                          <p:spTgt spid="52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23"/>
                                        </p:tgtEl>
                                        <p:attrNameLst>
                                          <p:attrName>style.visibility</p:attrName>
                                        </p:attrNameLst>
                                      </p:cBhvr>
                                      <p:to>
                                        <p:strVal val="visible"/>
                                      </p:to>
                                    </p:set>
                                    <p:anim calcmode="lin" valueType="num">
                                      <p:cBhvr additive="base">
                                        <p:cTn id="10" dur="1000"/>
                                        <p:tgtEl>
                                          <p:spTgt spid="5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cxnSp>
        <p:nvCxnSpPr>
          <p:cNvPr id="532" name="Google Shape;532;p70"/>
          <p:cNvCxnSpPr/>
          <p:nvPr/>
        </p:nvCxnSpPr>
        <p:spPr>
          <a:xfrm rot="10800000">
            <a:off x="102075" y="108900"/>
            <a:ext cx="0" cy="4919700"/>
          </a:xfrm>
          <a:prstGeom prst="straightConnector1">
            <a:avLst/>
          </a:prstGeom>
          <a:noFill/>
          <a:ln w="19050" cap="flat" cmpd="sng">
            <a:solidFill>
              <a:schemeClr val="lt1"/>
            </a:solidFill>
            <a:prstDash val="solid"/>
            <a:round/>
            <a:headEnd type="none" w="med" len="med"/>
            <a:tailEnd type="none" w="med" len="med"/>
          </a:ln>
        </p:spPr>
      </p:cxnSp>
      <p:cxnSp>
        <p:nvCxnSpPr>
          <p:cNvPr id="533" name="Google Shape;533;p70"/>
          <p:cNvCxnSpPr/>
          <p:nvPr/>
        </p:nvCxnSpPr>
        <p:spPr>
          <a:xfrm rot="10800000">
            <a:off x="90450" y="5036375"/>
            <a:ext cx="4473000" cy="0"/>
          </a:xfrm>
          <a:prstGeom prst="straightConnector1">
            <a:avLst/>
          </a:prstGeom>
          <a:noFill/>
          <a:ln w="19050" cap="flat" cmpd="sng">
            <a:solidFill>
              <a:schemeClr val="lt1"/>
            </a:solidFill>
            <a:prstDash val="solid"/>
            <a:round/>
            <a:headEnd type="none" w="med" len="med"/>
            <a:tailEnd type="none" w="med" len="med"/>
          </a:ln>
        </p:spPr>
      </p:cxnSp>
      <p:cxnSp>
        <p:nvCxnSpPr>
          <p:cNvPr id="534" name="Google Shape;534;p70"/>
          <p:cNvCxnSpPr/>
          <p:nvPr/>
        </p:nvCxnSpPr>
        <p:spPr>
          <a:xfrm rot="10800000">
            <a:off x="90450" y="101275"/>
            <a:ext cx="4473000" cy="0"/>
          </a:xfrm>
          <a:prstGeom prst="straightConnector1">
            <a:avLst/>
          </a:prstGeom>
          <a:noFill/>
          <a:ln w="19050" cap="flat" cmpd="sng">
            <a:solidFill>
              <a:schemeClr val="lt1"/>
            </a:solidFill>
            <a:prstDash val="solid"/>
            <a:round/>
            <a:headEnd type="none" w="med" len="med"/>
            <a:tailEnd type="none" w="med" len="med"/>
          </a:ln>
        </p:spPr>
      </p:cxnSp>
      <p:sp>
        <p:nvSpPr>
          <p:cNvPr id="2" name="Google Shape;524;p69">
            <a:extLst>
              <a:ext uri="{FF2B5EF4-FFF2-40B4-BE49-F238E27FC236}">
                <a16:creationId xmlns:a16="http://schemas.microsoft.com/office/drawing/2014/main" id="{02ECEC22-ED78-4496-6773-BC1FABE8FE40}"/>
              </a:ext>
            </a:extLst>
          </p:cNvPr>
          <p:cNvSpPr txBox="1">
            <a:spLocks/>
          </p:cNvSpPr>
          <p:nvPr/>
        </p:nvSpPr>
        <p:spPr>
          <a:xfrm>
            <a:off x="4707900" y="0"/>
            <a:ext cx="4313852" cy="8005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Light"/>
                <a:ea typeface="Overpass Light"/>
                <a:cs typeface="Overpass Light"/>
                <a:sym typeface="Overpass Light"/>
              </a:defRPr>
            </a:lvl1pPr>
            <a:lvl2pPr marL="914400" marR="0" lvl="1"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2pPr>
            <a:lvl3pPr marL="1371600" marR="0" lvl="2"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3pPr>
            <a:lvl4pPr marL="1828800" marR="0" lvl="3"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4pPr>
            <a:lvl5pPr marL="2286000" marR="0" lvl="4"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5pPr>
            <a:lvl6pPr marL="2743200" marR="0" lvl="5"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6pPr>
            <a:lvl7pPr marL="3200400" marR="0" lvl="6"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7pPr>
            <a:lvl8pPr marL="3657600" marR="0" lvl="7"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8pPr>
            <a:lvl9pPr marL="4114800" marR="0" lvl="8"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9pPr>
          </a:lstStyle>
          <a:p>
            <a:pPr marL="0" indent="0" algn="r"/>
            <a:r>
              <a:rPr lang="fa-IR" sz="2400" dirty="0">
                <a:latin typeface="Ravi SemiBold" panose="02000504000000020004" pitchFamily="2" charset="-78"/>
                <a:ea typeface="Ravi SemiBold" panose="02000504000000020004" pitchFamily="2" charset="-78"/>
                <a:cs typeface="Ravi SemiBold" panose="02000504000000020004" pitchFamily="2" charset="-78"/>
              </a:rPr>
              <a:t>پارامترهای ارزیابی الگوریتم </a:t>
            </a:r>
            <a:r>
              <a:rPr lang="fa-IR" sz="3600" dirty="0">
                <a:latin typeface="Ravi SemiBold" panose="02000504000000020004" pitchFamily="2" charset="-78"/>
                <a:ea typeface="Ravi SemiBold" panose="02000504000000020004" pitchFamily="2" charset="-78"/>
                <a:cs typeface="Ravi SemiBold" panose="02000504000000020004" pitchFamily="2" charset="-78"/>
              </a:rPr>
              <a:t>:</a:t>
            </a:r>
          </a:p>
        </p:txBody>
      </p:sp>
      <p:sp>
        <p:nvSpPr>
          <p:cNvPr id="7" name="Google Shape;478;p66">
            <a:extLst>
              <a:ext uri="{FF2B5EF4-FFF2-40B4-BE49-F238E27FC236}">
                <a16:creationId xmlns:a16="http://schemas.microsoft.com/office/drawing/2014/main" id="{F9286B74-CBB9-8CB9-6DB1-B4C22639D529}"/>
              </a:ext>
            </a:extLst>
          </p:cNvPr>
          <p:cNvSpPr txBox="1">
            <a:spLocks/>
          </p:cNvSpPr>
          <p:nvPr/>
        </p:nvSpPr>
        <p:spPr>
          <a:xfrm>
            <a:off x="3305331" y="269825"/>
            <a:ext cx="5682594" cy="51715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400" b="0" i="0" u="none" strike="noStrike" cap="none">
                <a:solidFill>
                  <a:schemeClr val="dk1"/>
                </a:solidFill>
                <a:latin typeface="Overpass Light"/>
                <a:ea typeface="Overpass Light"/>
                <a:cs typeface="Overpass Light"/>
                <a:sym typeface="Overpass Light"/>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marR="0" algn="r" rtl="1">
              <a:lnSpc>
                <a:spcPct val="107000"/>
              </a:lnSpc>
              <a:spcBef>
                <a:spcPts val="0"/>
              </a:spcBef>
              <a:spcAft>
                <a:spcPts val="800"/>
              </a:spcAft>
            </a:pPr>
            <a:r>
              <a:rPr lang="fa-IR" kern="100" dirty="0">
                <a:effectLst/>
                <a:latin typeface="Ravi" panose="02000504000000020004" pitchFamily="2" charset="-78"/>
                <a:ea typeface="Ravi" panose="02000504000000020004" pitchFamily="2" charset="-78"/>
                <a:cs typeface="Ravi" panose="02000504000000020004" pitchFamily="2" charset="-78"/>
              </a:rPr>
              <a:t>نرم افزار هایی که برای ایجاد و کشف واترمارکینگ استفاده میشوند از الگوریتم های گوناگونی برای پیاده سازی واترمارک استفاده میکنند. در ارزیابی الگوریتم ها از پارامترهای زیر استفاده میشود :</a:t>
            </a:r>
            <a:endParaRPr lang="en-US" kern="100" dirty="0">
              <a:effectLst/>
              <a:latin typeface="Ravi" panose="02000504000000020004" pitchFamily="2" charset="-78"/>
              <a:ea typeface="Ravi" panose="02000504000000020004" pitchFamily="2" charset="-78"/>
              <a:cs typeface="Ravi" panose="02000504000000020004" pitchFamily="2" charset="-78"/>
            </a:endParaRPr>
          </a:p>
          <a:p>
            <a:pPr marL="0" marR="0" algn="r" rtl="1">
              <a:lnSpc>
                <a:spcPct val="107000"/>
              </a:lnSpc>
              <a:spcBef>
                <a:spcPts val="0"/>
              </a:spcBef>
              <a:spcAft>
                <a:spcPts val="800"/>
              </a:spcAft>
            </a:pPr>
            <a:r>
              <a:rPr lang="en-US" sz="1800" kern="100" dirty="0">
                <a:effectLst/>
                <a:latin typeface="Bebas Neue" panose="020B0606020202050201" pitchFamily="34" charset="0"/>
                <a:ea typeface="Times New Roman" panose="02020603050405020304" pitchFamily="18" charset="0"/>
                <a:cs typeface="Arial" panose="020B0604020202020204" pitchFamily="34" charset="0"/>
              </a:rPr>
              <a:t>: Robustness</a:t>
            </a:r>
            <a:r>
              <a:rPr lang="fa-IR" sz="1800" kern="100" dirty="0">
                <a:effectLst/>
                <a:latin typeface="Calibri" panose="020F0502020204030204" pitchFamily="34" charset="0"/>
                <a:ea typeface="Times New Roman" panose="02020603050405020304" pitchFamily="18" charset="0"/>
                <a:cs typeface="Arial" panose="020B0604020202020204" pitchFamily="34" charset="0"/>
              </a:rPr>
              <a:t> </a:t>
            </a:r>
            <a:r>
              <a:rPr lang="fa-IR" kern="100" dirty="0">
                <a:effectLst/>
                <a:latin typeface="Ravi" panose="02000504000000020004" pitchFamily="2" charset="-78"/>
                <a:ea typeface="Ravi" panose="02000504000000020004" pitchFamily="2" charset="-78"/>
                <a:cs typeface="Ravi" panose="02000504000000020004" pitchFamily="2" charset="-78"/>
              </a:rPr>
              <a:t>این پارامتر هرچقدر بالاتر باشد نشانه ی آن است که میزان تخریب و اثرپذیری واترمارک در اثر تغییرات در فایل میزبان کمتر است.</a:t>
            </a:r>
            <a:endParaRPr lang="en-US" kern="100" dirty="0">
              <a:effectLst/>
              <a:latin typeface="Ravi" panose="02000504000000020004" pitchFamily="2" charset="-78"/>
              <a:ea typeface="Ravi" panose="02000504000000020004" pitchFamily="2" charset="-78"/>
              <a:cs typeface="Ravi" panose="02000504000000020004" pitchFamily="2" charset="-78"/>
            </a:endParaRPr>
          </a:p>
          <a:p>
            <a:pPr marL="0" marR="0" algn="r" rtl="1">
              <a:lnSpc>
                <a:spcPct val="107000"/>
              </a:lnSpc>
              <a:spcBef>
                <a:spcPts val="0"/>
              </a:spcBef>
              <a:spcAft>
                <a:spcPts val="800"/>
              </a:spcAft>
            </a:pPr>
            <a:r>
              <a:rPr lang="en-US" sz="1800" kern="100" dirty="0">
                <a:effectLst/>
                <a:latin typeface="Bebas Neue" panose="020B0606020202050201" pitchFamily="34" charset="0"/>
                <a:ea typeface="Times New Roman" panose="02020603050405020304" pitchFamily="18" charset="0"/>
                <a:cs typeface="Arial" panose="020B0604020202020204" pitchFamily="34" charset="0"/>
              </a:rPr>
              <a:t>Data rate</a:t>
            </a:r>
            <a:r>
              <a:rPr lang="fa-IR" sz="1800" kern="100" dirty="0">
                <a:effectLst/>
                <a:latin typeface="Bebas Neue" panose="020B0606020202050201" pitchFamily="34" charset="0"/>
                <a:ea typeface="Times New Roman" panose="02020603050405020304" pitchFamily="18" charset="0"/>
                <a:cs typeface="Arial" panose="020B0604020202020204" pitchFamily="34" charset="0"/>
              </a:rPr>
              <a:t> </a:t>
            </a:r>
            <a:r>
              <a:rPr lang="fa-IR" kern="100" dirty="0">
                <a:effectLst/>
                <a:latin typeface="Ravi" panose="02000504000000020004" pitchFamily="2" charset="-78"/>
                <a:ea typeface="Ravi" panose="02000504000000020004" pitchFamily="2" charset="-78"/>
                <a:cs typeface="Ravi" panose="02000504000000020004" pitchFamily="2" charset="-78"/>
              </a:rPr>
              <a:t>ظرفیت : پارامتری است که مشخص میکند که حداکثر حجم ممکن که میزبان برای واترمارک قادر است فراهم کند چقدر است.</a:t>
            </a:r>
            <a:endParaRPr lang="en-US" kern="100" dirty="0">
              <a:effectLst/>
              <a:latin typeface="Ravi" panose="02000504000000020004" pitchFamily="2" charset="-78"/>
              <a:ea typeface="Ravi" panose="02000504000000020004" pitchFamily="2" charset="-78"/>
              <a:cs typeface="Ravi" panose="02000504000000020004" pitchFamily="2" charset="-78"/>
            </a:endParaRPr>
          </a:p>
          <a:p>
            <a:pPr marL="0" marR="0" algn="r" rtl="1">
              <a:lnSpc>
                <a:spcPct val="107000"/>
              </a:lnSpc>
              <a:spcBef>
                <a:spcPts val="0"/>
              </a:spcBef>
              <a:spcAft>
                <a:spcPts val="800"/>
              </a:spcAft>
            </a:pPr>
            <a:r>
              <a:rPr lang="en-US" sz="1800" kern="100" dirty="0" err="1">
                <a:effectLst/>
                <a:latin typeface="Bebas Neue" panose="020B0606020202050201" pitchFamily="34" charset="0"/>
                <a:ea typeface="Times New Roman" panose="02020603050405020304" pitchFamily="18" charset="0"/>
                <a:cs typeface="Arial" panose="020B0604020202020204" pitchFamily="34" charset="0"/>
              </a:rPr>
              <a:t>Impercebtibilty</a:t>
            </a:r>
            <a:r>
              <a:rPr lang="fa-IR" sz="1800" kern="100" dirty="0">
                <a:effectLst/>
                <a:latin typeface="Calibri" panose="020F0502020204030204" pitchFamily="34" charset="0"/>
                <a:ea typeface="Times New Roman" panose="02020603050405020304" pitchFamily="18" charset="0"/>
                <a:cs typeface="Arial" panose="020B0604020202020204" pitchFamily="34" charset="0"/>
              </a:rPr>
              <a:t> </a:t>
            </a:r>
            <a:r>
              <a:rPr lang="fa-IR" kern="100" dirty="0">
                <a:effectLst/>
                <a:latin typeface="Ravi" panose="02000504000000020004" pitchFamily="2" charset="-78"/>
                <a:ea typeface="Ravi" panose="02000504000000020004" pitchFamily="2" charset="-78"/>
                <a:cs typeface="Ravi" panose="02000504000000020004" pitchFamily="2" charset="-78"/>
              </a:rPr>
              <a:t>درجه مخفی سازی : این پارامتر مشخص میکند که حداکثر مجاز اثرگذاری واترمارک در فایل میزبان چقدر است.</a:t>
            </a:r>
            <a:endParaRPr lang="en-US" kern="100" dirty="0">
              <a:effectLst/>
              <a:latin typeface="Ravi" panose="02000504000000020004" pitchFamily="2" charset="-78"/>
              <a:ea typeface="Ravi" panose="02000504000000020004" pitchFamily="2" charset="-78"/>
              <a:cs typeface="Ravi" panose="02000504000000020004" pitchFamily="2" charset="-78"/>
            </a:endParaRPr>
          </a:p>
          <a:p>
            <a:pPr marL="0" marR="0" algn="r" rtl="1">
              <a:lnSpc>
                <a:spcPct val="107000"/>
              </a:lnSpc>
              <a:spcBef>
                <a:spcPts val="0"/>
              </a:spcBef>
              <a:spcAft>
                <a:spcPts val="800"/>
              </a:spcAft>
            </a:pPr>
            <a:r>
              <a:rPr lang="en-US" sz="1800" kern="100" dirty="0">
                <a:effectLst/>
                <a:latin typeface="Bebas Neue" panose="020B0606020202050201" pitchFamily="34" charset="0"/>
                <a:ea typeface="Times New Roman" panose="02020603050405020304" pitchFamily="18" charset="0"/>
                <a:cs typeface="Arial" panose="020B0604020202020204" pitchFamily="34" charset="0"/>
              </a:rPr>
              <a:t>Suitability</a:t>
            </a:r>
            <a:r>
              <a:rPr lang="fa-IR" sz="1800" kern="100" dirty="0">
                <a:effectLst/>
                <a:latin typeface="Calibri" panose="020F0502020204030204" pitchFamily="34" charset="0"/>
                <a:ea typeface="Times New Roman" panose="02020603050405020304" pitchFamily="18" charset="0"/>
                <a:cs typeface="Arial" panose="020B0604020202020204" pitchFamily="34" charset="0"/>
              </a:rPr>
              <a:t> </a:t>
            </a:r>
            <a:r>
              <a:rPr lang="fa-IR" kern="100" dirty="0">
                <a:effectLst/>
                <a:latin typeface="Ravi" panose="02000504000000020004" pitchFamily="2" charset="-78"/>
                <a:ea typeface="Ravi" panose="02000504000000020004" pitchFamily="2" charset="-78"/>
                <a:cs typeface="Ravi" panose="02000504000000020004" pitchFamily="2" charset="-78"/>
              </a:rPr>
              <a:t>تناسب با فایل میزبان : این پارامتر مشخص میکند که واترمارک با توجه به حجم و محتوا و دیگر ویژگی های خود تا چه حد برای فایل میزبان مناسب است.</a:t>
            </a:r>
            <a:endParaRPr lang="en-US" kern="100" dirty="0">
              <a:effectLst/>
              <a:latin typeface="Ravi" panose="02000504000000020004" pitchFamily="2" charset="-78"/>
              <a:ea typeface="Ravi" panose="02000504000000020004" pitchFamily="2" charset="-78"/>
              <a:cs typeface="Ravi" panose="02000504000000020004" pitchFamily="2" charset="-78"/>
            </a:endParaRPr>
          </a:p>
          <a:p>
            <a:pPr marL="0" marR="0" algn="r" rtl="1">
              <a:lnSpc>
                <a:spcPct val="107000"/>
              </a:lnSpc>
              <a:spcBef>
                <a:spcPts val="0"/>
              </a:spcBef>
              <a:spcAft>
                <a:spcPts val="800"/>
              </a:spcAft>
            </a:pPr>
            <a:r>
              <a:rPr lang="en-US" sz="1800" kern="100" dirty="0">
                <a:effectLst/>
                <a:latin typeface="Bebas Neue" panose="020B0606020202050201" pitchFamily="34" charset="0"/>
                <a:ea typeface="Times New Roman" panose="02020603050405020304" pitchFamily="18" charset="0"/>
                <a:cs typeface="Arial" panose="020B0604020202020204" pitchFamily="34" charset="0"/>
              </a:rPr>
              <a:t>Security</a:t>
            </a:r>
            <a:r>
              <a:rPr lang="fa-IR" sz="1800" kern="100" dirty="0">
                <a:effectLst/>
                <a:latin typeface="Calibri" panose="020F0502020204030204" pitchFamily="34" charset="0"/>
                <a:ea typeface="Times New Roman" panose="02020603050405020304" pitchFamily="18" charset="0"/>
                <a:cs typeface="Arial" panose="020B0604020202020204" pitchFamily="34" charset="0"/>
              </a:rPr>
              <a:t> </a:t>
            </a:r>
            <a:r>
              <a:rPr lang="fa-IR" kern="100" dirty="0">
                <a:effectLst/>
                <a:latin typeface="Ravi" panose="02000504000000020004" pitchFamily="2" charset="-78"/>
                <a:ea typeface="Ravi" panose="02000504000000020004" pitchFamily="2" charset="-78"/>
                <a:cs typeface="Ravi" panose="02000504000000020004" pitchFamily="2" charset="-78"/>
              </a:rPr>
              <a:t>امنیت : این پارامتر شبیه به درجه مخفی سازی است و تعیین میکند که فایل میزبان تا چه حد میزان وجود واترمارک را میتواند مخفی نگه دارد.</a:t>
            </a:r>
            <a:endParaRPr lang="en-US" kern="100" dirty="0">
              <a:effectLst/>
              <a:latin typeface="Ravi" panose="02000504000000020004" pitchFamily="2" charset="-78"/>
              <a:ea typeface="Ravi" panose="02000504000000020004" pitchFamily="2" charset="-78"/>
              <a:cs typeface="Ravi" panose="02000504000000020004" pitchFamily="2" charset="-78"/>
            </a:endParaRPr>
          </a:p>
        </p:txBody>
      </p:sp>
      <p:pic>
        <p:nvPicPr>
          <p:cNvPr id="6" name="Picture 5">
            <a:extLst>
              <a:ext uri="{FF2B5EF4-FFF2-40B4-BE49-F238E27FC236}">
                <a16:creationId xmlns:a16="http://schemas.microsoft.com/office/drawing/2014/main" id="{82624737-3B55-611A-694A-3316E6B7E2B1}"/>
              </a:ext>
            </a:extLst>
          </p:cNvPr>
          <p:cNvPicPr>
            <a:picLocks noChangeAspect="1"/>
          </p:cNvPicPr>
          <p:nvPr/>
        </p:nvPicPr>
        <p:blipFill>
          <a:blip r:embed="rId3"/>
          <a:stretch>
            <a:fillRect/>
          </a:stretch>
        </p:blipFill>
        <p:spPr>
          <a:xfrm>
            <a:off x="0" y="-3000"/>
            <a:ext cx="3098892" cy="5143500"/>
          </a:xfrm>
          <a:prstGeom prst="rect">
            <a:avLst/>
          </a:prstGeom>
        </p:spPr>
      </p:pic>
    </p:spTree>
    <p:extLst>
      <p:ext uri="{BB962C8B-B14F-4D97-AF65-F5344CB8AC3E}">
        <p14:creationId xmlns:p14="http://schemas.microsoft.com/office/powerpoint/2010/main" val="2848888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9"/>
          <p:cNvSpPr txBox="1">
            <a:spLocks noGrp="1"/>
          </p:cNvSpPr>
          <p:nvPr>
            <p:ph type="title"/>
          </p:nvPr>
        </p:nvSpPr>
        <p:spPr>
          <a:xfrm>
            <a:off x="4454300" y="961363"/>
            <a:ext cx="1663200" cy="9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0</a:t>
            </a:r>
            <a:r>
              <a:rPr lang="fa-IR" dirty="0"/>
              <a:t>5</a:t>
            </a:r>
            <a:endParaRPr b="1" dirty="0"/>
          </a:p>
        </p:txBody>
      </p:sp>
      <p:sp>
        <p:nvSpPr>
          <p:cNvPr id="523" name="Google Shape;523;p69"/>
          <p:cNvSpPr txBox="1">
            <a:spLocks noGrp="1"/>
          </p:cNvSpPr>
          <p:nvPr>
            <p:ph type="title" idx="2"/>
          </p:nvPr>
        </p:nvSpPr>
        <p:spPr>
          <a:xfrm>
            <a:off x="4204741" y="2054644"/>
            <a:ext cx="4818397" cy="1233600"/>
          </a:xfrm>
          <a:prstGeom prst="rect">
            <a:avLst/>
          </a:prstGeom>
        </p:spPr>
        <p:txBody>
          <a:bodyPr spcFirstLastPara="1" wrap="square" lIns="91425" tIns="91425" rIns="91425" bIns="91425" anchor="ctr" anchorCtr="0">
            <a:noAutofit/>
          </a:bodyPr>
          <a:lstStyle/>
          <a:p>
            <a:pPr lvl="0"/>
            <a:r>
              <a:rPr lang="en-US" sz="4000" dirty="0"/>
              <a:t>Definable features in watermark:</a:t>
            </a:r>
            <a:r>
              <a:rPr lang="en" sz="4000" dirty="0"/>
              <a:t> </a:t>
            </a:r>
            <a:endParaRPr sz="4000" dirty="0"/>
          </a:p>
        </p:txBody>
      </p:sp>
      <p:sp>
        <p:nvSpPr>
          <p:cNvPr id="524" name="Google Shape;524;p69"/>
          <p:cNvSpPr txBox="1">
            <a:spLocks noGrp="1"/>
          </p:cNvSpPr>
          <p:nvPr>
            <p:ph type="subTitle" idx="1"/>
          </p:nvPr>
        </p:nvSpPr>
        <p:spPr>
          <a:xfrm>
            <a:off x="4204741" y="3027894"/>
            <a:ext cx="4378641" cy="11542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a-IR" dirty="0">
                <a:latin typeface="Ravi SemiBold" panose="02000504000000020004" pitchFamily="2" charset="-78"/>
                <a:ea typeface="Ravi SemiBold" panose="02000504000000020004" pitchFamily="2" charset="-78"/>
                <a:cs typeface="Ravi SemiBold" panose="02000504000000020004" pitchFamily="2" charset="-78"/>
              </a:rPr>
              <a:t>ویژگی های قابل تعریف در واترمارک :</a:t>
            </a:r>
          </a:p>
          <a:p>
            <a:pPr marL="0" lvl="0" indent="0" algn="l" rtl="0">
              <a:spcBef>
                <a:spcPts val="0"/>
              </a:spcBef>
              <a:spcAft>
                <a:spcPts val="0"/>
              </a:spcAft>
              <a:buNone/>
            </a:pPr>
            <a:endParaRPr sz="3600" dirty="0">
              <a:latin typeface="Ravi SemiBold" panose="02000504000000020004" pitchFamily="2" charset="-78"/>
              <a:ea typeface="Ravi SemiBold" panose="02000504000000020004" pitchFamily="2" charset="-78"/>
              <a:cs typeface="Ravi SemiBold" panose="02000504000000020004" pitchFamily="2" charset="-78"/>
            </a:endParaRPr>
          </a:p>
        </p:txBody>
      </p:sp>
    </p:spTree>
    <p:extLst>
      <p:ext uri="{BB962C8B-B14F-4D97-AF65-F5344CB8AC3E}">
        <p14:creationId xmlns:p14="http://schemas.microsoft.com/office/powerpoint/2010/main" val="251982690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2"/>
                                        </p:tgtEl>
                                        <p:attrNameLst>
                                          <p:attrName>style.visibility</p:attrName>
                                        </p:attrNameLst>
                                      </p:cBhvr>
                                      <p:to>
                                        <p:strVal val="visible"/>
                                      </p:to>
                                    </p:set>
                                    <p:anim calcmode="lin" valueType="num">
                                      <p:cBhvr additive="base">
                                        <p:cTn id="7" dur="1000"/>
                                        <p:tgtEl>
                                          <p:spTgt spid="52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23"/>
                                        </p:tgtEl>
                                        <p:attrNameLst>
                                          <p:attrName>style.visibility</p:attrName>
                                        </p:attrNameLst>
                                      </p:cBhvr>
                                      <p:to>
                                        <p:strVal val="visible"/>
                                      </p:to>
                                    </p:set>
                                    <p:anim calcmode="lin" valueType="num">
                                      <p:cBhvr additive="base">
                                        <p:cTn id="10" dur="1000"/>
                                        <p:tgtEl>
                                          <p:spTgt spid="5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cxnSp>
        <p:nvCxnSpPr>
          <p:cNvPr id="532" name="Google Shape;532;p70"/>
          <p:cNvCxnSpPr/>
          <p:nvPr/>
        </p:nvCxnSpPr>
        <p:spPr>
          <a:xfrm rot="10800000">
            <a:off x="102075" y="108900"/>
            <a:ext cx="0" cy="4919700"/>
          </a:xfrm>
          <a:prstGeom prst="straightConnector1">
            <a:avLst/>
          </a:prstGeom>
          <a:noFill/>
          <a:ln w="19050" cap="flat" cmpd="sng">
            <a:solidFill>
              <a:schemeClr val="lt1"/>
            </a:solidFill>
            <a:prstDash val="solid"/>
            <a:round/>
            <a:headEnd type="none" w="med" len="med"/>
            <a:tailEnd type="none" w="med" len="med"/>
          </a:ln>
        </p:spPr>
      </p:cxnSp>
      <p:cxnSp>
        <p:nvCxnSpPr>
          <p:cNvPr id="533" name="Google Shape;533;p70"/>
          <p:cNvCxnSpPr/>
          <p:nvPr/>
        </p:nvCxnSpPr>
        <p:spPr>
          <a:xfrm rot="10800000">
            <a:off x="90450" y="5036375"/>
            <a:ext cx="4473000" cy="0"/>
          </a:xfrm>
          <a:prstGeom prst="straightConnector1">
            <a:avLst/>
          </a:prstGeom>
          <a:noFill/>
          <a:ln w="19050" cap="flat" cmpd="sng">
            <a:solidFill>
              <a:schemeClr val="lt1"/>
            </a:solidFill>
            <a:prstDash val="solid"/>
            <a:round/>
            <a:headEnd type="none" w="med" len="med"/>
            <a:tailEnd type="none" w="med" len="med"/>
          </a:ln>
        </p:spPr>
      </p:cxnSp>
      <p:cxnSp>
        <p:nvCxnSpPr>
          <p:cNvPr id="534" name="Google Shape;534;p70"/>
          <p:cNvCxnSpPr/>
          <p:nvPr/>
        </p:nvCxnSpPr>
        <p:spPr>
          <a:xfrm rot="10800000">
            <a:off x="90450" y="101275"/>
            <a:ext cx="4473000" cy="0"/>
          </a:xfrm>
          <a:prstGeom prst="straightConnector1">
            <a:avLst/>
          </a:prstGeom>
          <a:noFill/>
          <a:ln w="19050" cap="flat" cmpd="sng">
            <a:solidFill>
              <a:schemeClr val="lt1"/>
            </a:solidFill>
            <a:prstDash val="solid"/>
            <a:round/>
            <a:headEnd type="none" w="med" len="med"/>
            <a:tailEnd type="none" w="med" len="med"/>
          </a:ln>
        </p:spPr>
      </p:cxnSp>
      <p:sp>
        <p:nvSpPr>
          <p:cNvPr id="2" name="Google Shape;524;p69">
            <a:extLst>
              <a:ext uri="{FF2B5EF4-FFF2-40B4-BE49-F238E27FC236}">
                <a16:creationId xmlns:a16="http://schemas.microsoft.com/office/drawing/2014/main" id="{02ECEC22-ED78-4496-6773-BC1FABE8FE40}"/>
              </a:ext>
            </a:extLst>
          </p:cNvPr>
          <p:cNvSpPr txBox="1">
            <a:spLocks/>
          </p:cNvSpPr>
          <p:nvPr/>
        </p:nvSpPr>
        <p:spPr>
          <a:xfrm>
            <a:off x="4360961" y="31822"/>
            <a:ext cx="4675271" cy="8005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Light"/>
                <a:ea typeface="Overpass Light"/>
                <a:cs typeface="Overpass Light"/>
                <a:sym typeface="Overpass Light"/>
              </a:defRPr>
            </a:lvl1pPr>
            <a:lvl2pPr marL="914400" marR="0" lvl="1"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2pPr>
            <a:lvl3pPr marL="1371600" marR="0" lvl="2"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3pPr>
            <a:lvl4pPr marL="1828800" marR="0" lvl="3"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4pPr>
            <a:lvl5pPr marL="2286000" marR="0" lvl="4"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5pPr>
            <a:lvl6pPr marL="2743200" marR="0" lvl="5"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6pPr>
            <a:lvl7pPr marL="3200400" marR="0" lvl="6"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7pPr>
            <a:lvl8pPr marL="3657600" marR="0" lvl="7"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8pPr>
            <a:lvl9pPr marL="4114800" marR="0" lvl="8"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9pPr>
          </a:lstStyle>
          <a:p>
            <a:pPr marL="0" indent="0" algn="r"/>
            <a:r>
              <a:rPr lang="fa-IR" sz="2400" dirty="0">
                <a:latin typeface="Ravi SemiBold" panose="02000504000000020004" pitchFamily="2" charset="-78"/>
                <a:ea typeface="Ravi SemiBold" panose="02000504000000020004" pitchFamily="2" charset="-78"/>
                <a:cs typeface="Ravi SemiBold" panose="02000504000000020004" pitchFamily="2" charset="-78"/>
              </a:rPr>
              <a:t>ویژگی های قابل تعریف در واترمارک :</a:t>
            </a:r>
          </a:p>
        </p:txBody>
      </p:sp>
      <p:sp>
        <p:nvSpPr>
          <p:cNvPr id="7" name="Google Shape;478;p66">
            <a:extLst>
              <a:ext uri="{FF2B5EF4-FFF2-40B4-BE49-F238E27FC236}">
                <a16:creationId xmlns:a16="http://schemas.microsoft.com/office/drawing/2014/main" id="{F9286B74-CBB9-8CB9-6DB1-B4C22639D529}"/>
              </a:ext>
            </a:extLst>
          </p:cNvPr>
          <p:cNvSpPr txBox="1">
            <a:spLocks/>
          </p:cNvSpPr>
          <p:nvPr/>
        </p:nvSpPr>
        <p:spPr>
          <a:xfrm>
            <a:off x="4619938" y="1977310"/>
            <a:ext cx="4343405" cy="1627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400" b="0" i="0" u="none" strike="noStrike" cap="none">
                <a:solidFill>
                  <a:schemeClr val="dk1"/>
                </a:solidFill>
                <a:latin typeface="Overpass Light"/>
                <a:ea typeface="Overpass Light"/>
                <a:cs typeface="Overpass Light"/>
                <a:sym typeface="Overpass Light"/>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marR="0" algn="r" rtl="1">
              <a:lnSpc>
                <a:spcPct val="107000"/>
              </a:lnSpc>
              <a:spcBef>
                <a:spcPts val="0"/>
              </a:spcBef>
              <a:spcAft>
                <a:spcPts val="800"/>
              </a:spcAft>
            </a:pPr>
            <a:r>
              <a:rPr lang="en-US" sz="1800" kern="100" dirty="0">
                <a:effectLst/>
                <a:latin typeface="Bebas Neue" panose="020B0606020202050201" pitchFamily="34" charset="0"/>
                <a:ea typeface="Times New Roman" panose="02020603050405020304" pitchFamily="18" charset="0"/>
                <a:cs typeface="Arial" panose="020B0604020202020204" pitchFamily="34" charset="0"/>
              </a:rPr>
              <a:t>Robust</a:t>
            </a:r>
            <a:r>
              <a:rPr lang="fa-IR" sz="1800" kern="100" dirty="0">
                <a:effectLst/>
                <a:latin typeface="Calibri" panose="020F0502020204030204" pitchFamily="34" charset="0"/>
                <a:ea typeface="Times New Roman" panose="02020603050405020304" pitchFamily="18" charset="0"/>
                <a:cs typeface="Arial" panose="020B0604020202020204" pitchFamily="34" charset="0"/>
              </a:rPr>
              <a:t> </a:t>
            </a:r>
            <a:r>
              <a:rPr lang="fa-IR" kern="100" dirty="0">
                <a:effectLst/>
                <a:latin typeface="Ravi" panose="02000504000000020004" pitchFamily="2" charset="-78"/>
                <a:ea typeface="Ravi" panose="02000504000000020004" pitchFamily="2" charset="-78"/>
                <a:cs typeface="Ravi" panose="02000504000000020004" pitchFamily="2" charset="-78"/>
              </a:rPr>
              <a:t>: تغییر محتوای فایل میزبان به واترمارک خدشه ای وارد نمیکند</a:t>
            </a:r>
            <a:r>
              <a:rPr lang="fa-IR" sz="1800" kern="100" dirty="0">
                <a:effectLst/>
                <a:latin typeface="Calibri" panose="020F0502020204030204" pitchFamily="34" charset="0"/>
                <a:ea typeface="Times New Roman" panose="02020603050405020304" pitchFamily="18" charset="0"/>
                <a:cs typeface="Arial" panose="020B0604020202020204" pitchFamily="34" charset="0"/>
              </a:rPr>
              <a:t>.</a:t>
            </a:r>
            <a:endParaRPr lang="en-US" sz="1800" kern="100" dirty="0">
              <a:effectLst/>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07000"/>
              </a:lnSpc>
              <a:spcBef>
                <a:spcPts val="0"/>
              </a:spcBef>
              <a:spcAft>
                <a:spcPts val="800"/>
              </a:spcAft>
            </a:pPr>
            <a:r>
              <a:rPr lang="en-US" sz="1800" kern="100" dirty="0">
                <a:effectLst/>
                <a:latin typeface="Bebas Neue" panose="020B0606020202050201" pitchFamily="34" charset="0"/>
                <a:ea typeface="Times New Roman" panose="02020603050405020304" pitchFamily="18" charset="0"/>
                <a:cs typeface="Arial" panose="020B0604020202020204" pitchFamily="34" charset="0"/>
              </a:rPr>
              <a:t>Fragile</a:t>
            </a:r>
            <a:r>
              <a:rPr lang="fa-IR" sz="1800" kern="100" dirty="0">
                <a:effectLst/>
                <a:latin typeface="Calibri" panose="020F0502020204030204" pitchFamily="34" charset="0"/>
                <a:ea typeface="Times New Roman" panose="02020603050405020304" pitchFamily="18" charset="0"/>
                <a:cs typeface="Arial" panose="020B0604020202020204" pitchFamily="34" charset="0"/>
              </a:rPr>
              <a:t> </a:t>
            </a:r>
            <a:r>
              <a:rPr lang="fa-IR" kern="100" dirty="0">
                <a:effectLst/>
                <a:latin typeface="Ravi" panose="02000504000000020004" pitchFamily="2" charset="-78"/>
                <a:ea typeface="Ravi" panose="02000504000000020004" pitchFamily="2" charset="-78"/>
                <a:cs typeface="Ravi" panose="02000504000000020004" pitchFamily="2" charset="-78"/>
              </a:rPr>
              <a:t>: تغییر محتوای فایل میزبان به واترمارک صدمه میزند یا حتی از بین میبرد آن را.</a:t>
            </a:r>
            <a:endParaRPr lang="en-US" kern="100" dirty="0">
              <a:effectLst/>
              <a:latin typeface="Ravi" panose="02000504000000020004" pitchFamily="2" charset="-78"/>
              <a:ea typeface="Ravi" panose="02000504000000020004" pitchFamily="2" charset="-78"/>
              <a:cs typeface="Ravi" panose="02000504000000020004" pitchFamily="2" charset="-78"/>
            </a:endParaRPr>
          </a:p>
          <a:p>
            <a:pPr marL="0" marR="0" algn="r" rtl="1">
              <a:lnSpc>
                <a:spcPct val="107000"/>
              </a:lnSpc>
              <a:spcBef>
                <a:spcPts val="0"/>
              </a:spcBef>
              <a:spcAft>
                <a:spcPts val="800"/>
              </a:spcAft>
            </a:pPr>
            <a:r>
              <a:rPr lang="en-US" sz="1800" kern="100" dirty="0">
                <a:effectLst/>
                <a:latin typeface="Bebas Neue" panose="020B0606020202050201" pitchFamily="34" charset="0"/>
                <a:ea typeface="Times New Roman" panose="02020603050405020304" pitchFamily="18" charset="0"/>
                <a:cs typeface="Arial" panose="020B0604020202020204" pitchFamily="34" charset="0"/>
              </a:rPr>
              <a:t>Visible</a:t>
            </a:r>
            <a:r>
              <a:rPr lang="en-US" sz="1800" kern="100" dirty="0">
                <a:effectLst/>
                <a:latin typeface="Arial" panose="020B0604020202020204" pitchFamily="34" charset="0"/>
                <a:ea typeface="Times New Roman" panose="02020603050405020304" pitchFamily="18" charset="0"/>
                <a:cs typeface="Arial" panose="020B0604020202020204" pitchFamily="34" charset="0"/>
              </a:rPr>
              <a:t> </a:t>
            </a:r>
            <a:r>
              <a:rPr lang="fa-IR" sz="1800" kern="100" dirty="0">
                <a:effectLst/>
                <a:latin typeface="Arial" panose="020B0604020202020204" pitchFamily="34" charset="0"/>
                <a:ea typeface="Times New Roman" panose="02020603050405020304" pitchFamily="18" charset="0"/>
                <a:cs typeface="Arial" panose="020B0604020202020204" pitchFamily="34" charset="0"/>
              </a:rPr>
              <a:t>: </a:t>
            </a:r>
            <a:r>
              <a:rPr lang="fa-IR" kern="100" dirty="0">
                <a:effectLst/>
                <a:latin typeface="Ravi" panose="02000504000000020004" pitchFamily="2" charset="-78"/>
                <a:ea typeface="Ravi" panose="02000504000000020004" pitchFamily="2" charset="-78"/>
                <a:cs typeface="Ravi" panose="02000504000000020004" pitchFamily="2" charset="-78"/>
              </a:rPr>
              <a:t>واترمارک به وسیله حس بینایی یا شنوایی انسان قابل تشخیص است.</a:t>
            </a:r>
            <a:endParaRPr lang="en-US" kern="100" dirty="0">
              <a:effectLst/>
              <a:latin typeface="Ravi" panose="02000504000000020004" pitchFamily="2" charset="-78"/>
              <a:ea typeface="Ravi" panose="02000504000000020004" pitchFamily="2" charset="-78"/>
              <a:cs typeface="Ravi" panose="02000504000000020004" pitchFamily="2" charset="-78"/>
            </a:endParaRPr>
          </a:p>
          <a:p>
            <a:pPr marL="0" marR="0" algn="r" rtl="1">
              <a:lnSpc>
                <a:spcPct val="107000"/>
              </a:lnSpc>
              <a:spcBef>
                <a:spcPts val="0"/>
              </a:spcBef>
              <a:spcAft>
                <a:spcPts val="800"/>
              </a:spcAft>
            </a:pPr>
            <a:r>
              <a:rPr lang="en-US" sz="1800" kern="100" dirty="0">
                <a:effectLst/>
                <a:latin typeface="Bebas Neue" panose="020B0606020202050201" pitchFamily="34" charset="0"/>
                <a:ea typeface="Times New Roman" panose="02020603050405020304" pitchFamily="18" charset="0"/>
                <a:cs typeface="Arial" panose="020B0604020202020204" pitchFamily="34" charset="0"/>
              </a:rPr>
              <a:t>Transparent / Blind</a:t>
            </a:r>
            <a:r>
              <a:rPr lang="fa-IR" sz="1800" kern="100" dirty="0">
                <a:effectLst/>
                <a:latin typeface="Bebas Neue" panose="020B0606020202050201" pitchFamily="34" charset="0"/>
                <a:ea typeface="Times New Roman" panose="02020603050405020304" pitchFamily="18" charset="0"/>
                <a:cs typeface="Arial" panose="020B0604020202020204" pitchFamily="34" charset="0"/>
              </a:rPr>
              <a:t> </a:t>
            </a:r>
            <a:r>
              <a:rPr lang="fa-IR" sz="1800" kern="100" dirty="0">
                <a:effectLst/>
                <a:latin typeface="Calibri" panose="020F0502020204030204" pitchFamily="34" charset="0"/>
                <a:ea typeface="Times New Roman" panose="02020603050405020304" pitchFamily="18" charset="0"/>
                <a:cs typeface="Arial" panose="020B0604020202020204" pitchFamily="34" charset="0"/>
              </a:rPr>
              <a:t>: </a:t>
            </a:r>
            <a:r>
              <a:rPr lang="fa-IR" kern="100" dirty="0">
                <a:effectLst/>
                <a:latin typeface="Ravi" panose="02000504000000020004" pitchFamily="2" charset="-78"/>
                <a:ea typeface="Ravi" panose="02000504000000020004" pitchFamily="2" charset="-78"/>
                <a:cs typeface="Ravi" panose="02000504000000020004" pitchFamily="2" charset="-78"/>
              </a:rPr>
              <a:t>واترمارک توسط سیستم بینایی یا شنوایی انسان قابل تشخیص نیست.</a:t>
            </a:r>
            <a:endParaRPr lang="en-US" kern="100" dirty="0">
              <a:effectLst/>
              <a:latin typeface="Ravi" panose="02000504000000020004" pitchFamily="2" charset="-78"/>
              <a:ea typeface="Ravi" panose="02000504000000020004" pitchFamily="2" charset="-78"/>
              <a:cs typeface="Ravi" panose="02000504000000020004" pitchFamily="2" charset="-78"/>
            </a:endParaRPr>
          </a:p>
          <a:p>
            <a:pPr marL="0" marR="0" algn="r" rtl="1">
              <a:lnSpc>
                <a:spcPct val="107000"/>
              </a:lnSpc>
              <a:spcBef>
                <a:spcPts val="0"/>
              </a:spcBef>
              <a:spcAft>
                <a:spcPts val="800"/>
              </a:spcAft>
            </a:pPr>
            <a:r>
              <a:rPr lang="en-US" sz="1800" kern="100" dirty="0">
                <a:effectLst/>
                <a:latin typeface="Bebas Neue" panose="020B0606020202050201" pitchFamily="34" charset="0"/>
                <a:ea typeface="Times New Roman" panose="02020603050405020304" pitchFamily="18" charset="0"/>
                <a:cs typeface="Arial" panose="020B0604020202020204" pitchFamily="34" charset="0"/>
              </a:rPr>
              <a:t>Public</a:t>
            </a:r>
            <a:r>
              <a:rPr lang="fa-IR" sz="1800" kern="100" dirty="0">
                <a:effectLst/>
                <a:latin typeface="Calibri" panose="020F0502020204030204" pitchFamily="34" charset="0"/>
                <a:ea typeface="Times New Roman" panose="02020603050405020304" pitchFamily="18" charset="0"/>
                <a:cs typeface="Arial" panose="020B0604020202020204" pitchFamily="34" charset="0"/>
              </a:rPr>
              <a:t> : </a:t>
            </a:r>
            <a:r>
              <a:rPr lang="fa-IR" kern="100" dirty="0">
                <a:effectLst/>
                <a:latin typeface="Ravi" panose="02000504000000020004" pitchFamily="2" charset="-78"/>
                <a:ea typeface="Ravi" panose="02000504000000020004" pitchFamily="2" charset="-78"/>
                <a:cs typeface="Ravi" panose="02000504000000020004" pitchFamily="2" charset="-78"/>
              </a:rPr>
              <a:t>کاربران مجاز به شناسایی و بازیابی واترمارک هستند.</a:t>
            </a:r>
            <a:endParaRPr lang="en-US" kern="100" dirty="0">
              <a:effectLst/>
              <a:latin typeface="Ravi" panose="02000504000000020004" pitchFamily="2" charset="-78"/>
              <a:ea typeface="Ravi" panose="02000504000000020004" pitchFamily="2" charset="-78"/>
              <a:cs typeface="Ravi" panose="02000504000000020004" pitchFamily="2" charset="-78"/>
            </a:endParaRPr>
          </a:p>
          <a:p>
            <a:pPr marL="0" marR="0" algn="r" rtl="1">
              <a:lnSpc>
                <a:spcPct val="107000"/>
              </a:lnSpc>
              <a:spcBef>
                <a:spcPts val="0"/>
              </a:spcBef>
              <a:spcAft>
                <a:spcPts val="800"/>
              </a:spcAft>
            </a:pPr>
            <a:r>
              <a:rPr lang="en-US" sz="1800" kern="100" dirty="0">
                <a:effectLst/>
                <a:latin typeface="Bebas Neue" panose="020B0606020202050201" pitchFamily="34" charset="0"/>
                <a:ea typeface="Times New Roman" panose="02020603050405020304" pitchFamily="18" charset="0"/>
                <a:cs typeface="Arial" panose="020B0604020202020204" pitchFamily="34" charset="0"/>
              </a:rPr>
              <a:t>Private</a:t>
            </a:r>
            <a:r>
              <a:rPr lang="fa-IR" sz="1800" kern="100" dirty="0">
                <a:effectLst/>
                <a:latin typeface="Calibri" panose="020F0502020204030204" pitchFamily="34" charset="0"/>
                <a:ea typeface="Times New Roman" panose="02020603050405020304" pitchFamily="18" charset="0"/>
                <a:cs typeface="Arial" panose="020B0604020202020204" pitchFamily="34" charset="0"/>
              </a:rPr>
              <a:t> : </a:t>
            </a:r>
            <a:r>
              <a:rPr lang="fa-IR" kern="100" dirty="0">
                <a:effectLst/>
                <a:latin typeface="Ravi" panose="02000504000000020004" pitchFamily="2" charset="-78"/>
                <a:ea typeface="Ravi" panose="02000504000000020004" pitchFamily="2" charset="-78"/>
                <a:cs typeface="Ravi" panose="02000504000000020004" pitchFamily="2" charset="-78"/>
              </a:rPr>
              <a:t>کاربران اجازه شناسایی و بازیابی واترمارک را ندارند.</a:t>
            </a:r>
            <a:endParaRPr lang="en-US" kern="100" dirty="0">
              <a:effectLst/>
              <a:latin typeface="Ravi" panose="02000504000000020004" pitchFamily="2" charset="-78"/>
              <a:ea typeface="Ravi" panose="02000504000000020004" pitchFamily="2" charset="-78"/>
              <a:cs typeface="Ravi" panose="02000504000000020004" pitchFamily="2" charset="-78"/>
            </a:endParaRPr>
          </a:p>
        </p:txBody>
      </p:sp>
      <p:sp>
        <p:nvSpPr>
          <p:cNvPr id="4" name="Google Shape;478;p66">
            <a:extLst>
              <a:ext uri="{FF2B5EF4-FFF2-40B4-BE49-F238E27FC236}">
                <a16:creationId xmlns:a16="http://schemas.microsoft.com/office/drawing/2014/main" id="{865CDEA5-7A6E-6620-1371-1CF1BF555A4D}"/>
              </a:ext>
            </a:extLst>
          </p:cNvPr>
          <p:cNvSpPr txBox="1">
            <a:spLocks/>
          </p:cNvSpPr>
          <p:nvPr/>
        </p:nvSpPr>
        <p:spPr>
          <a:xfrm>
            <a:off x="8550" y="1168484"/>
            <a:ext cx="4473002" cy="25341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400" b="0" i="0" u="none" strike="noStrike" cap="none">
                <a:solidFill>
                  <a:schemeClr val="dk1"/>
                </a:solidFill>
                <a:latin typeface="Overpass Light"/>
                <a:ea typeface="Overpass Light"/>
                <a:cs typeface="Overpass Light"/>
                <a:sym typeface="Overpass Light"/>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marR="0" algn="r" rtl="1">
              <a:lnSpc>
                <a:spcPct val="107000"/>
              </a:lnSpc>
              <a:spcBef>
                <a:spcPts val="0"/>
              </a:spcBef>
              <a:spcAft>
                <a:spcPts val="800"/>
              </a:spcAft>
            </a:pPr>
            <a:r>
              <a:rPr lang="en-US" sz="1800" kern="100" dirty="0">
                <a:effectLst/>
                <a:latin typeface="Bebas Neue" panose="020B0606020202050201" pitchFamily="34" charset="0"/>
                <a:ea typeface="Times New Roman" panose="02020603050405020304" pitchFamily="18" charset="0"/>
                <a:cs typeface="Arial" panose="020B0604020202020204" pitchFamily="34" charset="0"/>
              </a:rPr>
              <a:t>Symmetric</a:t>
            </a:r>
            <a:r>
              <a:rPr lang="fa-IR" sz="1200" kern="100" dirty="0">
                <a:effectLst/>
                <a:latin typeface="Calibri" panose="020F0502020204030204" pitchFamily="34" charset="0"/>
                <a:ea typeface="Times New Roman" panose="02020603050405020304" pitchFamily="18" charset="0"/>
                <a:cs typeface="Arial" panose="020B0604020202020204" pitchFamily="34" charset="0"/>
              </a:rPr>
              <a:t> : </a:t>
            </a:r>
            <a:r>
              <a:rPr lang="fa-IR" kern="100" dirty="0">
                <a:effectLst/>
                <a:latin typeface="Ravi" panose="02000504000000020004" pitchFamily="2" charset="-78"/>
                <a:ea typeface="Ravi" panose="02000504000000020004" pitchFamily="2" charset="-78"/>
                <a:cs typeface="Ravi" panose="02000504000000020004" pitchFamily="2" charset="-78"/>
              </a:rPr>
              <a:t>از کلید های یکسان برای جاسازی و بازیابی چند واترمارک استفاده میشود.</a:t>
            </a:r>
            <a:endParaRPr lang="en-US" kern="100" dirty="0">
              <a:effectLst/>
              <a:latin typeface="Ravi" panose="02000504000000020004" pitchFamily="2" charset="-78"/>
              <a:ea typeface="Ravi" panose="02000504000000020004" pitchFamily="2" charset="-78"/>
              <a:cs typeface="Ravi" panose="02000504000000020004" pitchFamily="2" charset="-78"/>
            </a:endParaRPr>
          </a:p>
          <a:p>
            <a:pPr marL="0" marR="0" algn="r" rtl="1">
              <a:lnSpc>
                <a:spcPct val="107000"/>
              </a:lnSpc>
              <a:spcBef>
                <a:spcPts val="0"/>
              </a:spcBef>
              <a:spcAft>
                <a:spcPts val="800"/>
              </a:spcAft>
            </a:pPr>
            <a:r>
              <a:rPr lang="en-US" sz="1800" kern="100" dirty="0">
                <a:effectLst/>
                <a:latin typeface="Bebas Neue" panose="020B0606020202050201" pitchFamily="34" charset="0"/>
                <a:ea typeface="Times New Roman" panose="02020603050405020304" pitchFamily="18" charset="0"/>
                <a:cs typeface="Arial" panose="020B0604020202020204" pitchFamily="34" charset="0"/>
              </a:rPr>
              <a:t>Asymmetric</a:t>
            </a:r>
            <a:r>
              <a:rPr lang="fa-IR" sz="1200" kern="100" dirty="0">
                <a:effectLst/>
                <a:latin typeface="Calibri" panose="020F0502020204030204" pitchFamily="34" charset="0"/>
                <a:ea typeface="Times New Roman" panose="02020603050405020304" pitchFamily="18" charset="0"/>
                <a:cs typeface="Arial" panose="020B0604020202020204" pitchFamily="34" charset="0"/>
              </a:rPr>
              <a:t> : </a:t>
            </a:r>
            <a:r>
              <a:rPr lang="fa-IR" kern="100" dirty="0">
                <a:effectLst/>
                <a:latin typeface="Ravi" panose="02000504000000020004" pitchFamily="2" charset="-78"/>
                <a:ea typeface="Ravi" panose="02000504000000020004" pitchFamily="2" charset="-78"/>
                <a:cs typeface="Ravi" panose="02000504000000020004" pitchFamily="2" charset="-78"/>
              </a:rPr>
              <a:t>از کلیدهای متمایز برای جاسازی و بازیابی چند واترمارک استفاده میشود.</a:t>
            </a:r>
            <a:endParaRPr lang="en-US" kern="100" dirty="0">
              <a:effectLst/>
              <a:latin typeface="Ravi" panose="02000504000000020004" pitchFamily="2" charset="-78"/>
              <a:ea typeface="Ravi" panose="02000504000000020004" pitchFamily="2" charset="-78"/>
              <a:cs typeface="Ravi" panose="02000504000000020004" pitchFamily="2" charset="-78"/>
            </a:endParaRPr>
          </a:p>
          <a:p>
            <a:pPr marL="0" marR="0" algn="r" rtl="1">
              <a:lnSpc>
                <a:spcPct val="107000"/>
              </a:lnSpc>
              <a:spcBef>
                <a:spcPts val="0"/>
              </a:spcBef>
              <a:spcAft>
                <a:spcPts val="800"/>
              </a:spcAft>
            </a:pPr>
            <a:r>
              <a:rPr lang="en-US" sz="1800" kern="100" dirty="0">
                <a:effectLst/>
                <a:latin typeface="Bebas Neue" panose="020B0606020202050201" pitchFamily="34" charset="0"/>
                <a:ea typeface="Times New Roman" panose="02020603050405020304" pitchFamily="18" charset="0"/>
                <a:cs typeface="Arial" panose="020B0604020202020204" pitchFamily="34" charset="0"/>
              </a:rPr>
              <a:t>Steganographic</a:t>
            </a:r>
            <a:r>
              <a:rPr lang="fa-IR" sz="1200" kern="100" dirty="0">
                <a:effectLst/>
                <a:latin typeface="Calibri" panose="020F0502020204030204" pitchFamily="34" charset="0"/>
                <a:ea typeface="Times New Roman" panose="02020603050405020304" pitchFamily="18" charset="0"/>
                <a:cs typeface="Arial" panose="020B0604020202020204" pitchFamily="34" charset="0"/>
              </a:rPr>
              <a:t> </a:t>
            </a:r>
            <a:r>
              <a:rPr lang="fa-IR" kern="100" dirty="0">
                <a:effectLst/>
                <a:latin typeface="Ravi" panose="02000504000000020004" pitchFamily="2" charset="-78"/>
                <a:ea typeface="Ravi" panose="02000504000000020004" pitchFamily="2" charset="-78"/>
                <a:cs typeface="Ravi" panose="02000504000000020004" pitchFamily="2" charset="-78"/>
              </a:rPr>
              <a:t>: به تکنیکی اشاره میکند که در آن کاربران از وجود واترمارک بی اطلاع هستند، این شیوه در تشخیص اثر انگشت استفاده میشود.</a:t>
            </a:r>
            <a:endParaRPr lang="en-US" kern="100" dirty="0">
              <a:effectLst/>
              <a:latin typeface="Ravi" panose="02000504000000020004" pitchFamily="2" charset="-78"/>
              <a:ea typeface="Ravi" panose="02000504000000020004" pitchFamily="2" charset="-78"/>
              <a:cs typeface="Ravi" panose="02000504000000020004" pitchFamily="2" charset="-78"/>
            </a:endParaRPr>
          </a:p>
          <a:p>
            <a:pPr marL="0" marR="0" algn="r" rtl="1">
              <a:lnSpc>
                <a:spcPct val="107000"/>
              </a:lnSpc>
              <a:spcBef>
                <a:spcPts val="0"/>
              </a:spcBef>
              <a:spcAft>
                <a:spcPts val="800"/>
              </a:spcAft>
            </a:pPr>
            <a:r>
              <a:rPr lang="en-US" sz="1800" kern="100" dirty="0">
                <a:effectLst/>
                <a:latin typeface="Bebas Neue" panose="020B0606020202050201" pitchFamily="34" charset="0"/>
                <a:ea typeface="Times New Roman" panose="02020603050405020304" pitchFamily="18" charset="0"/>
                <a:cs typeface="Arial" panose="020B0604020202020204" pitchFamily="34" charset="0"/>
              </a:rPr>
              <a:t>Non-Steganographic</a:t>
            </a:r>
            <a:r>
              <a:rPr lang="fa-IR" sz="1200" kern="100" dirty="0">
                <a:effectLst/>
                <a:latin typeface="Calibri" panose="020F0502020204030204" pitchFamily="34" charset="0"/>
                <a:ea typeface="Times New Roman" panose="02020603050405020304" pitchFamily="18" charset="0"/>
                <a:cs typeface="Arial" panose="020B0604020202020204" pitchFamily="34" charset="0"/>
              </a:rPr>
              <a:t> : </a:t>
            </a:r>
            <a:r>
              <a:rPr lang="fa-IR" kern="100" dirty="0">
                <a:effectLst/>
                <a:latin typeface="Ravi" panose="02000504000000020004" pitchFamily="2" charset="-78"/>
                <a:ea typeface="Ravi" panose="02000504000000020004" pitchFamily="2" charset="-78"/>
                <a:cs typeface="Ravi" panose="02000504000000020004" pitchFamily="2" charset="-78"/>
              </a:rPr>
              <a:t>به تکنیکی اشاره میکند که در آن کاربران از وجود واترمارک آگاهی دارند. این روش در ردیابی استفاده های غیر مجاز کاربرد دارند.</a:t>
            </a:r>
            <a:endParaRPr lang="en-US" kern="100" dirty="0">
              <a:effectLst/>
              <a:latin typeface="Ravi" panose="02000504000000020004" pitchFamily="2" charset="-78"/>
              <a:ea typeface="Ravi" panose="02000504000000020004" pitchFamily="2" charset="-78"/>
              <a:cs typeface="Ravi" panose="02000504000000020004" pitchFamily="2" charset="-78"/>
            </a:endParaRPr>
          </a:p>
        </p:txBody>
      </p:sp>
      <p:cxnSp>
        <p:nvCxnSpPr>
          <p:cNvPr id="10" name="Straight Connector 9">
            <a:extLst>
              <a:ext uri="{FF2B5EF4-FFF2-40B4-BE49-F238E27FC236}">
                <a16:creationId xmlns:a16="http://schemas.microsoft.com/office/drawing/2014/main" id="{1D509649-96D4-B988-1F57-874196B99396}"/>
              </a:ext>
            </a:extLst>
          </p:cNvPr>
          <p:cNvCxnSpPr/>
          <p:nvPr/>
        </p:nvCxnSpPr>
        <p:spPr>
          <a:xfrm flipH="1">
            <a:off x="8550" y="3972393"/>
            <a:ext cx="456345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08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9"/>
          <p:cNvSpPr txBox="1">
            <a:spLocks noGrp="1"/>
          </p:cNvSpPr>
          <p:nvPr>
            <p:ph type="title"/>
          </p:nvPr>
        </p:nvSpPr>
        <p:spPr>
          <a:xfrm>
            <a:off x="4454300" y="961363"/>
            <a:ext cx="1663200" cy="9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0</a:t>
            </a:r>
            <a:r>
              <a:rPr lang="fa-IR" dirty="0"/>
              <a:t>6</a:t>
            </a:r>
            <a:endParaRPr b="1" dirty="0"/>
          </a:p>
        </p:txBody>
      </p:sp>
      <p:sp>
        <p:nvSpPr>
          <p:cNvPr id="523" name="Google Shape;523;p69"/>
          <p:cNvSpPr txBox="1">
            <a:spLocks noGrp="1"/>
          </p:cNvSpPr>
          <p:nvPr>
            <p:ph type="title" idx="2"/>
          </p:nvPr>
        </p:nvSpPr>
        <p:spPr>
          <a:xfrm>
            <a:off x="4204741" y="2054644"/>
            <a:ext cx="4818397" cy="1233600"/>
          </a:xfrm>
          <a:prstGeom prst="rect">
            <a:avLst/>
          </a:prstGeom>
        </p:spPr>
        <p:txBody>
          <a:bodyPr spcFirstLastPara="1" wrap="square" lIns="91425" tIns="91425" rIns="91425" bIns="91425" anchor="ctr" anchorCtr="0">
            <a:noAutofit/>
          </a:bodyPr>
          <a:lstStyle/>
          <a:p>
            <a:pPr lvl="0"/>
            <a:r>
              <a:rPr lang="en-US" sz="4000" dirty="0"/>
              <a:t>Host </a:t>
            </a:r>
            <a:br>
              <a:rPr lang="fa-IR" sz="4000" dirty="0"/>
            </a:br>
            <a:r>
              <a:rPr lang="en-US" sz="4000" dirty="0"/>
              <a:t>environment:</a:t>
            </a:r>
            <a:r>
              <a:rPr lang="en" sz="4000" dirty="0"/>
              <a:t> </a:t>
            </a:r>
            <a:endParaRPr sz="4000" dirty="0"/>
          </a:p>
        </p:txBody>
      </p:sp>
      <p:sp>
        <p:nvSpPr>
          <p:cNvPr id="524" name="Google Shape;524;p69"/>
          <p:cNvSpPr txBox="1">
            <a:spLocks noGrp="1"/>
          </p:cNvSpPr>
          <p:nvPr>
            <p:ph type="subTitle" idx="1"/>
          </p:nvPr>
        </p:nvSpPr>
        <p:spPr>
          <a:xfrm>
            <a:off x="4204741" y="3027894"/>
            <a:ext cx="4378641" cy="11542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a-IR" dirty="0">
                <a:latin typeface="Ravi SemiBold" panose="02000504000000020004" pitchFamily="2" charset="-78"/>
                <a:ea typeface="Ravi SemiBold" panose="02000504000000020004" pitchFamily="2" charset="-78"/>
                <a:cs typeface="Ravi SemiBold" panose="02000504000000020004" pitchFamily="2" charset="-78"/>
              </a:rPr>
              <a:t>محیط میزبان:</a:t>
            </a:r>
          </a:p>
          <a:p>
            <a:pPr marL="0" lvl="0" indent="0" algn="l" rtl="0">
              <a:spcBef>
                <a:spcPts val="0"/>
              </a:spcBef>
              <a:spcAft>
                <a:spcPts val="0"/>
              </a:spcAft>
              <a:buNone/>
            </a:pPr>
            <a:endParaRPr sz="3600" dirty="0">
              <a:latin typeface="Ravi SemiBold" panose="02000504000000020004" pitchFamily="2" charset="-78"/>
              <a:ea typeface="Ravi SemiBold" panose="02000504000000020004" pitchFamily="2" charset="-78"/>
              <a:cs typeface="Ravi SemiBold" panose="02000504000000020004" pitchFamily="2" charset="-78"/>
            </a:endParaRPr>
          </a:p>
        </p:txBody>
      </p:sp>
    </p:spTree>
    <p:extLst>
      <p:ext uri="{BB962C8B-B14F-4D97-AF65-F5344CB8AC3E}">
        <p14:creationId xmlns:p14="http://schemas.microsoft.com/office/powerpoint/2010/main" val="306842928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2"/>
                                        </p:tgtEl>
                                        <p:attrNameLst>
                                          <p:attrName>style.visibility</p:attrName>
                                        </p:attrNameLst>
                                      </p:cBhvr>
                                      <p:to>
                                        <p:strVal val="visible"/>
                                      </p:to>
                                    </p:set>
                                    <p:anim calcmode="lin" valueType="num">
                                      <p:cBhvr additive="base">
                                        <p:cTn id="7" dur="1000"/>
                                        <p:tgtEl>
                                          <p:spTgt spid="52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23"/>
                                        </p:tgtEl>
                                        <p:attrNameLst>
                                          <p:attrName>style.visibility</p:attrName>
                                        </p:attrNameLst>
                                      </p:cBhvr>
                                      <p:to>
                                        <p:strVal val="visible"/>
                                      </p:to>
                                    </p:set>
                                    <p:anim calcmode="lin" valueType="num">
                                      <p:cBhvr additive="base">
                                        <p:cTn id="10" dur="1000"/>
                                        <p:tgtEl>
                                          <p:spTgt spid="5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cxnSp>
        <p:nvCxnSpPr>
          <p:cNvPr id="532" name="Google Shape;532;p70"/>
          <p:cNvCxnSpPr/>
          <p:nvPr/>
        </p:nvCxnSpPr>
        <p:spPr>
          <a:xfrm rot="10800000">
            <a:off x="102075" y="108900"/>
            <a:ext cx="0" cy="4919700"/>
          </a:xfrm>
          <a:prstGeom prst="straightConnector1">
            <a:avLst/>
          </a:prstGeom>
          <a:noFill/>
          <a:ln w="19050" cap="flat" cmpd="sng">
            <a:solidFill>
              <a:schemeClr val="lt1"/>
            </a:solidFill>
            <a:prstDash val="solid"/>
            <a:round/>
            <a:headEnd type="none" w="med" len="med"/>
            <a:tailEnd type="none" w="med" len="med"/>
          </a:ln>
        </p:spPr>
      </p:cxnSp>
      <p:cxnSp>
        <p:nvCxnSpPr>
          <p:cNvPr id="533" name="Google Shape;533;p70"/>
          <p:cNvCxnSpPr/>
          <p:nvPr/>
        </p:nvCxnSpPr>
        <p:spPr>
          <a:xfrm rot="10800000">
            <a:off x="90450" y="5036375"/>
            <a:ext cx="4473000" cy="0"/>
          </a:xfrm>
          <a:prstGeom prst="straightConnector1">
            <a:avLst/>
          </a:prstGeom>
          <a:noFill/>
          <a:ln w="19050" cap="flat" cmpd="sng">
            <a:solidFill>
              <a:schemeClr val="lt1"/>
            </a:solidFill>
            <a:prstDash val="solid"/>
            <a:round/>
            <a:headEnd type="none" w="med" len="med"/>
            <a:tailEnd type="none" w="med" len="med"/>
          </a:ln>
        </p:spPr>
      </p:cxnSp>
      <p:cxnSp>
        <p:nvCxnSpPr>
          <p:cNvPr id="534" name="Google Shape;534;p70"/>
          <p:cNvCxnSpPr/>
          <p:nvPr/>
        </p:nvCxnSpPr>
        <p:spPr>
          <a:xfrm rot="10800000">
            <a:off x="90450" y="101275"/>
            <a:ext cx="4473000" cy="0"/>
          </a:xfrm>
          <a:prstGeom prst="straightConnector1">
            <a:avLst/>
          </a:prstGeom>
          <a:noFill/>
          <a:ln w="19050" cap="flat" cmpd="sng">
            <a:solidFill>
              <a:schemeClr val="lt1"/>
            </a:solidFill>
            <a:prstDash val="solid"/>
            <a:round/>
            <a:headEnd type="none" w="med" len="med"/>
            <a:tailEnd type="none" w="med" len="med"/>
          </a:ln>
        </p:spPr>
      </p:cxnSp>
      <p:sp>
        <p:nvSpPr>
          <p:cNvPr id="2" name="Google Shape;524;p69">
            <a:extLst>
              <a:ext uri="{FF2B5EF4-FFF2-40B4-BE49-F238E27FC236}">
                <a16:creationId xmlns:a16="http://schemas.microsoft.com/office/drawing/2014/main" id="{02ECEC22-ED78-4496-6773-BC1FABE8FE40}"/>
              </a:ext>
            </a:extLst>
          </p:cNvPr>
          <p:cNvSpPr txBox="1">
            <a:spLocks/>
          </p:cNvSpPr>
          <p:nvPr/>
        </p:nvSpPr>
        <p:spPr>
          <a:xfrm>
            <a:off x="4707900" y="0"/>
            <a:ext cx="4313852" cy="8005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Light"/>
                <a:ea typeface="Overpass Light"/>
                <a:cs typeface="Overpass Light"/>
                <a:sym typeface="Overpass Light"/>
              </a:defRPr>
            </a:lvl1pPr>
            <a:lvl2pPr marL="914400" marR="0" lvl="1"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2pPr>
            <a:lvl3pPr marL="1371600" marR="0" lvl="2"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3pPr>
            <a:lvl4pPr marL="1828800" marR="0" lvl="3"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4pPr>
            <a:lvl5pPr marL="2286000" marR="0" lvl="4"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5pPr>
            <a:lvl6pPr marL="2743200" marR="0" lvl="5"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6pPr>
            <a:lvl7pPr marL="3200400" marR="0" lvl="6"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7pPr>
            <a:lvl8pPr marL="3657600" marR="0" lvl="7"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8pPr>
            <a:lvl9pPr marL="4114800" marR="0" lvl="8"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9pPr>
          </a:lstStyle>
          <a:p>
            <a:pPr marL="0" indent="0" algn="r"/>
            <a:r>
              <a:rPr lang="fa-IR" sz="2400" dirty="0">
                <a:latin typeface="Ravi SemiBold" panose="02000504000000020004" pitchFamily="2" charset="-78"/>
                <a:ea typeface="Ravi SemiBold" panose="02000504000000020004" pitchFamily="2" charset="-78"/>
                <a:cs typeface="Ravi SemiBold" panose="02000504000000020004" pitchFamily="2" charset="-78"/>
              </a:rPr>
              <a:t>محیط میزبان :</a:t>
            </a:r>
            <a:endParaRPr lang="fa-IR" sz="3600" dirty="0">
              <a:latin typeface="Ravi SemiBold" panose="02000504000000020004" pitchFamily="2" charset="-78"/>
              <a:ea typeface="Ravi SemiBold" panose="02000504000000020004" pitchFamily="2" charset="-78"/>
              <a:cs typeface="Ravi SemiBold" panose="02000504000000020004" pitchFamily="2" charset="-78"/>
            </a:endParaRPr>
          </a:p>
        </p:txBody>
      </p:sp>
      <p:sp>
        <p:nvSpPr>
          <p:cNvPr id="7" name="Google Shape;478;p66">
            <a:extLst>
              <a:ext uri="{FF2B5EF4-FFF2-40B4-BE49-F238E27FC236}">
                <a16:creationId xmlns:a16="http://schemas.microsoft.com/office/drawing/2014/main" id="{F9286B74-CBB9-8CB9-6DB1-B4C22639D529}"/>
              </a:ext>
            </a:extLst>
          </p:cNvPr>
          <p:cNvSpPr txBox="1">
            <a:spLocks/>
          </p:cNvSpPr>
          <p:nvPr/>
        </p:nvSpPr>
        <p:spPr>
          <a:xfrm>
            <a:off x="502174" y="952308"/>
            <a:ext cx="3943731" cy="382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400" b="0" i="0" u="none" strike="noStrike" cap="none">
                <a:solidFill>
                  <a:schemeClr val="dk1"/>
                </a:solidFill>
                <a:latin typeface="Overpass Light"/>
                <a:ea typeface="Overpass Light"/>
                <a:cs typeface="Overpass Light"/>
                <a:sym typeface="Overpass Light"/>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marR="0" algn="r" rtl="1">
              <a:lnSpc>
                <a:spcPct val="107000"/>
              </a:lnSpc>
              <a:spcBef>
                <a:spcPts val="0"/>
              </a:spcBef>
              <a:spcAft>
                <a:spcPts val="800"/>
              </a:spcAft>
            </a:pPr>
            <a:r>
              <a:rPr lang="fa-IR" kern="100" dirty="0">
                <a:effectLst/>
                <a:latin typeface="Ravi" panose="02000504000000020004" pitchFamily="2" charset="-78"/>
                <a:ea typeface="Ravi" panose="02000504000000020004" pitchFamily="2" charset="-78"/>
                <a:cs typeface="Ravi" panose="02000504000000020004" pitchFamily="2" charset="-78"/>
              </a:rPr>
              <a:t>.</a:t>
            </a:r>
            <a:endParaRPr lang="en-US" kern="100" dirty="0">
              <a:effectLst/>
              <a:latin typeface="Ravi" panose="02000504000000020004" pitchFamily="2" charset="-78"/>
              <a:ea typeface="Ravi" panose="02000504000000020004" pitchFamily="2" charset="-78"/>
              <a:cs typeface="Ravi" panose="02000504000000020004" pitchFamily="2" charset="-78"/>
            </a:endParaRPr>
          </a:p>
          <a:p>
            <a:pPr marL="0" marR="0" algn="r" rtl="1">
              <a:lnSpc>
                <a:spcPct val="107000"/>
              </a:lnSpc>
              <a:spcBef>
                <a:spcPts val="0"/>
              </a:spcBef>
              <a:spcAft>
                <a:spcPts val="800"/>
              </a:spcAft>
            </a:pPr>
            <a:r>
              <a:rPr lang="fa-IR" kern="100" dirty="0">
                <a:effectLst/>
                <a:latin typeface="Ravi" panose="02000504000000020004" pitchFamily="2" charset="-78"/>
                <a:ea typeface="Ravi" panose="02000504000000020004" pitchFamily="2" charset="-78"/>
                <a:cs typeface="Ravi" panose="02000504000000020004" pitchFamily="2" charset="-78"/>
              </a:rPr>
              <a:t>واتر مارک متنی نیز میتواند توسط نرم افزار های واژه پرداز تهیه شود. از این واترمارک میتوان برای رمز کردن  فایل های موجود در اینترنت استفاده کرد.</a:t>
            </a:r>
          </a:p>
          <a:p>
            <a:pPr marL="0" marR="0" algn="r" rtl="1">
              <a:lnSpc>
                <a:spcPct val="107000"/>
              </a:lnSpc>
              <a:spcBef>
                <a:spcPts val="0"/>
              </a:spcBef>
              <a:spcAft>
                <a:spcPts val="800"/>
              </a:spcAft>
            </a:pPr>
            <a:r>
              <a:rPr lang="fa-IR" kern="100" dirty="0">
                <a:effectLst/>
                <a:latin typeface="Ravi" panose="02000504000000020004" pitchFamily="2" charset="-78"/>
                <a:ea typeface="Ravi" panose="02000504000000020004" pitchFamily="2" charset="-78"/>
                <a:cs typeface="Ravi" panose="02000504000000020004" pitchFamily="2" charset="-78"/>
              </a:rPr>
              <a:t>اساسا این نوع </a:t>
            </a:r>
            <a:r>
              <a:rPr lang="en-US" kern="100" dirty="0">
                <a:effectLst/>
                <a:latin typeface="Bebas Neue" panose="020B0606020202050201" pitchFamily="34" charset="0"/>
                <a:ea typeface="Ravi" panose="02000504000000020004" pitchFamily="2" charset="-78"/>
                <a:cs typeface="Ravi" panose="02000504000000020004" pitchFamily="2" charset="-78"/>
              </a:rPr>
              <a:t>HTML</a:t>
            </a:r>
            <a:r>
              <a:rPr lang="fa-IR" kern="100" dirty="0">
                <a:effectLst/>
                <a:latin typeface="Ravi" panose="02000504000000020004" pitchFamily="2" charset="-78"/>
                <a:ea typeface="Ravi" panose="02000504000000020004" pitchFamily="2" charset="-78"/>
                <a:cs typeface="Ravi" panose="02000504000000020004" pitchFamily="2" charset="-78"/>
              </a:rPr>
              <a:t>واترمارک بر سه گونه معنایی، دستوری، یا فضای آزاد تقسیم بندی میگردد.</a:t>
            </a:r>
          </a:p>
          <a:p>
            <a:pPr marL="0" marR="0" algn="r" rtl="1">
              <a:lnSpc>
                <a:spcPct val="107000"/>
              </a:lnSpc>
              <a:spcBef>
                <a:spcPts val="0"/>
              </a:spcBef>
              <a:spcAft>
                <a:spcPts val="800"/>
              </a:spcAft>
            </a:pPr>
            <a:r>
              <a:rPr lang="fa-IR" kern="100" dirty="0">
                <a:effectLst/>
                <a:latin typeface="Ravi" panose="02000504000000020004" pitchFamily="2" charset="-78"/>
                <a:ea typeface="Ravi" panose="02000504000000020004" pitchFamily="2" charset="-78"/>
                <a:cs typeface="Ravi" panose="02000504000000020004" pitchFamily="2" charset="-78"/>
              </a:rPr>
              <a:t>نمونه ای که در ذیل آورده میشود در تقسیم بندی ها</a:t>
            </a:r>
            <a:r>
              <a:rPr lang="en-US" kern="100" dirty="0">
                <a:effectLst/>
                <a:latin typeface="Ravi" panose="02000504000000020004" pitchFamily="2" charset="-78"/>
                <a:ea typeface="Ravi" panose="02000504000000020004" pitchFamily="2" charset="-78"/>
                <a:cs typeface="Ravi" panose="02000504000000020004" pitchFamily="2" charset="-78"/>
              </a:rPr>
              <a:t>)</a:t>
            </a:r>
            <a:r>
              <a:rPr lang="fa-IR" kern="100" dirty="0">
                <a:effectLst/>
                <a:latin typeface="Ravi" panose="02000504000000020004" pitchFamily="2" charset="-78"/>
                <a:ea typeface="Ravi" panose="02000504000000020004" pitchFamily="2" charset="-78"/>
                <a:cs typeface="Ravi" panose="02000504000000020004" pitchFamily="2" charset="-78"/>
              </a:rPr>
              <a:t>(</a:t>
            </a:r>
            <a:r>
              <a:rPr lang="en-US" kern="100" dirty="0">
                <a:effectLst/>
                <a:latin typeface="Ravi" panose="02000504000000020004" pitchFamily="2" charset="-78"/>
                <a:ea typeface="Ravi" panose="02000504000000020004" pitchFamily="2" charset="-78"/>
                <a:cs typeface="Ravi" panose="02000504000000020004" pitchFamily="2" charset="-78"/>
              </a:rPr>
              <a:t>(</a:t>
            </a:r>
            <a:r>
              <a:rPr lang="en-US" kern="100" dirty="0">
                <a:effectLst/>
                <a:latin typeface="Bebas Neue" panose="020B0606020202050201" pitchFamily="34" charset="0"/>
                <a:ea typeface="Ravi" panose="02000504000000020004" pitchFamily="2" charset="-78"/>
                <a:cs typeface="Ravi" panose="02000504000000020004" pitchFamily="2" charset="-78"/>
              </a:rPr>
              <a:t>Null Cipher</a:t>
            </a:r>
            <a:r>
              <a:rPr lang="fa-IR" kern="100" dirty="0">
                <a:effectLst/>
                <a:latin typeface="Ravi" panose="02000504000000020004" pitchFamily="2" charset="-78"/>
                <a:ea typeface="Ravi" panose="02000504000000020004" pitchFamily="2" charset="-78"/>
                <a:cs typeface="Ravi" panose="02000504000000020004" pitchFamily="2" charset="-78"/>
              </a:rPr>
              <a:t>یا رمز پوچ شناخته میشود :</a:t>
            </a:r>
          </a:p>
          <a:p>
            <a:pPr marL="0" marR="0" algn="r" rtl="1">
              <a:lnSpc>
                <a:spcPct val="107000"/>
              </a:lnSpc>
              <a:spcBef>
                <a:spcPts val="0"/>
              </a:spcBef>
              <a:spcAft>
                <a:spcPts val="800"/>
              </a:spcAft>
            </a:pPr>
            <a:r>
              <a:rPr lang="fa-IR" kern="100" dirty="0">
                <a:effectLst/>
                <a:latin typeface="Ravi" panose="02000504000000020004" pitchFamily="2" charset="-78"/>
                <a:ea typeface="Ravi" panose="02000504000000020004" pitchFamily="2" charset="-78"/>
                <a:cs typeface="Ravi" panose="02000504000000020004" pitchFamily="2" charset="-78"/>
              </a:rPr>
              <a:t>متن میزبان : </a:t>
            </a:r>
          </a:p>
          <a:p>
            <a:pPr marL="0" marR="0" algn="l" rtl="1">
              <a:lnSpc>
                <a:spcPct val="107000"/>
              </a:lnSpc>
              <a:spcBef>
                <a:spcPts val="0"/>
              </a:spcBef>
              <a:spcAft>
                <a:spcPts val="800"/>
              </a:spcAft>
            </a:pPr>
            <a:r>
              <a:rPr lang="en-US" kern="100" dirty="0">
                <a:effectLst/>
                <a:latin typeface="Bebas Neue" panose="020B0606020202050201" pitchFamily="34" charset="0"/>
                <a:ea typeface="Ravi" panose="02000504000000020004" pitchFamily="2" charset="-78"/>
                <a:cs typeface="Ravi" panose="02000504000000020004" pitchFamily="2" charset="-78"/>
              </a:rPr>
              <a:t>Fishing freshwater bends and saltwater coats rewards anyone , feeling stressed Resourceful anglers usually </a:t>
            </a:r>
            <a:r>
              <a:rPr lang="en-US" kern="100" dirty="0" err="1">
                <a:effectLst/>
                <a:latin typeface="Bebas Neue" panose="020B0606020202050201" pitchFamily="34" charset="0"/>
                <a:ea typeface="Ravi" panose="02000504000000020004" pitchFamily="2" charset="-78"/>
                <a:cs typeface="Ravi" panose="02000504000000020004" pitchFamily="2" charset="-78"/>
              </a:rPr>
              <a:t>fing</a:t>
            </a:r>
            <a:r>
              <a:rPr lang="en-US" kern="100" dirty="0">
                <a:effectLst/>
                <a:latin typeface="Bebas Neue" panose="020B0606020202050201" pitchFamily="34" charset="0"/>
                <a:ea typeface="Ravi" panose="02000504000000020004" pitchFamily="2" charset="-78"/>
                <a:cs typeface="Ravi" panose="02000504000000020004" pitchFamily="2" charset="-78"/>
              </a:rPr>
              <a:t> masterful leapers fun and admit swordfish rank overwhelming </a:t>
            </a:r>
            <a:r>
              <a:rPr lang="en-US" kern="100" dirty="0" err="1">
                <a:effectLst/>
                <a:latin typeface="Bebas Neue" panose="020B0606020202050201" pitchFamily="34" charset="0"/>
                <a:ea typeface="Ravi" panose="02000504000000020004" pitchFamily="2" charset="-78"/>
                <a:cs typeface="Ravi" panose="02000504000000020004" pitchFamily="2" charset="-78"/>
              </a:rPr>
              <a:t>anyday</a:t>
            </a:r>
            <a:r>
              <a:rPr lang="en-US" kern="100" dirty="0">
                <a:effectLst/>
                <a:latin typeface="Bebas Neue" panose="020B0606020202050201" pitchFamily="34" charset="0"/>
                <a:ea typeface="Ravi" panose="02000504000000020004" pitchFamily="2" charset="-78"/>
                <a:cs typeface="Ravi" panose="02000504000000020004" pitchFamily="2" charset="-78"/>
              </a:rPr>
              <a:t>.</a:t>
            </a:r>
          </a:p>
          <a:p>
            <a:pPr marL="0" marR="0" algn="r" rtl="1">
              <a:lnSpc>
                <a:spcPct val="107000"/>
              </a:lnSpc>
              <a:spcBef>
                <a:spcPts val="0"/>
              </a:spcBef>
              <a:spcAft>
                <a:spcPts val="800"/>
              </a:spcAft>
            </a:pPr>
            <a:r>
              <a:rPr lang="fa-IR" kern="100" dirty="0">
                <a:effectLst/>
                <a:latin typeface="Ravi" panose="02000504000000020004" pitchFamily="2" charset="-78"/>
                <a:ea typeface="Ravi" panose="02000504000000020004" pitchFamily="2" charset="-78"/>
                <a:cs typeface="Ravi" panose="02000504000000020004" pitchFamily="2" charset="-78"/>
              </a:rPr>
              <a:t>با کنار هم گذاشتن حروف سوم کلمات، پیغام رمز نمایان میشود :</a:t>
            </a:r>
          </a:p>
          <a:p>
            <a:pPr marL="0" marR="0" algn="l" rtl="1">
              <a:lnSpc>
                <a:spcPct val="107000"/>
              </a:lnSpc>
              <a:spcBef>
                <a:spcPts val="0"/>
              </a:spcBef>
              <a:spcAft>
                <a:spcPts val="800"/>
              </a:spcAft>
            </a:pPr>
            <a:r>
              <a:rPr lang="en-US" kern="100" dirty="0">
                <a:effectLst/>
                <a:latin typeface="Bebas Neue" panose="020B0606020202050201" pitchFamily="34" charset="0"/>
                <a:ea typeface="Ravi" panose="02000504000000020004" pitchFamily="2" charset="-78"/>
                <a:cs typeface="Ravi" panose="02000504000000020004" pitchFamily="2" charset="-78"/>
              </a:rPr>
              <a:t>Send Lawyers , Guns and Money</a:t>
            </a:r>
          </a:p>
          <a:p>
            <a:pPr marL="0" marR="0" algn="r" rtl="1">
              <a:lnSpc>
                <a:spcPct val="107000"/>
              </a:lnSpc>
              <a:spcBef>
                <a:spcPts val="0"/>
              </a:spcBef>
              <a:spcAft>
                <a:spcPts val="800"/>
              </a:spcAft>
            </a:pPr>
            <a:endParaRPr lang="fa-IR" kern="100" dirty="0">
              <a:effectLst/>
              <a:latin typeface="Ravi" panose="02000504000000020004" pitchFamily="2" charset="-78"/>
              <a:ea typeface="Ravi" panose="02000504000000020004" pitchFamily="2" charset="-78"/>
              <a:cs typeface="Ravi" panose="02000504000000020004" pitchFamily="2" charset="-78"/>
            </a:endParaRPr>
          </a:p>
          <a:p>
            <a:pPr marL="0" marR="0" algn="r" rtl="1">
              <a:lnSpc>
                <a:spcPct val="107000"/>
              </a:lnSpc>
              <a:spcBef>
                <a:spcPts val="0"/>
              </a:spcBef>
              <a:spcAft>
                <a:spcPts val="800"/>
              </a:spcAft>
            </a:pPr>
            <a:endParaRPr lang="en-US" kern="100" dirty="0">
              <a:effectLst/>
              <a:latin typeface="Ravi" panose="02000504000000020004" pitchFamily="2" charset="-78"/>
              <a:ea typeface="Ravi" panose="02000504000000020004" pitchFamily="2" charset="-78"/>
              <a:cs typeface="Ravi" panose="02000504000000020004" pitchFamily="2" charset="-78"/>
            </a:endParaRPr>
          </a:p>
        </p:txBody>
      </p:sp>
      <p:sp>
        <p:nvSpPr>
          <p:cNvPr id="3" name="Google Shape;478;p66">
            <a:extLst>
              <a:ext uri="{FF2B5EF4-FFF2-40B4-BE49-F238E27FC236}">
                <a16:creationId xmlns:a16="http://schemas.microsoft.com/office/drawing/2014/main" id="{D9691BBC-577A-2D80-0566-964E9A47B71D}"/>
              </a:ext>
            </a:extLst>
          </p:cNvPr>
          <p:cNvSpPr txBox="1">
            <a:spLocks/>
          </p:cNvSpPr>
          <p:nvPr/>
        </p:nvSpPr>
        <p:spPr>
          <a:xfrm>
            <a:off x="4965595" y="952308"/>
            <a:ext cx="3943731" cy="382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400" b="0" i="0" u="none" strike="noStrike" cap="none">
                <a:solidFill>
                  <a:schemeClr val="dk1"/>
                </a:solidFill>
                <a:latin typeface="Overpass Light"/>
                <a:ea typeface="Overpass Light"/>
                <a:cs typeface="Overpass Light"/>
                <a:sym typeface="Overpass Light"/>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marR="0" algn="r" rtl="1">
              <a:lnSpc>
                <a:spcPct val="107000"/>
              </a:lnSpc>
              <a:spcBef>
                <a:spcPts val="0"/>
              </a:spcBef>
              <a:spcAft>
                <a:spcPts val="800"/>
              </a:spcAft>
            </a:pPr>
            <a:r>
              <a:rPr lang="fa-IR" kern="100" dirty="0">
                <a:effectLst/>
                <a:latin typeface="Ravi" panose="02000504000000020004" pitchFamily="2" charset="-78"/>
                <a:ea typeface="Ravi" panose="02000504000000020004" pitchFamily="2" charset="-78"/>
                <a:cs typeface="Ravi" panose="02000504000000020004" pitchFamily="2" charset="-78"/>
              </a:rPr>
              <a:t>محیط و رسانه های گوناگونی میتوانند میزبان واترمارک باشند.</a:t>
            </a:r>
          </a:p>
          <a:p>
            <a:pPr marL="0" marR="0" algn="r" rtl="1">
              <a:lnSpc>
                <a:spcPct val="107000"/>
              </a:lnSpc>
              <a:spcBef>
                <a:spcPts val="0"/>
              </a:spcBef>
              <a:spcAft>
                <a:spcPts val="800"/>
              </a:spcAft>
            </a:pPr>
            <a:r>
              <a:rPr lang="fa-IR" kern="100" dirty="0">
                <a:effectLst/>
                <a:latin typeface="Ravi" panose="02000504000000020004" pitchFamily="2" charset="-78"/>
                <a:ea typeface="Ravi" panose="02000504000000020004" pitchFamily="2" charset="-78"/>
                <a:cs typeface="Ravi" panose="02000504000000020004" pitchFamily="2" charset="-78"/>
              </a:rPr>
              <a:t>محیط میزبان میتواند از نوع رسانه های دیجیتالی یا غیر از آن باشند.</a:t>
            </a:r>
          </a:p>
          <a:p>
            <a:pPr marL="0" marR="0" algn="r" rtl="1">
              <a:lnSpc>
                <a:spcPct val="107000"/>
              </a:lnSpc>
              <a:spcBef>
                <a:spcPts val="0"/>
              </a:spcBef>
              <a:spcAft>
                <a:spcPts val="800"/>
              </a:spcAft>
            </a:pPr>
            <a:r>
              <a:rPr lang="fa-IR" kern="100" dirty="0">
                <a:effectLst/>
                <a:latin typeface="Ravi" panose="02000504000000020004" pitchFamily="2" charset="-78"/>
                <a:ea typeface="Ravi" panose="02000504000000020004" pitchFamily="2" charset="-78"/>
                <a:cs typeface="Ravi" panose="02000504000000020004" pitchFamily="2" charset="-78"/>
              </a:rPr>
              <a:t>برخی از محیط های متداول عبارت اند از :</a:t>
            </a:r>
          </a:p>
          <a:p>
            <a:pPr marL="0" marR="0" algn="r" rtl="1">
              <a:lnSpc>
                <a:spcPct val="107000"/>
              </a:lnSpc>
              <a:spcBef>
                <a:spcPts val="0"/>
              </a:spcBef>
              <a:spcAft>
                <a:spcPts val="800"/>
              </a:spcAft>
            </a:pPr>
            <a:r>
              <a:rPr lang="fa-IR" kern="100" dirty="0">
                <a:effectLst/>
                <a:latin typeface="Ravi" panose="02000504000000020004" pitchFamily="2" charset="-78"/>
                <a:ea typeface="Ravi" panose="02000504000000020004" pitchFamily="2" charset="-78"/>
                <a:cs typeface="Ravi" panose="02000504000000020004" pitchFamily="2" charset="-78"/>
              </a:rPr>
              <a:t>عکس – فیلم – رسانه صوتی – رسانه متنی – فایل سرآیند – نرم افزار – سخت افزار – فایل سیستم – دیسک – ژنوم و ...</a:t>
            </a:r>
          </a:p>
          <a:p>
            <a:pPr marL="0" marR="0" algn="r" rtl="1">
              <a:lnSpc>
                <a:spcPct val="107000"/>
              </a:lnSpc>
              <a:spcBef>
                <a:spcPts val="0"/>
              </a:spcBef>
              <a:spcAft>
                <a:spcPts val="800"/>
              </a:spcAft>
            </a:pPr>
            <a:r>
              <a:rPr lang="fa-IR" kern="100" dirty="0">
                <a:effectLst/>
                <a:latin typeface="Ravi" panose="02000504000000020004" pitchFamily="2" charset="-78"/>
                <a:ea typeface="Ravi" panose="02000504000000020004" pitchFamily="2" charset="-78"/>
                <a:cs typeface="Ravi" panose="02000504000000020004" pitchFamily="2" charset="-78"/>
              </a:rPr>
              <a:t>ملموس ترین و ابتدایی ترین صورت واترمارک دیجیتالی و سنتی، مخفی سازی یک پیغام یا طرح هندسی در یک تصویر ساکن است. نرم افزارهای واترمارک کردن تصاویرامروزه به راحتی قابل تهیه و استفاده است.</a:t>
            </a:r>
          </a:p>
          <a:p>
            <a:pPr marL="0" marR="0" algn="r" rtl="1">
              <a:lnSpc>
                <a:spcPct val="107000"/>
              </a:lnSpc>
              <a:spcBef>
                <a:spcPts val="0"/>
              </a:spcBef>
              <a:spcAft>
                <a:spcPts val="800"/>
              </a:spcAft>
            </a:pPr>
            <a:r>
              <a:rPr lang="fa-IR" kern="100" dirty="0">
                <a:effectLst/>
                <a:latin typeface="Ravi" panose="02000504000000020004" pitchFamily="2" charset="-78"/>
                <a:ea typeface="Ravi" panose="02000504000000020004" pitchFamily="2" charset="-78"/>
                <a:cs typeface="Ravi" panose="02000504000000020004" pitchFamily="2" charset="-78"/>
              </a:rPr>
              <a:t>واتر مارک صوتی و تصویری هردو بر خطا پذیری سیستم شنوایی و بینایی انسان استوار است.</a:t>
            </a:r>
            <a:endParaRPr lang="en-US" kern="100" dirty="0">
              <a:effectLst/>
              <a:latin typeface="Ravi" panose="02000504000000020004" pitchFamily="2" charset="-78"/>
              <a:ea typeface="Ravi" panose="02000504000000020004" pitchFamily="2" charset="-78"/>
              <a:cs typeface="Ravi" panose="02000504000000020004" pitchFamily="2" charset="-78"/>
            </a:endParaRPr>
          </a:p>
          <a:p>
            <a:pPr marL="0" marR="0" algn="r" rtl="1">
              <a:lnSpc>
                <a:spcPct val="107000"/>
              </a:lnSpc>
              <a:spcBef>
                <a:spcPts val="0"/>
              </a:spcBef>
              <a:spcAft>
                <a:spcPts val="800"/>
              </a:spcAft>
            </a:pPr>
            <a:endParaRPr lang="en-US" kern="100" dirty="0">
              <a:effectLst/>
              <a:latin typeface="Ravi" panose="02000504000000020004" pitchFamily="2" charset="-78"/>
              <a:ea typeface="Ravi" panose="02000504000000020004" pitchFamily="2" charset="-78"/>
              <a:cs typeface="Ravi" panose="02000504000000020004" pitchFamily="2" charset="-78"/>
            </a:endParaRPr>
          </a:p>
        </p:txBody>
      </p:sp>
      <p:cxnSp>
        <p:nvCxnSpPr>
          <p:cNvPr id="6" name="Straight Connector 5">
            <a:extLst>
              <a:ext uri="{FF2B5EF4-FFF2-40B4-BE49-F238E27FC236}">
                <a16:creationId xmlns:a16="http://schemas.microsoft.com/office/drawing/2014/main" id="{DD5EB8D4-C948-72BD-C4D3-40AD594D5740}"/>
              </a:ext>
            </a:extLst>
          </p:cNvPr>
          <p:cNvCxnSpPr/>
          <p:nvPr/>
        </p:nvCxnSpPr>
        <p:spPr>
          <a:xfrm>
            <a:off x="122248" y="0"/>
            <a:ext cx="0" cy="514350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83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86"/>
          <p:cNvSpPr/>
          <p:nvPr/>
        </p:nvSpPr>
        <p:spPr>
          <a:xfrm>
            <a:off x="3180600" y="-56625"/>
            <a:ext cx="2782800" cy="525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86"/>
          <p:cNvSpPr txBox="1">
            <a:spLocks noGrp="1"/>
          </p:cNvSpPr>
          <p:nvPr>
            <p:ph type="subTitle" idx="1"/>
          </p:nvPr>
        </p:nvSpPr>
        <p:spPr>
          <a:xfrm>
            <a:off x="148581" y="1147191"/>
            <a:ext cx="2895630" cy="309900"/>
          </a:xfrm>
          <a:prstGeom prst="rect">
            <a:avLst/>
          </a:prstGeom>
        </p:spPr>
        <p:txBody>
          <a:bodyPr spcFirstLastPara="1" wrap="square" lIns="91425" tIns="91425" rIns="91425" bIns="91425" anchor="ctr" anchorCtr="0">
            <a:noAutofit/>
          </a:bodyPr>
          <a:lstStyle/>
          <a:p>
            <a:pPr marL="0" indent="0"/>
            <a:r>
              <a:rPr lang="fa-IR" sz="1800" dirty="0">
                <a:latin typeface="Ravi Medium" panose="02000504000000020004" pitchFamily="2" charset="-78"/>
                <a:ea typeface="Ravi Medium" panose="02000504000000020004" pitchFamily="2" charset="-78"/>
                <a:cs typeface="Ravi Medium" panose="02000504000000020004" pitchFamily="2" charset="-78"/>
              </a:rPr>
              <a:t>کاربرد های عملی واترمارکینگ </a:t>
            </a:r>
            <a:r>
              <a:rPr lang="fa-IR" sz="1800" dirty="0"/>
              <a:t>: </a:t>
            </a:r>
            <a:endParaRPr lang="en-US" sz="1800" dirty="0"/>
          </a:p>
          <a:p>
            <a:pPr marL="0" lvl="0" indent="0" algn="r" rtl="0">
              <a:spcBef>
                <a:spcPts val="0"/>
              </a:spcBef>
              <a:spcAft>
                <a:spcPts val="0"/>
              </a:spcAft>
              <a:buNone/>
            </a:pPr>
            <a:endParaRPr dirty="0">
              <a:latin typeface="Bebas Neue"/>
              <a:ea typeface="Bebas Neue"/>
              <a:cs typeface="Bebas Neue"/>
              <a:sym typeface="Bebas Neue"/>
            </a:endParaRPr>
          </a:p>
        </p:txBody>
      </p:sp>
      <p:sp>
        <p:nvSpPr>
          <p:cNvPr id="948" name="Google Shape;948;p86"/>
          <p:cNvSpPr txBox="1">
            <a:spLocks noGrp="1"/>
          </p:cNvSpPr>
          <p:nvPr>
            <p:ph type="subTitle" idx="2"/>
          </p:nvPr>
        </p:nvSpPr>
        <p:spPr>
          <a:xfrm>
            <a:off x="274692" y="1368441"/>
            <a:ext cx="2643408" cy="2895449"/>
          </a:xfrm>
          <a:prstGeom prst="rect">
            <a:avLst/>
          </a:prstGeom>
        </p:spPr>
        <p:txBody>
          <a:bodyPr spcFirstLastPara="1" wrap="square" lIns="91425" tIns="91425" rIns="91425" bIns="91425" anchor="t" anchorCtr="0">
            <a:noAutofit/>
          </a:bodyPr>
          <a:lstStyle/>
          <a:p>
            <a:pPr marL="0" marR="0" algn="l" rtl="1">
              <a:lnSpc>
                <a:spcPct val="107000"/>
              </a:lnSpc>
              <a:spcBef>
                <a:spcPts val="0"/>
              </a:spcBef>
              <a:spcAft>
                <a:spcPts val="800"/>
              </a:spcAft>
            </a:pPr>
            <a:r>
              <a:rPr lang="en-US" sz="1400" kern="100" dirty="0">
                <a:effectLst/>
                <a:latin typeface="Calibri" panose="020F0502020204030204" pitchFamily="34" charset="0"/>
                <a:ea typeface="Times New Roman" panose="02020603050405020304" pitchFamily="18" charset="0"/>
                <a:cs typeface="Arial" panose="020B0604020202020204" pitchFamily="34" charset="0"/>
              </a:rPr>
              <a:t>Copyright protection – Copy Protection – Tracking / Product Serialization – </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rtl="1">
              <a:lnSpc>
                <a:spcPct val="107000"/>
              </a:lnSpc>
              <a:spcBef>
                <a:spcPts val="0"/>
              </a:spcBef>
              <a:spcAft>
                <a:spcPts val="800"/>
              </a:spcAft>
            </a:pPr>
            <a:r>
              <a:rPr lang="en-US" sz="1400" kern="100" dirty="0">
                <a:effectLst/>
                <a:latin typeface="Calibri" panose="020F0502020204030204" pitchFamily="34" charset="0"/>
                <a:ea typeface="Times New Roman" panose="02020603050405020304" pitchFamily="18" charset="0"/>
                <a:cs typeface="Arial" panose="020B0604020202020204" pitchFamily="34" charset="0"/>
              </a:rPr>
              <a:t>Tamper proofing – Monitoring – Concealed communication – </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rtl="1">
              <a:lnSpc>
                <a:spcPct val="107000"/>
              </a:lnSpc>
              <a:spcBef>
                <a:spcPts val="0"/>
              </a:spcBef>
              <a:spcAft>
                <a:spcPts val="800"/>
              </a:spcAft>
            </a:pPr>
            <a:r>
              <a:rPr lang="en-US" sz="1400" kern="100" dirty="0">
                <a:effectLst/>
                <a:latin typeface="Calibri" panose="020F0502020204030204" pitchFamily="34" charset="0"/>
                <a:ea typeface="Times New Roman" panose="02020603050405020304" pitchFamily="18" charset="0"/>
                <a:cs typeface="Arial" panose="020B0604020202020204" pitchFamily="34" charset="0"/>
              </a:rPr>
              <a:t>Filtering / Classification – Asset / Content Management – Rights management – Remote trigging – Linking / E-Commerce</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p:txBody>
      </p:sp>
      <p:cxnSp>
        <p:nvCxnSpPr>
          <p:cNvPr id="950" name="Google Shape;950;p86"/>
          <p:cNvCxnSpPr/>
          <p:nvPr/>
        </p:nvCxnSpPr>
        <p:spPr>
          <a:xfrm>
            <a:off x="3180325" y="5035525"/>
            <a:ext cx="2792700" cy="0"/>
          </a:xfrm>
          <a:prstGeom prst="straightConnector1">
            <a:avLst/>
          </a:prstGeom>
          <a:noFill/>
          <a:ln w="19050" cap="flat" cmpd="sng">
            <a:solidFill>
              <a:schemeClr val="dk2"/>
            </a:solidFill>
            <a:prstDash val="solid"/>
            <a:round/>
            <a:headEnd type="none" w="med" len="med"/>
            <a:tailEnd type="none" w="med" len="med"/>
          </a:ln>
        </p:spPr>
      </p:cxnSp>
      <p:cxnSp>
        <p:nvCxnSpPr>
          <p:cNvPr id="953" name="Google Shape;953;p86"/>
          <p:cNvCxnSpPr/>
          <p:nvPr/>
        </p:nvCxnSpPr>
        <p:spPr>
          <a:xfrm>
            <a:off x="3185250" y="103058"/>
            <a:ext cx="2778000" cy="0"/>
          </a:xfrm>
          <a:prstGeom prst="straightConnector1">
            <a:avLst/>
          </a:prstGeom>
          <a:noFill/>
          <a:ln w="19050" cap="flat" cmpd="sng">
            <a:solidFill>
              <a:schemeClr val="dk2"/>
            </a:solidFill>
            <a:prstDash val="solid"/>
            <a:round/>
            <a:headEnd type="none" w="med" len="med"/>
            <a:tailEnd type="none" w="med" len="med"/>
          </a:ln>
        </p:spPr>
      </p:cxnSp>
      <p:sp>
        <p:nvSpPr>
          <p:cNvPr id="8" name="Google Shape;947;p86">
            <a:extLst>
              <a:ext uri="{FF2B5EF4-FFF2-40B4-BE49-F238E27FC236}">
                <a16:creationId xmlns:a16="http://schemas.microsoft.com/office/drawing/2014/main" id="{A55995A3-7597-6DDE-767B-7097FD2F616E}"/>
              </a:ext>
            </a:extLst>
          </p:cNvPr>
          <p:cNvSpPr txBox="1">
            <a:spLocks/>
          </p:cNvSpPr>
          <p:nvPr/>
        </p:nvSpPr>
        <p:spPr>
          <a:xfrm>
            <a:off x="5962747" y="992241"/>
            <a:ext cx="3032672" cy="30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Overpass"/>
              <a:buNone/>
              <a:defRPr sz="2200" b="1" i="0" u="none" strike="noStrike" cap="none">
                <a:solidFill>
                  <a:schemeClr val="dk1"/>
                </a:solidFill>
                <a:latin typeface="Bebas Neue"/>
                <a:ea typeface="Bebas Neue"/>
                <a:cs typeface="Bebas Neue"/>
                <a:sym typeface="Bebas Neue"/>
              </a:defRPr>
            </a:lvl1pPr>
            <a:lvl2pPr marL="914400" marR="0" lvl="1" indent="-317500" algn="r" rtl="0">
              <a:lnSpc>
                <a:spcPct val="100000"/>
              </a:lnSpc>
              <a:spcBef>
                <a:spcPts val="0"/>
              </a:spcBef>
              <a:spcAft>
                <a:spcPts val="0"/>
              </a:spcAft>
              <a:buClr>
                <a:schemeClr val="dk1"/>
              </a:buClr>
              <a:buSzPts val="1400"/>
              <a:buFont typeface="Overpass"/>
              <a:buNone/>
              <a:defRPr sz="2200" b="1" i="0" u="none" strike="noStrike" cap="none">
                <a:solidFill>
                  <a:schemeClr val="dk1"/>
                </a:solidFill>
                <a:latin typeface="Bebas Neue"/>
                <a:ea typeface="Bebas Neue"/>
                <a:cs typeface="Bebas Neue"/>
                <a:sym typeface="Bebas Neue"/>
              </a:defRPr>
            </a:lvl2pPr>
            <a:lvl3pPr marL="1371600" marR="0" lvl="2" indent="-317500" algn="r" rtl="0">
              <a:lnSpc>
                <a:spcPct val="100000"/>
              </a:lnSpc>
              <a:spcBef>
                <a:spcPts val="0"/>
              </a:spcBef>
              <a:spcAft>
                <a:spcPts val="0"/>
              </a:spcAft>
              <a:buClr>
                <a:schemeClr val="dk1"/>
              </a:buClr>
              <a:buSzPts val="1400"/>
              <a:buFont typeface="Overpass"/>
              <a:buNone/>
              <a:defRPr sz="2200" b="1" i="0" u="none" strike="noStrike" cap="none">
                <a:solidFill>
                  <a:schemeClr val="dk1"/>
                </a:solidFill>
                <a:latin typeface="Bebas Neue"/>
                <a:ea typeface="Bebas Neue"/>
                <a:cs typeface="Bebas Neue"/>
                <a:sym typeface="Bebas Neue"/>
              </a:defRPr>
            </a:lvl3pPr>
            <a:lvl4pPr marL="1828800" marR="0" lvl="3" indent="-317500" algn="r" rtl="0">
              <a:lnSpc>
                <a:spcPct val="100000"/>
              </a:lnSpc>
              <a:spcBef>
                <a:spcPts val="0"/>
              </a:spcBef>
              <a:spcAft>
                <a:spcPts val="0"/>
              </a:spcAft>
              <a:buClr>
                <a:schemeClr val="dk1"/>
              </a:buClr>
              <a:buSzPts val="1400"/>
              <a:buFont typeface="Overpass"/>
              <a:buNone/>
              <a:defRPr sz="2200" b="1" i="0" u="none" strike="noStrike" cap="none">
                <a:solidFill>
                  <a:schemeClr val="dk1"/>
                </a:solidFill>
                <a:latin typeface="Bebas Neue"/>
                <a:ea typeface="Bebas Neue"/>
                <a:cs typeface="Bebas Neue"/>
                <a:sym typeface="Bebas Neue"/>
              </a:defRPr>
            </a:lvl4pPr>
            <a:lvl5pPr marL="2286000" marR="0" lvl="4" indent="-317500" algn="r" rtl="0">
              <a:lnSpc>
                <a:spcPct val="100000"/>
              </a:lnSpc>
              <a:spcBef>
                <a:spcPts val="0"/>
              </a:spcBef>
              <a:spcAft>
                <a:spcPts val="0"/>
              </a:spcAft>
              <a:buClr>
                <a:schemeClr val="dk1"/>
              </a:buClr>
              <a:buSzPts val="1400"/>
              <a:buFont typeface="Overpass"/>
              <a:buNone/>
              <a:defRPr sz="2200" b="1" i="0" u="none" strike="noStrike" cap="none">
                <a:solidFill>
                  <a:schemeClr val="dk1"/>
                </a:solidFill>
                <a:latin typeface="Bebas Neue"/>
                <a:ea typeface="Bebas Neue"/>
                <a:cs typeface="Bebas Neue"/>
                <a:sym typeface="Bebas Neue"/>
              </a:defRPr>
            </a:lvl5pPr>
            <a:lvl6pPr marL="2743200" marR="0" lvl="5" indent="-317500" algn="r" rtl="0">
              <a:lnSpc>
                <a:spcPct val="100000"/>
              </a:lnSpc>
              <a:spcBef>
                <a:spcPts val="0"/>
              </a:spcBef>
              <a:spcAft>
                <a:spcPts val="0"/>
              </a:spcAft>
              <a:buClr>
                <a:schemeClr val="dk1"/>
              </a:buClr>
              <a:buSzPts val="1400"/>
              <a:buFont typeface="Overpass"/>
              <a:buNone/>
              <a:defRPr sz="2200" b="1" i="0" u="none" strike="noStrike" cap="none">
                <a:solidFill>
                  <a:schemeClr val="dk1"/>
                </a:solidFill>
                <a:latin typeface="Bebas Neue"/>
                <a:ea typeface="Bebas Neue"/>
                <a:cs typeface="Bebas Neue"/>
                <a:sym typeface="Bebas Neue"/>
              </a:defRPr>
            </a:lvl6pPr>
            <a:lvl7pPr marL="3200400" marR="0" lvl="6" indent="-317500" algn="r" rtl="0">
              <a:lnSpc>
                <a:spcPct val="100000"/>
              </a:lnSpc>
              <a:spcBef>
                <a:spcPts val="0"/>
              </a:spcBef>
              <a:spcAft>
                <a:spcPts val="0"/>
              </a:spcAft>
              <a:buClr>
                <a:schemeClr val="dk1"/>
              </a:buClr>
              <a:buSzPts val="1400"/>
              <a:buFont typeface="Overpass"/>
              <a:buNone/>
              <a:defRPr sz="2200" b="1" i="0" u="none" strike="noStrike" cap="none">
                <a:solidFill>
                  <a:schemeClr val="dk1"/>
                </a:solidFill>
                <a:latin typeface="Bebas Neue"/>
                <a:ea typeface="Bebas Neue"/>
                <a:cs typeface="Bebas Neue"/>
                <a:sym typeface="Bebas Neue"/>
              </a:defRPr>
            </a:lvl7pPr>
            <a:lvl8pPr marL="3657600" marR="0" lvl="7" indent="-317500" algn="r" rtl="0">
              <a:lnSpc>
                <a:spcPct val="100000"/>
              </a:lnSpc>
              <a:spcBef>
                <a:spcPts val="0"/>
              </a:spcBef>
              <a:spcAft>
                <a:spcPts val="0"/>
              </a:spcAft>
              <a:buClr>
                <a:schemeClr val="dk1"/>
              </a:buClr>
              <a:buSzPts val="1400"/>
              <a:buFont typeface="Overpass"/>
              <a:buNone/>
              <a:defRPr sz="2200" b="1" i="0" u="none" strike="noStrike" cap="none">
                <a:solidFill>
                  <a:schemeClr val="dk1"/>
                </a:solidFill>
                <a:latin typeface="Bebas Neue"/>
                <a:ea typeface="Bebas Neue"/>
                <a:cs typeface="Bebas Neue"/>
                <a:sym typeface="Bebas Neue"/>
              </a:defRPr>
            </a:lvl8pPr>
            <a:lvl9pPr marL="4114800" marR="0" lvl="8" indent="-317500" algn="r" rtl="0">
              <a:lnSpc>
                <a:spcPct val="100000"/>
              </a:lnSpc>
              <a:spcBef>
                <a:spcPts val="0"/>
              </a:spcBef>
              <a:spcAft>
                <a:spcPts val="0"/>
              </a:spcAft>
              <a:buClr>
                <a:schemeClr val="dk1"/>
              </a:buClr>
              <a:buSzPts val="1400"/>
              <a:buFont typeface="Overpass"/>
              <a:buNone/>
              <a:defRPr sz="2200" b="1" i="0" u="none" strike="noStrike" cap="none">
                <a:solidFill>
                  <a:schemeClr val="dk1"/>
                </a:solidFill>
                <a:latin typeface="Bebas Neue"/>
                <a:ea typeface="Bebas Neue"/>
                <a:cs typeface="Bebas Neue"/>
                <a:sym typeface="Bebas Neue"/>
              </a:defRPr>
            </a:lvl9pPr>
          </a:lstStyle>
          <a:p>
            <a:pPr marL="0" indent="0"/>
            <a:r>
              <a:rPr lang="fa-IR" sz="1800" dirty="0">
                <a:latin typeface="Ravi Medium" panose="02000504000000020004" pitchFamily="2" charset="-78"/>
                <a:ea typeface="Ravi Medium" panose="02000504000000020004" pitchFamily="2" charset="-78"/>
                <a:cs typeface="Ravi Medium" panose="02000504000000020004" pitchFamily="2" charset="-78"/>
              </a:rPr>
              <a:t>استفاده از واترمارکینگ در ایران : </a:t>
            </a:r>
            <a:endParaRPr lang="fa-IR" dirty="0"/>
          </a:p>
        </p:txBody>
      </p:sp>
      <p:sp>
        <p:nvSpPr>
          <p:cNvPr id="9" name="Google Shape;478;p66">
            <a:extLst>
              <a:ext uri="{FF2B5EF4-FFF2-40B4-BE49-F238E27FC236}">
                <a16:creationId xmlns:a16="http://schemas.microsoft.com/office/drawing/2014/main" id="{8FC7B098-5D1C-A735-A076-1CBA1E393BC1}"/>
              </a:ext>
            </a:extLst>
          </p:cNvPr>
          <p:cNvSpPr txBox="1">
            <a:spLocks/>
          </p:cNvSpPr>
          <p:nvPr/>
        </p:nvSpPr>
        <p:spPr>
          <a:xfrm>
            <a:off x="6185229" y="757436"/>
            <a:ext cx="2810190" cy="382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400" b="0" i="0" u="none" strike="noStrike" cap="none">
                <a:solidFill>
                  <a:schemeClr val="dk1"/>
                </a:solidFill>
                <a:latin typeface="Overpass Light"/>
                <a:ea typeface="Overpass Light"/>
                <a:cs typeface="Overpass Light"/>
                <a:sym typeface="Overpass Light"/>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marR="0" algn="r" rtl="1">
              <a:lnSpc>
                <a:spcPct val="107000"/>
              </a:lnSpc>
              <a:spcBef>
                <a:spcPts val="0"/>
              </a:spcBef>
              <a:spcAft>
                <a:spcPts val="800"/>
              </a:spcAft>
            </a:pPr>
            <a:r>
              <a:rPr lang="fa-IR" kern="100" dirty="0">
                <a:effectLst/>
                <a:latin typeface="Ravi" panose="02000504000000020004" pitchFamily="2" charset="-78"/>
                <a:ea typeface="Ravi" panose="02000504000000020004" pitchFamily="2" charset="-78"/>
                <a:cs typeface="Ravi" panose="02000504000000020004" pitchFamily="2" charset="-78"/>
              </a:rPr>
              <a:t>فرآیند چاپ اسکناس احتمالا متداول ترین و قدیمی ترین استفاده واترمارک در ایران میباشد. در حالی که در کشور ما واتر مارک میتواند در ارگانهای نظامی و انتظامی یا مراکز پزشکی با صرف هزینه ای قابل قبول به کار گرفته شود. واترمارک همچنین میتواند به اجرا شدن قوانین مصوب کشوری در مورد کپی رایت در جهت حفاظت از مالکیت معنوی کمک کند.</a:t>
            </a:r>
            <a:endParaRPr lang="en-US" kern="100" dirty="0">
              <a:effectLst/>
              <a:latin typeface="Ravi" panose="02000504000000020004" pitchFamily="2" charset="-78"/>
              <a:ea typeface="Ravi" panose="02000504000000020004" pitchFamily="2" charset="-78"/>
              <a:cs typeface="Ravi" panose="02000504000000020004" pitchFamily="2" charset="-78"/>
            </a:endParaRPr>
          </a:p>
        </p:txBody>
      </p:sp>
      <p:pic>
        <p:nvPicPr>
          <p:cNvPr id="11" name="Picture 10">
            <a:extLst>
              <a:ext uri="{FF2B5EF4-FFF2-40B4-BE49-F238E27FC236}">
                <a16:creationId xmlns:a16="http://schemas.microsoft.com/office/drawing/2014/main" id="{CF27AAD2-B4D5-0B5E-FAF2-182A30F33318}"/>
              </a:ext>
            </a:extLst>
          </p:cNvPr>
          <p:cNvPicPr>
            <a:picLocks noChangeAspect="1"/>
          </p:cNvPicPr>
          <p:nvPr/>
        </p:nvPicPr>
        <p:blipFill>
          <a:blip r:embed="rId3"/>
          <a:stretch>
            <a:fillRect/>
          </a:stretch>
        </p:blipFill>
        <p:spPr>
          <a:xfrm>
            <a:off x="3180325" y="2191323"/>
            <a:ext cx="2778001" cy="27780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7"/>
                                        </p:tgtEl>
                                        <p:attrNameLst>
                                          <p:attrName>style.visibility</p:attrName>
                                        </p:attrNameLst>
                                      </p:cBhvr>
                                      <p:to>
                                        <p:strVal val="visible"/>
                                      </p:to>
                                    </p:set>
                                    <p:animEffect transition="in" filter="fade">
                                      <p:cBhvr>
                                        <p:cTn id="7" dur="1000"/>
                                        <p:tgtEl>
                                          <p:spTgt spid="94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3" name="Google Shape;523;p69"/>
          <p:cNvSpPr txBox="1">
            <a:spLocks noGrp="1"/>
          </p:cNvSpPr>
          <p:nvPr>
            <p:ph type="title" idx="2"/>
          </p:nvPr>
        </p:nvSpPr>
        <p:spPr>
          <a:xfrm>
            <a:off x="4204741" y="2054644"/>
            <a:ext cx="4818397" cy="1233600"/>
          </a:xfrm>
          <a:prstGeom prst="rect">
            <a:avLst/>
          </a:prstGeom>
        </p:spPr>
        <p:txBody>
          <a:bodyPr spcFirstLastPara="1" wrap="square" lIns="91425" tIns="91425" rIns="91425" bIns="91425" anchor="ctr" anchorCtr="0">
            <a:noAutofit/>
          </a:bodyPr>
          <a:lstStyle/>
          <a:p>
            <a:pPr lvl="0"/>
            <a:r>
              <a:rPr lang="en-US" sz="8800" dirty="0"/>
              <a:t>The end</a:t>
            </a:r>
            <a:endParaRPr sz="8800" dirty="0"/>
          </a:p>
        </p:txBody>
      </p:sp>
      <p:sp>
        <p:nvSpPr>
          <p:cNvPr id="524" name="Google Shape;524;p69"/>
          <p:cNvSpPr txBox="1">
            <a:spLocks noGrp="1"/>
          </p:cNvSpPr>
          <p:nvPr>
            <p:ph type="subTitle" idx="1"/>
          </p:nvPr>
        </p:nvSpPr>
        <p:spPr>
          <a:xfrm>
            <a:off x="4204741" y="3288244"/>
            <a:ext cx="4378641" cy="11542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a-IR" sz="4800" dirty="0">
                <a:latin typeface="Ravi SemiBold" panose="02000504000000020004" pitchFamily="2" charset="-78"/>
                <a:ea typeface="Ravi SemiBold" panose="02000504000000020004" pitchFamily="2" charset="-78"/>
                <a:cs typeface="Ravi SemiBold" panose="02000504000000020004" pitchFamily="2" charset="-78"/>
              </a:rPr>
              <a:t>پایان</a:t>
            </a:r>
          </a:p>
          <a:p>
            <a:pPr marL="0" lvl="0" indent="0" algn="l" rtl="0">
              <a:spcBef>
                <a:spcPts val="0"/>
              </a:spcBef>
              <a:spcAft>
                <a:spcPts val="0"/>
              </a:spcAft>
              <a:buNone/>
            </a:pPr>
            <a:endParaRPr sz="3600" dirty="0">
              <a:latin typeface="Ravi SemiBold" panose="02000504000000020004" pitchFamily="2" charset="-78"/>
              <a:ea typeface="Ravi SemiBold" panose="02000504000000020004" pitchFamily="2" charset="-78"/>
              <a:cs typeface="Ravi SemiBold" panose="02000504000000020004" pitchFamily="2" charset="-78"/>
            </a:endParaRPr>
          </a:p>
        </p:txBody>
      </p:sp>
    </p:spTree>
    <p:extLst>
      <p:ext uri="{BB962C8B-B14F-4D97-AF65-F5344CB8AC3E}">
        <p14:creationId xmlns:p14="http://schemas.microsoft.com/office/powerpoint/2010/main" val="291112670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6"/>
          <p:cNvSpPr/>
          <p:nvPr/>
        </p:nvSpPr>
        <p:spPr>
          <a:xfrm>
            <a:off x="1500300" y="1346401"/>
            <a:ext cx="7643700" cy="46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6"/>
          <p:cNvSpPr/>
          <p:nvPr/>
        </p:nvSpPr>
        <p:spPr>
          <a:xfrm>
            <a:off x="1500300" y="3245575"/>
            <a:ext cx="7643700" cy="46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6"/>
          <p:cNvSpPr txBox="1">
            <a:spLocks noGrp="1"/>
          </p:cNvSpPr>
          <p:nvPr>
            <p:ph type="title"/>
          </p:nvPr>
        </p:nvSpPr>
        <p:spPr>
          <a:xfrm>
            <a:off x="625275" y="359703"/>
            <a:ext cx="38520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cxnSp>
        <p:nvCxnSpPr>
          <p:cNvPr id="474" name="Google Shape;474;p66"/>
          <p:cNvCxnSpPr/>
          <p:nvPr/>
        </p:nvCxnSpPr>
        <p:spPr>
          <a:xfrm>
            <a:off x="9044950" y="1353300"/>
            <a:ext cx="0" cy="444900"/>
          </a:xfrm>
          <a:prstGeom prst="straightConnector1">
            <a:avLst/>
          </a:prstGeom>
          <a:noFill/>
          <a:ln w="19050" cap="flat" cmpd="sng">
            <a:solidFill>
              <a:schemeClr val="lt1"/>
            </a:solidFill>
            <a:prstDash val="solid"/>
            <a:round/>
            <a:headEnd type="none" w="med" len="med"/>
            <a:tailEnd type="none" w="med" len="med"/>
          </a:ln>
        </p:spPr>
      </p:cxnSp>
      <p:cxnSp>
        <p:nvCxnSpPr>
          <p:cNvPr id="475" name="Google Shape;475;p66"/>
          <p:cNvCxnSpPr/>
          <p:nvPr/>
        </p:nvCxnSpPr>
        <p:spPr>
          <a:xfrm>
            <a:off x="9044950" y="3253225"/>
            <a:ext cx="0" cy="444900"/>
          </a:xfrm>
          <a:prstGeom prst="straightConnector1">
            <a:avLst/>
          </a:prstGeom>
          <a:noFill/>
          <a:ln w="19050" cap="flat" cmpd="sng">
            <a:solidFill>
              <a:schemeClr val="lt1"/>
            </a:solidFill>
            <a:prstDash val="solid"/>
            <a:round/>
            <a:headEnd type="none" w="med" len="med"/>
            <a:tailEnd type="none" w="med" len="med"/>
          </a:ln>
        </p:spPr>
      </p:cxnSp>
      <p:sp>
        <p:nvSpPr>
          <p:cNvPr id="476" name="Google Shape;476;p66"/>
          <p:cNvSpPr txBox="1">
            <a:spLocks noGrp="1"/>
          </p:cNvSpPr>
          <p:nvPr>
            <p:ph type="title" idx="2"/>
          </p:nvPr>
        </p:nvSpPr>
        <p:spPr>
          <a:xfrm>
            <a:off x="2042990" y="1354938"/>
            <a:ext cx="966000" cy="47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77" name="Google Shape;477;p66"/>
          <p:cNvSpPr txBox="1">
            <a:spLocks noGrp="1"/>
          </p:cNvSpPr>
          <p:nvPr>
            <p:ph type="subTitle" idx="1"/>
          </p:nvPr>
        </p:nvSpPr>
        <p:spPr>
          <a:xfrm>
            <a:off x="1588790" y="2065500"/>
            <a:ext cx="1874400" cy="2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fa-IR" dirty="0"/>
          </a:p>
          <a:p>
            <a:pPr marL="0" lvl="0" indent="0" algn="ctr" rtl="0">
              <a:spcBef>
                <a:spcPts val="0"/>
              </a:spcBef>
              <a:spcAft>
                <a:spcPts val="0"/>
              </a:spcAft>
              <a:buNone/>
            </a:pPr>
            <a:r>
              <a:rPr lang="fa-IR" sz="1600" dirty="0">
                <a:latin typeface="Ravi Medium" panose="02000504000000020004" pitchFamily="2" charset="-78"/>
                <a:ea typeface="Ravi Medium" panose="02000504000000020004" pitchFamily="2" charset="-78"/>
                <a:cs typeface="Ravi Medium" panose="02000504000000020004" pitchFamily="2" charset="-78"/>
              </a:rPr>
              <a:t>مقدمه</a:t>
            </a:r>
          </a:p>
          <a:p>
            <a:pPr marL="0" lvl="0" indent="0" algn="ctr" rtl="0">
              <a:spcBef>
                <a:spcPts val="0"/>
              </a:spcBef>
              <a:spcAft>
                <a:spcPts val="0"/>
              </a:spcAft>
              <a:buNone/>
            </a:pPr>
            <a:endParaRPr lang="fa-IR" dirty="0">
              <a:latin typeface="Arabic Typesetting" panose="03020402040406030203" pitchFamily="66" charset="-78"/>
              <a:cs typeface="Arabic Typesetting" panose="03020402040406030203" pitchFamily="66" charset="-78"/>
            </a:endParaRPr>
          </a:p>
        </p:txBody>
      </p:sp>
      <p:sp>
        <p:nvSpPr>
          <p:cNvPr id="478" name="Google Shape;478;p66"/>
          <p:cNvSpPr txBox="1">
            <a:spLocks noGrp="1"/>
          </p:cNvSpPr>
          <p:nvPr>
            <p:ph type="subTitle" idx="3"/>
          </p:nvPr>
        </p:nvSpPr>
        <p:spPr>
          <a:xfrm>
            <a:off x="1465040" y="2195840"/>
            <a:ext cx="2121900" cy="4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1200" dirty="0">
                <a:latin typeface="Ravi" panose="02000504000000020004" pitchFamily="2" charset="-78"/>
                <a:ea typeface="Ravi" panose="02000504000000020004" pitchFamily="2" charset="-78"/>
                <a:cs typeface="Ravi" panose="02000504000000020004" pitchFamily="2" charset="-78"/>
              </a:rPr>
              <a:t>نگاهی جامع به واترمارکینگ</a:t>
            </a:r>
            <a:endParaRPr sz="1200" dirty="0">
              <a:latin typeface="Ravi" panose="02000504000000020004" pitchFamily="2" charset="-78"/>
              <a:ea typeface="Ravi" panose="02000504000000020004" pitchFamily="2" charset="-78"/>
              <a:cs typeface="Ravi" panose="02000504000000020004" pitchFamily="2" charset="-78"/>
            </a:endParaRPr>
          </a:p>
        </p:txBody>
      </p:sp>
      <p:sp>
        <p:nvSpPr>
          <p:cNvPr id="479" name="Google Shape;479;p66"/>
          <p:cNvSpPr txBox="1">
            <a:spLocks noGrp="1"/>
          </p:cNvSpPr>
          <p:nvPr>
            <p:ph type="title" idx="4"/>
          </p:nvPr>
        </p:nvSpPr>
        <p:spPr>
          <a:xfrm>
            <a:off x="4542225" y="1354938"/>
            <a:ext cx="966000" cy="47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82" name="Google Shape;482;p66"/>
          <p:cNvSpPr txBox="1">
            <a:spLocks noGrp="1"/>
          </p:cNvSpPr>
          <p:nvPr>
            <p:ph type="title" idx="7"/>
          </p:nvPr>
        </p:nvSpPr>
        <p:spPr>
          <a:xfrm>
            <a:off x="6994306" y="1354938"/>
            <a:ext cx="966000" cy="47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3" name="Google Shape;483;p66"/>
          <p:cNvSpPr txBox="1">
            <a:spLocks noGrp="1"/>
          </p:cNvSpPr>
          <p:nvPr>
            <p:ph type="subTitle" idx="8"/>
          </p:nvPr>
        </p:nvSpPr>
        <p:spPr>
          <a:xfrm>
            <a:off x="3919575" y="2192203"/>
            <a:ext cx="2018598" cy="2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1600" dirty="0">
                <a:latin typeface="Ravi SemiBold" panose="02000504000000020004" pitchFamily="2" charset="-78"/>
                <a:ea typeface="Ravi SemiBold" panose="02000504000000020004" pitchFamily="2" charset="-78"/>
                <a:cs typeface="Ravi SemiBold" panose="02000504000000020004" pitchFamily="2" charset="-78"/>
              </a:rPr>
              <a:t>تاریخچه ای از پنهان سازی اطلاعات </a:t>
            </a:r>
            <a:endParaRPr sz="1600" dirty="0">
              <a:latin typeface="Ravi SemiBold" panose="02000504000000020004" pitchFamily="2" charset="-78"/>
              <a:ea typeface="Ravi SemiBold" panose="02000504000000020004" pitchFamily="2" charset="-78"/>
              <a:cs typeface="Ravi SemiBold" panose="02000504000000020004" pitchFamily="2" charset="-78"/>
            </a:endParaRPr>
          </a:p>
        </p:txBody>
      </p:sp>
      <p:sp>
        <p:nvSpPr>
          <p:cNvPr id="485" name="Google Shape;485;p66"/>
          <p:cNvSpPr txBox="1">
            <a:spLocks noGrp="1"/>
          </p:cNvSpPr>
          <p:nvPr>
            <p:ph type="title" idx="13"/>
          </p:nvPr>
        </p:nvSpPr>
        <p:spPr>
          <a:xfrm>
            <a:off x="2042990" y="3241327"/>
            <a:ext cx="9660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88" name="Google Shape;488;p66"/>
          <p:cNvSpPr txBox="1">
            <a:spLocks noGrp="1"/>
          </p:cNvSpPr>
          <p:nvPr>
            <p:ph type="title" idx="16"/>
          </p:nvPr>
        </p:nvSpPr>
        <p:spPr>
          <a:xfrm>
            <a:off x="4542225" y="3241327"/>
            <a:ext cx="9660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491" name="Google Shape;491;p66"/>
          <p:cNvSpPr txBox="1">
            <a:spLocks noGrp="1"/>
          </p:cNvSpPr>
          <p:nvPr>
            <p:ph type="title" idx="19"/>
          </p:nvPr>
        </p:nvSpPr>
        <p:spPr>
          <a:xfrm>
            <a:off x="6994306" y="3241327"/>
            <a:ext cx="9660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 name="Google Shape;483;p66">
            <a:extLst>
              <a:ext uri="{FF2B5EF4-FFF2-40B4-BE49-F238E27FC236}">
                <a16:creationId xmlns:a16="http://schemas.microsoft.com/office/drawing/2014/main" id="{BC566284-2D7F-F5D2-C1A7-8D93B5A5A764}"/>
              </a:ext>
            </a:extLst>
          </p:cNvPr>
          <p:cNvSpPr txBox="1">
            <a:spLocks/>
          </p:cNvSpPr>
          <p:nvPr/>
        </p:nvSpPr>
        <p:spPr>
          <a:xfrm>
            <a:off x="6541456" y="2144540"/>
            <a:ext cx="1871700" cy="28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800" b="1" i="0" u="none" strike="noStrike" cap="none">
                <a:solidFill>
                  <a:schemeClr val="dk1"/>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9pPr>
          </a:lstStyle>
          <a:p>
            <a:pPr marL="0" indent="0"/>
            <a:r>
              <a:rPr lang="fa-IR" sz="1600" dirty="0">
                <a:latin typeface="Ravi SemiBold" panose="02000504000000020004" pitchFamily="2" charset="-78"/>
                <a:ea typeface="Ravi SemiBold" panose="02000504000000020004" pitchFamily="2" charset="-78"/>
                <a:cs typeface="Ravi SemiBold" panose="02000504000000020004" pitchFamily="2" charset="-78"/>
              </a:rPr>
              <a:t>واترمارک نامرعی</a:t>
            </a:r>
          </a:p>
        </p:txBody>
      </p:sp>
      <p:sp>
        <p:nvSpPr>
          <p:cNvPr id="7" name="Google Shape;478;p66">
            <a:extLst>
              <a:ext uri="{FF2B5EF4-FFF2-40B4-BE49-F238E27FC236}">
                <a16:creationId xmlns:a16="http://schemas.microsoft.com/office/drawing/2014/main" id="{849F7A70-2929-1396-BACE-5EFFCE4F3D96}"/>
              </a:ext>
            </a:extLst>
          </p:cNvPr>
          <p:cNvSpPr txBox="1">
            <a:spLocks/>
          </p:cNvSpPr>
          <p:nvPr/>
        </p:nvSpPr>
        <p:spPr>
          <a:xfrm>
            <a:off x="3867924" y="2567564"/>
            <a:ext cx="2121900" cy="47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400" b="0" i="0" u="none" strike="noStrike" cap="none">
                <a:solidFill>
                  <a:schemeClr val="dk1"/>
                </a:solidFill>
                <a:latin typeface="Overpass Light"/>
                <a:ea typeface="Overpass Light"/>
                <a:cs typeface="Overpass Light"/>
                <a:sym typeface="Overpass Light"/>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fa-IR" sz="1200" dirty="0">
                <a:latin typeface="Ravi" panose="02000504000000020004" pitchFamily="2" charset="-78"/>
                <a:ea typeface="Ravi" panose="02000504000000020004" pitchFamily="2" charset="-78"/>
                <a:cs typeface="Ravi" panose="02000504000000020004" pitchFamily="2" charset="-78"/>
              </a:rPr>
              <a:t>تعاریف اولیه، شباهت ها و تفاوت ها </a:t>
            </a:r>
          </a:p>
        </p:txBody>
      </p:sp>
      <p:sp>
        <p:nvSpPr>
          <p:cNvPr id="8" name="Google Shape;478;p66">
            <a:extLst>
              <a:ext uri="{FF2B5EF4-FFF2-40B4-BE49-F238E27FC236}">
                <a16:creationId xmlns:a16="http://schemas.microsoft.com/office/drawing/2014/main" id="{06ABA7CD-5CD2-6534-E604-E3CE69A79A27}"/>
              </a:ext>
            </a:extLst>
          </p:cNvPr>
          <p:cNvSpPr txBox="1">
            <a:spLocks/>
          </p:cNvSpPr>
          <p:nvPr/>
        </p:nvSpPr>
        <p:spPr>
          <a:xfrm>
            <a:off x="6461056" y="2383536"/>
            <a:ext cx="2121900" cy="47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400" b="0" i="0" u="none" strike="noStrike" cap="none">
                <a:solidFill>
                  <a:schemeClr val="dk1"/>
                </a:solidFill>
                <a:latin typeface="Overpass Light"/>
                <a:ea typeface="Overpass Light"/>
                <a:cs typeface="Overpass Light"/>
                <a:sym typeface="Overpass Light"/>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fa-IR" sz="1200" dirty="0">
                <a:latin typeface="Ravi" panose="02000504000000020004" pitchFamily="2" charset="-78"/>
                <a:ea typeface="Ravi" panose="02000504000000020004" pitchFamily="2" charset="-78"/>
                <a:cs typeface="Ravi" panose="02000504000000020004" pitchFamily="2" charset="-78"/>
              </a:rPr>
              <a:t>مفاهیم و اصطلاحات متداول دیگر در واترمارکینگ</a:t>
            </a:r>
          </a:p>
        </p:txBody>
      </p:sp>
      <p:sp>
        <p:nvSpPr>
          <p:cNvPr id="9" name="Google Shape;477;p66">
            <a:extLst>
              <a:ext uri="{FF2B5EF4-FFF2-40B4-BE49-F238E27FC236}">
                <a16:creationId xmlns:a16="http://schemas.microsoft.com/office/drawing/2014/main" id="{8D8F2CA7-A8EA-C25F-8E22-8C3E69E5EE5E}"/>
              </a:ext>
            </a:extLst>
          </p:cNvPr>
          <p:cNvSpPr txBox="1">
            <a:spLocks/>
          </p:cNvSpPr>
          <p:nvPr/>
        </p:nvSpPr>
        <p:spPr>
          <a:xfrm>
            <a:off x="1614075" y="3962072"/>
            <a:ext cx="1874400" cy="3206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800" b="1" i="0" u="none" strike="noStrike" cap="none">
                <a:solidFill>
                  <a:schemeClr val="dk1"/>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9pPr>
          </a:lstStyle>
          <a:p>
            <a:pPr marL="0" indent="0"/>
            <a:endParaRPr lang="fa-IR" dirty="0"/>
          </a:p>
          <a:p>
            <a:pPr marL="0" indent="0"/>
            <a:r>
              <a:rPr lang="fa-IR" sz="1600" dirty="0">
                <a:latin typeface="Ravi Medium" panose="02000504000000020004" pitchFamily="2" charset="-78"/>
                <a:ea typeface="Ravi Medium" panose="02000504000000020004" pitchFamily="2" charset="-78"/>
                <a:cs typeface="Ravi Medium" panose="02000504000000020004" pitchFamily="2" charset="-78"/>
              </a:rPr>
              <a:t>پارامترهای ارزیابی الگوریتم</a:t>
            </a:r>
          </a:p>
          <a:p>
            <a:pPr marL="0" indent="0"/>
            <a:endParaRPr lang="fa-IR" dirty="0">
              <a:latin typeface="Arabic Typesetting" panose="03020402040406030203" pitchFamily="66" charset="-78"/>
              <a:cs typeface="Arabic Typesetting" panose="03020402040406030203" pitchFamily="66" charset="-78"/>
            </a:endParaRPr>
          </a:p>
        </p:txBody>
      </p:sp>
      <p:sp>
        <p:nvSpPr>
          <p:cNvPr id="12" name="Google Shape;477;p66">
            <a:extLst>
              <a:ext uri="{FF2B5EF4-FFF2-40B4-BE49-F238E27FC236}">
                <a16:creationId xmlns:a16="http://schemas.microsoft.com/office/drawing/2014/main" id="{E1622379-139F-7B01-D5A8-8A385039B602}"/>
              </a:ext>
            </a:extLst>
          </p:cNvPr>
          <p:cNvSpPr txBox="1">
            <a:spLocks/>
          </p:cNvSpPr>
          <p:nvPr/>
        </p:nvSpPr>
        <p:spPr>
          <a:xfrm>
            <a:off x="3790746" y="3967016"/>
            <a:ext cx="2276256" cy="27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800" b="1" i="0" u="none" strike="noStrike" cap="none">
                <a:solidFill>
                  <a:schemeClr val="dk1"/>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9pPr>
          </a:lstStyle>
          <a:p>
            <a:pPr marL="0" indent="0"/>
            <a:endParaRPr lang="fa-IR" dirty="0"/>
          </a:p>
          <a:p>
            <a:pPr marL="0" indent="0"/>
            <a:r>
              <a:rPr lang="fa-IR" sz="1600" dirty="0">
                <a:latin typeface="Ravi Medium" panose="02000504000000020004" pitchFamily="2" charset="-78"/>
                <a:ea typeface="Ravi Medium" panose="02000504000000020004" pitchFamily="2" charset="-78"/>
                <a:cs typeface="Ravi Medium" panose="02000504000000020004" pitchFamily="2" charset="-78"/>
              </a:rPr>
              <a:t>ویژگی های قابل تعریف در واترمارک</a:t>
            </a:r>
          </a:p>
          <a:p>
            <a:pPr marL="0" indent="0"/>
            <a:endParaRPr lang="fa-IR" dirty="0">
              <a:latin typeface="Arabic Typesetting" panose="03020402040406030203" pitchFamily="66" charset="-78"/>
              <a:cs typeface="Arabic Typesetting" panose="03020402040406030203" pitchFamily="66" charset="-78"/>
            </a:endParaRPr>
          </a:p>
        </p:txBody>
      </p:sp>
      <p:sp>
        <p:nvSpPr>
          <p:cNvPr id="13" name="Google Shape;477;p66">
            <a:extLst>
              <a:ext uri="{FF2B5EF4-FFF2-40B4-BE49-F238E27FC236}">
                <a16:creationId xmlns:a16="http://schemas.microsoft.com/office/drawing/2014/main" id="{867ACF67-A9A2-F782-C067-42E3CAA3016A}"/>
              </a:ext>
            </a:extLst>
          </p:cNvPr>
          <p:cNvSpPr txBox="1">
            <a:spLocks/>
          </p:cNvSpPr>
          <p:nvPr/>
        </p:nvSpPr>
        <p:spPr>
          <a:xfrm>
            <a:off x="6538756" y="3811724"/>
            <a:ext cx="1874400" cy="27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800" b="1" i="0" u="none" strike="noStrike" cap="none">
                <a:solidFill>
                  <a:schemeClr val="dk1"/>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Bebas Neue"/>
                <a:ea typeface="Bebas Neue"/>
                <a:cs typeface="Bebas Neue"/>
                <a:sym typeface="Bebas Neue"/>
              </a:defRPr>
            </a:lvl9pPr>
          </a:lstStyle>
          <a:p>
            <a:pPr marL="0" indent="0"/>
            <a:endParaRPr lang="fa-IR" dirty="0"/>
          </a:p>
          <a:p>
            <a:pPr marL="0" indent="0"/>
            <a:r>
              <a:rPr lang="fa-IR" sz="1600" dirty="0">
                <a:latin typeface="Ravi Medium" panose="02000504000000020004" pitchFamily="2" charset="-78"/>
                <a:ea typeface="Ravi Medium" panose="02000504000000020004" pitchFamily="2" charset="-78"/>
                <a:cs typeface="Ravi Medium" panose="02000504000000020004" pitchFamily="2" charset="-78"/>
              </a:rPr>
              <a:t>محیط میزبان </a:t>
            </a:r>
          </a:p>
          <a:p>
            <a:pPr marL="0" indent="0"/>
            <a:endParaRPr lang="fa-IR" dirty="0">
              <a:latin typeface="Arabic Typesetting" panose="03020402040406030203" pitchFamily="66" charset="-78"/>
              <a:cs typeface="Arabic Typesetting" panose="03020402040406030203" pitchFamily="66" charset="-78"/>
            </a:endParaRPr>
          </a:p>
        </p:txBody>
      </p:sp>
      <p:sp>
        <p:nvSpPr>
          <p:cNvPr id="14" name="Google Shape;478;p66">
            <a:extLst>
              <a:ext uri="{FF2B5EF4-FFF2-40B4-BE49-F238E27FC236}">
                <a16:creationId xmlns:a16="http://schemas.microsoft.com/office/drawing/2014/main" id="{EB965340-0A17-9422-B3A9-4F8201005923}"/>
              </a:ext>
            </a:extLst>
          </p:cNvPr>
          <p:cNvSpPr txBox="1">
            <a:spLocks/>
          </p:cNvSpPr>
          <p:nvPr/>
        </p:nvSpPr>
        <p:spPr>
          <a:xfrm>
            <a:off x="1465040" y="4363463"/>
            <a:ext cx="2121900" cy="47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400" b="0" i="0" u="none" strike="noStrike" cap="none">
                <a:solidFill>
                  <a:schemeClr val="dk1"/>
                </a:solidFill>
                <a:latin typeface="Overpass Light"/>
                <a:ea typeface="Overpass Light"/>
                <a:cs typeface="Overpass Light"/>
                <a:sym typeface="Overpass Light"/>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fa-IR" sz="1200" dirty="0">
                <a:latin typeface="Ravi" panose="02000504000000020004" pitchFamily="2" charset="-78"/>
                <a:ea typeface="Ravi" panose="02000504000000020004" pitchFamily="2" charset="-78"/>
                <a:cs typeface="Ravi" panose="02000504000000020004" pitchFamily="2" charset="-78"/>
              </a:rPr>
              <a:t>الگوریتم های پیاده سازی واترمارکینگ</a:t>
            </a:r>
          </a:p>
        </p:txBody>
      </p:sp>
      <p:sp>
        <p:nvSpPr>
          <p:cNvPr id="16" name="Google Shape;478;p66">
            <a:extLst>
              <a:ext uri="{FF2B5EF4-FFF2-40B4-BE49-F238E27FC236}">
                <a16:creationId xmlns:a16="http://schemas.microsoft.com/office/drawing/2014/main" id="{D0FDCE94-5109-B2D2-9808-C06B28277000}"/>
              </a:ext>
            </a:extLst>
          </p:cNvPr>
          <p:cNvSpPr txBox="1">
            <a:spLocks/>
          </p:cNvSpPr>
          <p:nvPr/>
        </p:nvSpPr>
        <p:spPr>
          <a:xfrm>
            <a:off x="6369083" y="4057362"/>
            <a:ext cx="2121900" cy="47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400" b="0" i="0" u="none" strike="noStrike" cap="none">
                <a:solidFill>
                  <a:schemeClr val="dk1"/>
                </a:solidFill>
                <a:latin typeface="Overpass Light"/>
                <a:ea typeface="Overpass Light"/>
                <a:cs typeface="Overpass Light"/>
                <a:sym typeface="Overpass Light"/>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fa-IR" sz="1200" dirty="0">
                <a:latin typeface="Ravi" panose="02000504000000020004" pitchFamily="2" charset="-78"/>
                <a:ea typeface="Ravi" panose="02000504000000020004" pitchFamily="2" charset="-78"/>
                <a:cs typeface="Ravi" panose="02000504000000020004" pitchFamily="2" charset="-78"/>
              </a:rPr>
              <a:t>انواع محیط های میزبان برای واترمارکینگ</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9"/>
          <p:cNvSpPr txBox="1">
            <a:spLocks noGrp="1"/>
          </p:cNvSpPr>
          <p:nvPr>
            <p:ph type="title"/>
          </p:nvPr>
        </p:nvSpPr>
        <p:spPr>
          <a:xfrm>
            <a:off x="4454300" y="961363"/>
            <a:ext cx="1663200" cy="9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0</a:t>
            </a:r>
            <a:r>
              <a:rPr lang="en"/>
              <a:t>1</a:t>
            </a:r>
            <a:endParaRPr b="1"/>
          </a:p>
        </p:txBody>
      </p:sp>
      <p:sp>
        <p:nvSpPr>
          <p:cNvPr id="523" name="Google Shape;523;p69"/>
          <p:cNvSpPr txBox="1">
            <a:spLocks noGrp="1"/>
          </p:cNvSpPr>
          <p:nvPr>
            <p:ph type="title" idx="2"/>
          </p:nvPr>
        </p:nvSpPr>
        <p:spPr>
          <a:xfrm>
            <a:off x="4454300" y="1954962"/>
            <a:ext cx="4321500" cy="1233600"/>
          </a:xfrm>
          <a:prstGeom prst="rect">
            <a:avLst/>
          </a:prstGeom>
        </p:spPr>
        <p:txBody>
          <a:bodyPr spcFirstLastPara="1" wrap="square" lIns="91425" tIns="91425" rIns="91425" bIns="91425" anchor="ctr" anchorCtr="0">
            <a:noAutofit/>
          </a:bodyPr>
          <a:lstStyle/>
          <a:p>
            <a:pPr lvl="0"/>
            <a:r>
              <a:rPr lang="en-US" sz="7200" dirty="0"/>
              <a:t>Introduction</a:t>
            </a:r>
            <a:r>
              <a:rPr lang="en" dirty="0"/>
              <a:t> </a:t>
            </a:r>
            <a:endParaRPr dirty="0"/>
          </a:p>
        </p:txBody>
      </p:sp>
      <p:sp>
        <p:nvSpPr>
          <p:cNvPr id="524" name="Google Shape;524;p69"/>
          <p:cNvSpPr txBox="1">
            <a:spLocks noGrp="1"/>
          </p:cNvSpPr>
          <p:nvPr>
            <p:ph type="subTitle" idx="1"/>
          </p:nvPr>
        </p:nvSpPr>
        <p:spPr>
          <a:xfrm>
            <a:off x="4454300" y="3344197"/>
            <a:ext cx="2118887" cy="4043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a-IR" sz="3600" dirty="0">
                <a:latin typeface="Ravi SemiBold" panose="02000504000000020004" pitchFamily="2" charset="-78"/>
                <a:ea typeface="Ravi SemiBold" panose="02000504000000020004" pitchFamily="2" charset="-78"/>
                <a:cs typeface="Ravi SemiBold" panose="02000504000000020004" pitchFamily="2" charset="-78"/>
              </a:rPr>
              <a:t>مقدمه</a:t>
            </a:r>
            <a:endParaRPr sz="3600" dirty="0">
              <a:latin typeface="Ravi SemiBold" panose="02000504000000020004" pitchFamily="2" charset="-78"/>
              <a:ea typeface="Ravi SemiBold" panose="02000504000000020004" pitchFamily="2" charset="-78"/>
              <a:cs typeface="Ravi SemiBold" panose="02000504000000020004" pitchFamily="2" charset="-78"/>
            </a:endParaRPr>
          </a:p>
        </p:txBody>
      </p:sp>
    </p:spTree>
    <p:extLst>
      <p:ext uri="{BB962C8B-B14F-4D97-AF65-F5344CB8AC3E}">
        <p14:creationId xmlns:p14="http://schemas.microsoft.com/office/powerpoint/2010/main" val="180500042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2"/>
                                        </p:tgtEl>
                                        <p:attrNameLst>
                                          <p:attrName>style.visibility</p:attrName>
                                        </p:attrNameLst>
                                      </p:cBhvr>
                                      <p:to>
                                        <p:strVal val="visible"/>
                                      </p:to>
                                    </p:set>
                                    <p:anim calcmode="lin" valueType="num">
                                      <p:cBhvr additive="base">
                                        <p:cTn id="7" dur="1000"/>
                                        <p:tgtEl>
                                          <p:spTgt spid="52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23"/>
                                        </p:tgtEl>
                                        <p:attrNameLst>
                                          <p:attrName>style.visibility</p:attrName>
                                        </p:attrNameLst>
                                      </p:cBhvr>
                                      <p:to>
                                        <p:strVal val="visible"/>
                                      </p:to>
                                    </p:set>
                                    <p:anim calcmode="lin" valueType="num">
                                      <p:cBhvr additive="base">
                                        <p:cTn id="10" dur="1000"/>
                                        <p:tgtEl>
                                          <p:spTgt spid="5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cxnSp>
        <p:nvCxnSpPr>
          <p:cNvPr id="532" name="Google Shape;532;p70"/>
          <p:cNvCxnSpPr/>
          <p:nvPr/>
        </p:nvCxnSpPr>
        <p:spPr>
          <a:xfrm rot="10800000">
            <a:off x="102075" y="108900"/>
            <a:ext cx="0" cy="4919700"/>
          </a:xfrm>
          <a:prstGeom prst="straightConnector1">
            <a:avLst/>
          </a:prstGeom>
          <a:noFill/>
          <a:ln w="19050" cap="flat" cmpd="sng">
            <a:solidFill>
              <a:schemeClr val="lt1"/>
            </a:solidFill>
            <a:prstDash val="solid"/>
            <a:round/>
            <a:headEnd type="none" w="med" len="med"/>
            <a:tailEnd type="none" w="med" len="med"/>
          </a:ln>
        </p:spPr>
      </p:cxnSp>
      <p:cxnSp>
        <p:nvCxnSpPr>
          <p:cNvPr id="533" name="Google Shape;533;p70"/>
          <p:cNvCxnSpPr/>
          <p:nvPr/>
        </p:nvCxnSpPr>
        <p:spPr>
          <a:xfrm rot="10800000">
            <a:off x="90450" y="5036375"/>
            <a:ext cx="4473000" cy="0"/>
          </a:xfrm>
          <a:prstGeom prst="straightConnector1">
            <a:avLst/>
          </a:prstGeom>
          <a:noFill/>
          <a:ln w="19050" cap="flat" cmpd="sng">
            <a:solidFill>
              <a:schemeClr val="lt1"/>
            </a:solidFill>
            <a:prstDash val="solid"/>
            <a:round/>
            <a:headEnd type="none" w="med" len="med"/>
            <a:tailEnd type="none" w="med" len="med"/>
          </a:ln>
        </p:spPr>
      </p:cxnSp>
      <p:cxnSp>
        <p:nvCxnSpPr>
          <p:cNvPr id="534" name="Google Shape;534;p70"/>
          <p:cNvCxnSpPr/>
          <p:nvPr/>
        </p:nvCxnSpPr>
        <p:spPr>
          <a:xfrm rot="10800000">
            <a:off x="90450" y="101275"/>
            <a:ext cx="4473000" cy="0"/>
          </a:xfrm>
          <a:prstGeom prst="straightConnector1">
            <a:avLst/>
          </a:prstGeom>
          <a:noFill/>
          <a:ln w="19050" cap="flat" cmpd="sng">
            <a:solidFill>
              <a:schemeClr val="lt1"/>
            </a:solidFill>
            <a:prstDash val="solid"/>
            <a:round/>
            <a:headEnd type="none" w="med" len="med"/>
            <a:tailEnd type="none" w="med" len="med"/>
          </a:ln>
        </p:spPr>
      </p:cxnSp>
      <p:sp>
        <p:nvSpPr>
          <p:cNvPr id="2" name="Google Shape;524;p69">
            <a:extLst>
              <a:ext uri="{FF2B5EF4-FFF2-40B4-BE49-F238E27FC236}">
                <a16:creationId xmlns:a16="http://schemas.microsoft.com/office/drawing/2014/main" id="{02ECEC22-ED78-4496-6773-BC1FABE8FE40}"/>
              </a:ext>
            </a:extLst>
          </p:cNvPr>
          <p:cNvSpPr txBox="1">
            <a:spLocks/>
          </p:cNvSpPr>
          <p:nvPr/>
        </p:nvSpPr>
        <p:spPr>
          <a:xfrm>
            <a:off x="4701073" y="101274"/>
            <a:ext cx="4313852" cy="8005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Light"/>
                <a:ea typeface="Overpass Light"/>
                <a:cs typeface="Overpass Light"/>
                <a:sym typeface="Overpass Light"/>
              </a:defRPr>
            </a:lvl1pPr>
            <a:lvl2pPr marL="914400" marR="0" lvl="1"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2pPr>
            <a:lvl3pPr marL="1371600" marR="0" lvl="2"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3pPr>
            <a:lvl4pPr marL="1828800" marR="0" lvl="3"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4pPr>
            <a:lvl5pPr marL="2286000" marR="0" lvl="4"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5pPr>
            <a:lvl6pPr marL="2743200" marR="0" lvl="5"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6pPr>
            <a:lvl7pPr marL="3200400" marR="0" lvl="6"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7pPr>
            <a:lvl8pPr marL="3657600" marR="0" lvl="7"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8pPr>
            <a:lvl9pPr marL="4114800" marR="0" lvl="8"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9pPr>
          </a:lstStyle>
          <a:p>
            <a:pPr marL="0" indent="0" algn="r"/>
            <a:r>
              <a:rPr lang="fa-IR" sz="2400" dirty="0">
                <a:latin typeface="Ravi SemiBold" panose="02000504000000020004" pitchFamily="2" charset="-78"/>
                <a:ea typeface="Ravi SemiBold" panose="02000504000000020004" pitchFamily="2" charset="-78"/>
                <a:cs typeface="Ravi SemiBold" panose="02000504000000020004" pitchFamily="2" charset="-78"/>
              </a:rPr>
              <a:t>مقدمه</a:t>
            </a:r>
            <a:r>
              <a:rPr lang="fa-IR" sz="3600" dirty="0">
                <a:latin typeface="Ravi SemiBold" panose="02000504000000020004" pitchFamily="2" charset="-78"/>
                <a:ea typeface="Ravi SemiBold" panose="02000504000000020004" pitchFamily="2" charset="-78"/>
                <a:cs typeface="Ravi SemiBold" panose="02000504000000020004" pitchFamily="2" charset="-78"/>
              </a:rPr>
              <a:t>:</a:t>
            </a:r>
          </a:p>
        </p:txBody>
      </p:sp>
      <p:sp>
        <p:nvSpPr>
          <p:cNvPr id="7" name="Google Shape;478;p66">
            <a:extLst>
              <a:ext uri="{FF2B5EF4-FFF2-40B4-BE49-F238E27FC236}">
                <a16:creationId xmlns:a16="http://schemas.microsoft.com/office/drawing/2014/main" id="{F9286B74-CBB9-8CB9-6DB1-B4C22639D529}"/>
              </a:ext>
            </a:extLst>
          </p:cNvPr>
          <p:cNvSpPr txBox="1">
            <a:spLocks/>
          </p:cNvSpPr>
          <p:nvPr/>
        </p:nvSpPr>
        <p:spPr>
          <a:xfrm>
            <a:off x="4572000" y="1334124"/>
            <a:ext cx="4415926" cy="29455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400" b="0" i="0" u="none" strike="noStrike" cap="none">
                <a:solidFill>
                  <a:schemeClr val="dk1"/>
                </a:solidFill>
                <a:latin typeface="Overpass Light"/>
                <a:ea typeface="Overpass Light"/>
                <a:cs typeface="Overpass Light"/>
                <a:sym typeface="Overpass Light"/>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r">
              <a:lnSpc>
                <a:spcPct val="150000"/>
              </a:lnSpc>
            </a:pPr>
            <a:r>
              <a:rPr lang="fa-IR" sz="1200" dirty="0">
                <a:latin typeface="Ravi" panose="02000504000000020004" pitchFamily="2" charset="-78"/>
                <a:ea typeface="Ravi" panose="02000504000000020004" pitchFamily="2" charset="-78"/>
                <a:cs typeface="Ravi" panose="02000504000000020004" pitchFamily="2" charset="-78"/>
              </a:rPr>
              <a:t>با توجه به گسترش روز افزون ارتباطات در دنیای امروز، ضرورت کنترل بهینه ارتباطات در محیط های گوناگون اداری، چندرسانه ای، فیزیکی، دیجیتالی و امنیتی بیش از پیش روشن میشود.</a:t>
            </a:r>
          </a:p>
          <a:p>
            <a:pPr marL="0" indent="0" algn="r">
              <a:lnSpc>
                <a:spcPct val="150000"/>
              </a:lnSpc>
            </a:pPr>
            <a:r>
              <a:rPr lang="fa-IR" sz="1200" dirty="0">
                <a:latin typeface="Ravi" panose="02000504000000020004" pitchFamily="2" charset="-78"/>
                <a:ea typeface="Ravi" panose="02000504000000020004" pitchFamily="2" charset="-78"/>
                <a:cs typeface="Ravi" panose="02000504000000020004" pitchFamily="2" charset="-78"/>
              </a:rPr>
              <a:t>دانش هوش مصنوعی از زیرمجموعه های مهم در دانش کامپیوتر، دراین زمینه گامهای بلندی برداشته است. حفاظت از داده ها در مقابل کپی برداری و جعل اهمیت بالایی دارد به همین دلیل باید از راهکار هایی برای کنترل کپی کردن استفاده کرد. یکی از این نمونه کارها، استفاده از تکنیک واترمارکینگ است.</a:t>
            </a:r>
          </a:p>
          <a:p>
            <a:pPr marL="0" indent="0" algn="r">
              <a:lnSpc>
                <a:spcPct val="150000"/>
              </a:lnSpc>
            </a:pPr>
            <a:r>
              <a:rPr lang="fa-IR" sz="1200" dirty="0">
                <a:latin typeface="Ravi" panose="02000504000000020004" pitchFamily="2" charset="-78"/>
                <a:ea typeface="Ravi" panose="02000504000000020004" pitchFamily="2" charset="-78"/>
                <a:cs typeface="Ravi" panose="02000504000000020004" pitchFamily="2" charset="-78"/>
              </a:rPr>
              <a:t>واترمارکینگ به معنای پنهان کردن داده ها در تصاویر است  به نحوی که با چشم قابل تشخیص نباشد و فقط افراد مجاز قادر به استخراج این داده ها باشند.</a:t>
            </a:r>
          </a:p>
          <a:p>
            <a:pPr marL="0" indent="0" algn="r">
              <a:lnSpc>
                <a:spcPct val="150000"/>
              </a:lnSpc>
            </a:pPr>
            <a:r>
              <a:rPr lang="fa-IR" sz="1200" dirty="0">
                <a:latin typeface="Ravi" panose="02000504000000020004" pitchFamily="2" charset="-78"/>
                <a:ea typeface="Ravi" panose="02000504000000020004" pitchFamily="2" charset="-78"/>
                <a:cs typeface="Ravi" panose="02000504000000020004" pitchFamily="2" charset="-78"/>
              </a:rPr>
              <a:t>به عبارتی دیگر میتوان چنین گفت که واتر مارکینگ نسل جدیدی از پنهان سازی اطلاعات است.</a:t>
            </a:r>
          </a:p>
          <a:p>
            <a:pPr marL="0" indent="0" algn="r">
              <a:lnSpc>
                <a:spcPct val="150000"/>
              </a:lnSpc>
            </a:pPr>
            <a:r>
              <a:rPr lang="fa-IR" sz="1200" dirty="0">
                <a:latin typeface="Ravi" panose="02000504000000020004" pitchFamily="2" charset="-78"/>
                <a:ea typeface="Ravi" panose="02000504000000020004" pitchFamily="2" charset="-78"/>
                <a:cs typeface="Ravi" panose="02000504000000020004" pitchFamily="2" charset="-78"/>
              </a:rPr>
              <a:t>از همین رو واترمارکینگ نیز بعنوان یک تکنیک در فرآیند استگانوگرافی، امروزه مورد توجه واقع شده است.</a:t>
            </a:r>
          </a:p>
        </p:txBody>
      </p:sp>
      <p:pic>
        <p:nvPicPr>
          <p:cNvPr id="9" name="Picture 8">
            <a:extLst>
              <a:ext uri="{FF2B5EF4-FFF2-40B4-BE49-F238E27FC236}">
                <a16:creationId xmlns:a16="http://schemas.microsoft.com/office/drawing/2014/main" id="{7C0EF85B-702F-5343-4072-07BFDCD01E5F}"/>
              </a:ext>
            </a:extLst>
          </p:cNvPr>
          <p:cNvPicPr>
            <a:picLocks noChangeAspect="1"/>
          </p:cNvPicPr>
          <p:nvPr/>
        </p:nvPicPr>
        <p:blipFill>
          <a:blip r:embed="rId3"/>
          <a:stretch>
            <a:fillRect/>
          </a:stretch>
        </p:blipFill>
        <p:spPr>
          <a:xfrm>
            <a:off x="0" y="0"/>
            <a:ext cx="3245370" cy="5133919"/>
          </a:xfrm>
          <a:prstGeom prst="rect">
            <a:avLst/>
          </a:prstGeom>
        </p:spPr>
      </p:pic>
      <p:cxnSp>
        <p:nvCxnSpPr>
          <p:cNvPr id="11" name="Straight Connector 10">
            <a:extLst>
              <a:ext uri="{FF2B5EF4-FFF2-40B4-BE49-F238E27FC236}">
                <a16:creationId xmlns:a16="http://schemas.microsoft.com/office/drawing/2014/main" id="{FD869C70-7D6D-0461-D34D-9A91EE99A1C2}"/>
              </a:ext>
            </a:extLst>
          </p:cNvPr>
          <p:cNvCxnSpPr>
            <a:cxnSpLocks/>
          </p:cNvCxnSpPr>
          <p:nvPr/>
        </p:nvCxnSpPr>
        <p:spPr>
          <a:xfrm flipH="1">
            <a:off x="0" y="108900"/>
            <a:ext cx="4572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F000950-35BE-4562-5DB4-E123F9DF558C}"/>
              </a:ext>
            </a:extLst>
          </p:cNvPr>
          <p:cNvCxnSpPr>
            <a:cxnSpLocks/>
          </p:cNvCxnSpPr>
          <p:nvPr/>
        </p:nvCxnSpPr>
        <p:spPr>
          <a:xfrm flipH="1">
            <a:off x="0" y="5036375"/>
            <a:ext cx="45720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71"/>
          <p:cNvSpPr txBox="1">
            <a:spLocks noGrp="1"/>
          </p:cNvSpPr>
          <p:nvPr>
            <p:ph type="subTitle" idx="1"/>
          </p:nvPr>
        </p:nvSpPr>
        <p:spPr>
          <a:xfrm>
            <a:off x="4287187" y="1187076"/>
            <a:ext cx="4631959" cy="1176900"/>
          </a:xfrm>
          <a:prstGeom prst="rect">
            <a:avLst/>
          </a:prstGeom>
        </p:spPr>
        <p:txBody>
          <a:bodyPr spcFirstLastPara="1" wrap="square" lIns="91425" tIns="91425" rIns="91425" bIns="91425" anchor="ctr" anchorCtr="0">
            <a:noAutofit/>
          </a:bodyPr>
          <a:lstStyle/>
          <a:p>
            <a:pPr marL="0" lvl="0" indent="0" algn="ctr"/>
            <a:r>
              <a:rPr lang="fa-IR" sz="1600" dirty="0">
                <a:latin typeface="Ravi" panose="02000504000000020004" pitchFamily="2" charset="-78"/>
                <a:ea typeface="Ravi" panose="02000504000000020004" pitchFamily="2" charset="-78"/>
                <a:cs typeface="Ravi" panose="02000504000000020004" pitchFamily="2" charset="-78"/>
              </a:rPr>
              <a:t>در زمینه ی واترمارکینگ دانش هوش مصنوعی و زیرمجموعه ی پردازش تصویر بسیار به کار گرفته میشود.</a:t>
            </a:r>
            <a:endParaRPr sz="1600" dirty="0">
              <a:latin typeface="Ravi" panose="02000504000000020004" pitchFamily="2" charset="-78"/>
              <a:ea typeface="Ravi" panose="02000504000000020004" pitchFamily="2" charset="-78"/>
              <a:cs typeface="Ravi" panose="02000504000000020004" pitchFamily="2" charset="-78"/>
            </a:endParaRPr>
          </a:p>
        </p:txBody>
      </p:sp>
      <p:cxnSp>
        <p:nvCxnSpPr>
          <p:cNvPr id="541" name="Google Shape;541;p71"/>
          <p:cNvCxnSpPr/>
          <p:nvPr/>
        </p:nvCxnSpPr>
        <p:spPr>
          <a:xfrm rot="10800000">
            <a:off x="9039625" y="2574175"/>
            <a:ext cx="0" cy="2472000"/>
          </a:xfrm>
          <a:prstGeom prst="straightConnector1">
            <a:avLst/>
          </a:prstGeom>
          <a:noFill/>
          <a:ln w="19050" cap="flat" cmpd="sng">
            <a:solidFill>
              <a:schemeClr val="lt1"/>
            </a:solidFill>
            <a:prstDash val="solid"/>
            <a:round/>
            <a:headEnd type="none" w="med" len="med"/>
            <a:tailEnd type="none" w="med" len="med"/>
          </a:ln>
        </p:spPr>
      </p:cxnSp>
      <p:cxnSp>
        <p:nvCxnSpPr>
          <p:cNvPr id="542" name="Google Shape;542;p71"/>
          <p:cNvCxnSpPr/>
          <p:nvPr/>
        </p:nvCxnSpPr>
        <p:spPr>
          <a:xfrm rot="10800000">
            <a:off x="108900" y="5036375"/>
            <a:ext cx="8936100" cy="0"/>
          </a:xfrm>
          <a:prstGeom prst="straightConnector1">
            <a:avLst/>
          </a:prstGeom>
          <a:noFill/>
          <a:ln w="19050" cap="flat" cmpd="sng">
            <a:solidFill>
              <a:schemeClr val="lt1"/>
            </a:solidFill>
            <a:prstDash val="solid"/>
            <a:round/>
            <a:headEnd type="none" w="med" len="med"/>
            <a:tailEnd type="none" w="med" len="med"/>
          </a:ln>
        </p:spPr>
      </p:cxnSp>
      <p:cxnSp>
        <p:nvCxnSpPr>
          <p:cNvPr id="543" name="Google Shape;543;p71"/>
          <p:cNvCxnSpPr/>
          <p:nvPr/>
        </p:nvCxnSpPr>
        <p:spPr>
          <a:xfrm rot="10800000">
            <a:off x="107275" y="2574375"/>
            <a:ext cx="0" cy="2470500"/>
          </a:xfrm>
          <a:prstGeom prst="straightConnector1">
            <a:avLst/>
          </a:prstGeom>
          <a:noFill/>
          <a:ln w="19050" cap="flat" cmpd="sng">
            <a:solidFill>
              <a:schemeClr val="lt1"/>
            </a:solidFill>
            <a:prstDash val="solid"/>
            <a:round/>
            <a:headEnd type="none" w="med" len="med"/>
            <a:tailEnd type="none" w="med" len="med"/>
          </a:ln>
        </p:spPr>
      </p:cxnSp>
      <p:sp>
        <p:nvSpPr>
          <p:cNvPr id="544" name="Google Shape;544;p71"/>
          <p:cNvSpPr txBox="1">
            <a:spLocks noGrp="1"/>
          </p:cNvSpPr>
          <p:nvPr>
            <p:ph type="title"/>
          </p:nvPr>
        </p:nvSpPr>
        <p:spPr>
          <a:xfrm>
            <a:off x="-1191718" y="1102050"/>
            <a:ext cx="5111646"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a-IR" sz="2000" dirty="0">
                <a:latin typeface="Ravi SemiBold" panose="02000504000000020004" pitchFamily="2" charset="-78"/>
                <a:ea typeface="Ravi SemiBold" panose="02000504000000020004" pitchFamily="2" charset="-78"/>
                <a:cs typeface="Ravi SemiBold" panose="02000504000000020004" pitchFamily="2" charset="-78"/>
              </a:rPr>
              <a:t>ارتباط واترمارکینگ و هوش مصنوعی </a:t>
            </a:r>
            <a:r>
              <a:rPr lang="fa-IR" sz="2800" dirty="0">
                <a:latin typeface="Ravi SemiBold" panose="02000504000000020004" pitchFamily="2" charset="-78"/>
                <a:ea typeface="Ravi SemiBold" panose="02000504000000020004" pitchFamily="2" charset="-78"/>
                <a:cs typeface="Ravi SemiBold" panose="02000504000000020004" pitchFamily="2" charset="-78"/>
              </a:rPr>
              <a:t>:</a:t>
            </a:r>
            <a:endParaRPr sz="2800" dirty="0">
              <a:latin typeface="Ravi SemiBold" panose="02000504000000020004" pitchFamily="2" charset="-78"/>
              <a:ea typeface="Ravi SemiBold" panose="02000504000000020004" pitchFamily="2" charset="-78"/>
              <a:cs typeface="Ravi SemiBold" panose="02000504000000020004" pitchFamily="2" charset="-78"/>
            </a:endParaRPr>
          </a:p>
        </p:txBody>
      </p:sp>
      <p:pic>
        <p:nvPicPr>
          <p:cNvPr id="5" name="Picture 4">
            <a:extLst>
              <a:ext uri="{FF2B5EF4-FFF2-40B4-BE49-F238E27FC236}">
                <a16:creationId xmlns:a16="http://schemas.microsoft.com/office/drawing/2014/main" id="{743CCEA2-D9A7-7D14-C942-0707F693C45D}"/>
              </a:ext>
            </a:extLst>
          </p:cNvPr>
          <p:cNvPicPr>
            <a:picLocks noChangeAspect="1"/>
          </p:cNvPicPr>
          <p:nvPr/>
        </p:nvPicPr>
        <p:blipFill>
          <a:blip r:embed="rId3"/>
          <a:stretch>
            <a:fillRect/>
          </a:stretch>
        </p:blipFill>
        <p:spPr>
          <a:xfrm>
            <a:off x="0" y="2438025"/>
            <a:ext cx="9144000" cy="2743200"/>
          </a:xfrm>
          <a:prstGeom prst="rect">
            <a:avLst/>
          </a:prstGeom>
        </p:spPr>
      </p:pic>
      <p:cxnSp>
        <p:nvCxnSpPr>
          <p:cNvPr id="7" name="Straight Connector 6">
            <a:extLst>
              <a:ext uri="{FF2B5EF4-FFF2-40B4-BE49-F238E27FC236}">
                <a16:creationId xmlns:a16="http://schemas.microsoft.com/office/drawing/2014/main" id="{EEC4B17D-A050-146D-6717-0DD431E90774}"/>
              </a:ext>
            </a:extLst>
          </p:cNvPr>
          <p:cNvCxnSpPr/>
          <p:nvPr/>
        </p:nvCxnSpPr>
        <p:spPr>
          <a:xfrm>
            <a:off x="107274" y="2438025"/>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05DF672-8471-ACE1-4EAB-285AED604063}"/>
              </a:ext>
            </a:extLst>
          </p:cNvPr>
          <p:cNvCxnSpPr/>
          <p:nvPr/>
        </p:nvCxnSpPr>
        <p:spPr>
          <a:xfrm>
            <a:off x="9044466" y="2438025"/>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10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9"/>
          <p:cNvSpPr txBox="1">
            <a:spLocks noGrp="1"/>
          </p:cNvSpPr>
          <p:nvPr>
            <p:ph type="title"/>
          </p:nvPr>
        </p:nvSpPr>
        <p:spPr>
          <a:xfrm>
            <a:off x="4454300" y="961363"/>
            <a:ext cx="1663200" cy="9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0</a:t>
            </a:r>
            <a:r>
              <a:rPr lang="fa-IR" dirty="0"/>
              <a:t>2</a:t>
            </a:r>
            <a:endParaRPr b="1" dirty="0"/>
          </a:p>
        </p:txBody>
      </p:sp>
      <p:sp>
        <p:nvSpPr>
          <p:cNvPr id="523" name="Google Shape;523;p69"/>
          <p:cNvSpPr txBox="1">
            <a:spLocks noGrp="1"/>
          </p:cNvSpPr>
          <p:nvPr>
            <p:ph type="title" idx="2"/>
          </p:nvPr>
        </p:nvSpPr>
        <p:spPr>
          <a:xfrm>
            <a:off x="4204741" y="2054644"/>
            <a:ext cx="4818397" cy="1233600"/>
          </a:xfrm>
          <a:prstGeom prst="rect">
            <a:avLst/>
          </a:prstGeom>
        </p:spPr>
        <p:txBody>
          <a:bodyPr spcFirstLastPara="1" wrap="square" lIns="91425" tIns="91425" rIns="91425" bIns="91425" anchor="ctr" anchorCtr="0">
            <a:noAutofit/>
          </a:bodyPr>
          <a:lstStyle/>
          <a:p>
            <a:pPr lvl="0"/>
            <a:r>
              <a:rPr lang="en-US" sz="4000" dirty="0"/>
              <a:t>A history of hiding information:</a:t>
            </a:r>
            <a:r>
              <a:rPr lang="en" sz="4000" dirty="0"/>
              <a:t> </a:t>
            </a:r>
            <a:endParaRPr sz="4000" dirty="0"/>
          </a:p>
        </p:txBody>
      </p:sp>
      <p:sp>
        <p:nvSpPr>
          <p:cNvPr id="524" name="Google Shape;524;p69"/>
          <p:cNvSpPr txBox="1">
            <a:spLocks noGrp="1"/>
          </p:cNvSpPr>
          <p:nvPr>
            <p:ph type="subTitle" idx="1"/>
          </p:nvPr>
        </p:nvSpPr>
        <p:spPr>
          <a:xfrm>
            <a:off x="4204741" y="3027894"/>
            <a:ext cx="4378641" cy="11542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a-IR" dirty="0">
                <a:latin typeface="Ravi SemiBold" panose="02000504000000020004" pitchFamily="2" charset="-78"/>
                <a:ea typeface="Ravi SemiBold" panose="02000504000000020004" pitchFamily="2" charset="-78"/>
                <a:cs typeface="Ravi SemiBold" panose="02000504000000020004" pitchFamily="2" charset="-78"/>
              </a:rPr>
              <a:t>تاریخچه ای از پنهان سازی اطلاعات :</a:t>
            </a:r>
          </a:p>
          <a:p>
            <a:pPr marL="0" lvl="0" indent="0" algn="l" rtl="0">
              <a:spcBef>
                <a:spcPts val="0"/>
              </a:spcBef>
              <a:spcAft>
                <a:spcPts val="0"/>
              </a:spcAft>
              <a:buNone/>
            </a:pPr>
            <a:endParaRPr sz="3600" dirty="0">
              <a:latin typeface="Ravi SemiBold" panose="02000504000000020004" pitchFamily="2" charset="-78"/>
              <a:ea typeface="Ravi SemiBold" panose="02000504000000020004" pitchFamily="2" charset="-78"/>
              <a:cs typeface="Ravi SemiBold" panose="02000504000000020004"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2"/>
                                        </p:tgtEl>
                                        <p:attrNameLst>
                                          <p:attrName>style.visibility</p:attrName>
                                        </p:attrNameLst>
                                      </p:cBhvr>
                                      <p:to>
                                        <p:strVal val="visible"/>
                                      </p:to>
                                    </p:set>
                                    <p:anim calcmode="lin" valueType="num">
                                      <p:cBhvr additive="base">
                                        <p:cTn id="7" dur="1000"/>
                                        <p:tgtEl>
                                          <p:spTgt spid="52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23"/>
                                        </p:tgtEl>
                                        <p:attrNameLst>
                                          <p:attrName>style.visibility</p:attrName>
                                        </p:attrNameLst>
                                      </p:cBhvr>
                                      <p:to>
                                        <p:strVal val="visible"/>
                                      </p:to>
                                    </p:set>
                                    <p:anim calcmode="lin" valueType="num">
                                      <p:cBhvr additive="base">
                                        <p:cTn id="10" dur="1000"/>
                                        <p:tgtEl>
                                          <p:spTgt spid="5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cxnSp>
        <p:nvCxnSpPr>
          <p:cNvPr id="532" name="Google Shape;532;p70"/>
          <p:cNvCxnSpPr/>
          <p:nvPr/>
        </p:nvCxnSpPr>
        <p:spPr>
          <a:xfrm rot="10800000">
            <a:off x="102075" y="108900"/>
            <a:ext cx="0" cy="4919700"/>
          </a:xfrm>
          <a:prstGeom prst="straightConnector1">
            <a:avLst/>
          </a:prstGeom>
          <a:noFill/>
          <a:ln w="19050" cap="flat" cmpd="sng">
            <a:solidFill>
              <a:schemeClr val="lt1"/>
            </a:solidFill>
            <a:prstDash val="solid"/>
            <a:round/>
            <a:headEnd type="none" w="med" len="med"/>
            <a:tailEnd type="none" w="med" len="med"/>
          </a:ln>
        </p:spPr>
      </p:cxnSp>
      <p:cxnSp>
        <p:nvCxnSpPr>
          <p:cNvPr id="533" name="Google Shape;533;p70"/>
          <p:cNvCxnSpPr/>
          <p:nvPr/>
        </p:nvCxnSpPr>
        <p:spPr>
          <a:xfrm rot="10800000">
            <a:off x="90450" y="5036375"/>
            <a:ext cx="4473000" cy="0"/>
          </a:xfrm>
          <a:prstGeom prst="straightConnector1">
            <a:avLst/>
          </a:prstGeom>
          <a:noFill/>
          <a:ln w="19050" cap="flat" cmpd="sng">
            <a:solidFill>
              <a:schemeClr val="lt1"/>
            </a:solidFill>
            <a:prstDash val="solid"/>
            <a:round/>
            <a:headEnd type="none" w="med" len="med"/>
            <a:tailEnd type="none" w="med" len="med"/>
          </a:ln>
        </p:spPr>
      </p:cxnSp>
      <p:cxnSp>
        <p:nvCxnSpPr>
          <p:cNvPr id="534" name="Google Shape;534;p70"/>
          <p:cNvCxnSpPr/>
          <p:nvPr/>
        </p:nvCxnSpPr>
        <p:spPr>
          <a:xfrm rot="10800000">
            <a:off x="90450" y="101275"/>
            <a:ext cx="4473000" cy="0"/>
          </a:xfrm>
          <a:prstGeom prst="straightConnector1">
            <a:avLst/>
          </a:prstGeom>
          <a:noFill/>
          <a:ln w="19050" cap="flat" cmpd="sng">
            <a:solidFill>
              <a:schemeClr val="lt1"/>
            </a:solidFill>
            <a:prstDash val="solid"/>
            <a:round/>
            <a:headEnd type="none" w="med" len="med"/>
            <a:tailEnd type="none" w="med" len="med"/>
          </a:ln>
        </p:spPr>
      </p:cxnSp>
      <p:sp>
        <p:nvSpPr>
          <p:cNvPr id="2" name="Google Shape;524;p69">
            <a:extLst>
              <a:ext uri="{FF2B5EF4-FFF2-40B4-BE49-F238E27FC236}">
                <a16:creationId xmlns:a16="http://schemas.microsoft.com/office/drawing/2014/main" id="{02ECEC22-ED78-4496-6773-BC1FABE8FE40}"/>
              </a:ext>
            </a:extLst>
          </p:cNvPr>
          <p:cNvSpPr txBox="1">
            <a:spLocks/>
          </p:cNvSpPr>
          <p:nvPr/>
        </p:nvSpPr>
        <p:spPr>
          <a:xfrm>
            <a:off x="4701073" y="101274"/>
            <a:ext cx="4313852" cy="8005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Light"/>
                <a:ea typeface="Overpass Light"/>
                <a:cs typeface="Overpass Light"/>
                <a:sym typeface="Overpass Light"/>
              </a:defRPr>
            </a:lvl1pPr>
            <a:lvl2pPr marL="914400" marR="0" lvl="1"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2pPr>
            <a:lvl3pPr marL="1371600" marR="0" lvl="2"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3pPr>
            <a:lvl4pPr marL="1828800" marR="0" lvl="3"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4pPr>
            <a:lvl5pPr marL="2286000" marR="0" lvl="4"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5pPr>
            <a:lvl6pPr marL="2743200" marR="0" lvl="5"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6pPr>
            <a:lvl7pPr marL="3200400" marR="0" lvl="6"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7pPr>
            <a:lvl8pPr marL="3657600" marR="0" lvl="7"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8pPr>
            <a:lvl9pPr marL="4114800" marR="0" lvl="8"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9pPr>
          </a:lstStyle>
          <a:p>
            <a:pPr marL="0" indent="0" algn="r"/>
            <a:r>
              <a:rPr lang="fa-IR" sz="2400" dirty="0">
                <a:latin typeface="Ravi SemiBold" panose="02000504000000020004" pitchFamily="2" charset="-78"/>
                <a:ea typeface="Ravi SemiBold" panose="02000504000000020004" pitchFamily="2" charset="-78"/>
                <a:cs typeface="Ravi SemiBold" panose="02000504000000020004" pitchFamily="2" charset="-78"/>
              </a:rPr>
              <a:t>تاریخچه ای از پنهان سازی اطلاعات </a:t>
            </a:r>
            <a:r>
              <a:rPr lang="fa-IR" sz="3600" dirty="0">
                <a:latin typeface="Ravi SemiBold" panose="02000504000000020004" pitchFamily="2" charset="-78"/>
                <a:ea typeface="Ravi SemiBold" panose="02000504000000020004" pitchFamily="2" charset="-78"/>
                <a:cs typeface="Ravi SemiBold" panose="02000504000000020004" pitchFamily="2" charset="-78"/>
              </a:rPr>
              <a:t>:</a:t>
            </a:r>
          </a:p>
        </p:txBody>
      </p:sp>
      <p:sp>
        <p:nvSpPr>
          <p:cNvPr id="7" name="Google Shape;478;p66">
            <a:extLst>
              <a:ext uri="{FF2B5EF4-FFF2-40B4-BE49-F238E27FC236}">
                <a16:creationId xmlns:a16="http://schemas.microsoft.com/office/drawing/2014/main" id="{F9286B74-CBB9-8CB9-6DB1-B4C22639D529}"/>
              </a:ext>
            </a:extLst>
          </p:cNvPr>
          <p:cNvSpPr txBox="1">
            <a:spLocks/>
          </p:cNvSpPr>
          <p:nvPr/>
        </p:nvSpPr>
        <p:spPr>
          <a:xfrm>
            <a:off x="4462096" y="1204712"/>
            <a:ext cx="4473002" cy="1627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400" b="0" i="0" u="none" strike="noStrike" cap="none">
                <a:solidFill>
                  <a:schemeClr val="dk1"/>
                </a:solidFill>
                <a:latin typeface="Overpass Light"/>
                <a:ea typeface="Overpass Light"/>
                <a:cs typeface="Overpass Light"/>
                <a:sym typeface="Overpass Light"/>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r">
              <a:lnSpc>
                <a:spcPct val="150000"/>
              </a:lnSpc>
            </a:pPr>
            <a:r>
              <a:rPr lang="fa-IR" sz="1200" dirty="0">
                <a:latin typeface="Ravi" panose="02000504000000020004" pitchFamily="2" charset="-78"/>
                <a:ea typeface="Ravi" panose="02000504000000020004" pitchFamily="2" charset="-78"/>
                <a:cs typeface="Ravi" panose="02000504000000020004" pitchFamily="2" charset="-78"/>
              </a:rPr>
              <a:t>در حدود 500 سال قبل از ميلاد ، یهودیان از الفبای " آتباش" که نوعی الفبای رمزوارونه است استفاده میکردند.</a:t>
            </a:r>
          </a:p>
          <a:p>
            <a:pPr marL="0" indent="0" algn="r">
              <a:lnSpc>
                <a:spcPct val="150000"/>
              </a:lnSpc>
            </a:pPr>
            <a:r>
              <a:rPr lang="fa-IR" sz="1200" dirty="0">
                <a:latin typeface="Ravi" panose="02000504000000020004" pitchFamily="2" charset="-78"/>
                <a:ea typeface="Ravi" panose="02000504000000020004" pitchFamily="2" charset="-78"/>
                <a:cs typeface="Ravi" panose="02000504000000020004" pitchFamily="2" charset="-78"/>
              </a:rPr>
              <a:t>در سال 1870، در زمان محاصره شهر پاریس، برای رساندن نامه ها توسط کبوتر های نامه بر، از رمزگذاری اطلاعات استفاده میشد.</a:t>
            </a:r>
          </a:p>
          <a:p>
            <a:pPr marL="0" indent="0" algn="r">
              <a:lnSpc>
                <a:spcPct val="150000"/>
              </a:lnSpc>
            </a:pPr>
            <a:r>
              <a:rPr lang="fa-IR" sz="1200" dirty="0">
                <a:latin typeface="Ravi" panose="02000504000000020004" pitchFamily="2" charset="-78"/>
                <a:ea typeface="Ravi" panose="02000504000000020004" pitchFamily="2" charset="-78"/>
                <a:cs typeface="Ravi" panose="02000504000000020004" pitchFamily="2" charset="-78"/>
              </a:rPr>
              <a:t>در جنگ جهانی دوم آلمانی ها روش "ریز نقطه" را برای رمزگذاری مکاتبات محرمانه خود ابداع کردند.</a:t>
            </a:r>
          </a:p>
          <a:p>
            <a:pPr marL="0" indent="0" algn="r">
              <a:lnSpc>
                <a:spcPct val="150000"/>
              </a:lnSpc>
            </a:pPr>
            <a:r>
              <a:rPr lang="fa-IR" sz="1200" dirty="0">
                <a:latin typeface="Ravi" panose="02000504000000020004" pitchFamily="2" charset="-78"/>
                <a:ea typeface="Ravi" panose="02000504000000020004" pitchFamily="2" charset="-78"/>
                <a:cs typeface="Ravi" panose="02000504000000020004" pitchFamily="2" charset="-78"/>
              </a:rPr>
              <a:t>در جنگ آمریکا، نیروهای آمریکا و انگلستان هردو، از نوعی جوهر نامرعی برای رمزگذاری استفاده میکردند.</a:t>
            </a:r>
          </a:p>
        </p:txBody>
      </p:sp>
      <p:sp>
        <p:nvSpPr>
          <p:cNvPr id="3" name="Google Shape;524;p69">
            <a:extLst>
              <a:ext uri="{FF2B5EF4-FFF2-40B4-BE49-F238E27FC236}">
                <a16:creationId xmlns:a16="http://schemas.microsoft.com/office/drawing/2014/main" id="{18CDEB5B-E8D5-84C4-181A-2076CB439E09}"/>
              </a:ext>
            </a:extLst>
          </p:cNvPr>
          <p:cNvSpPr txBox="1">
            <a:spLocks/>
          </p:cNvSpPr>
          <p:nvPr/>
        </p:nvSpPr>
        <p:spPr>
          <a:xfrm>
            <a:off x="-92037" y="0"/>
            <a:ext cx="4610624" cy="8005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Light"/>
                <a:ea typeface="Overpass Light"/>
                <a:cs typeface="Overpass Light"/>
                <a:sym typeface="Overpass Light"/>
              </a:defRPr>
            </a:lvl1pPr>
            <a:lvl2pPr marL="914400" marR="0" lvl="1"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2pPr>
            <a:lvl3pPr marL="1371600" marR="0" lvl="2"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3pPr>
            <a:lvl4pPr marL="1828800" marR="0" lvl="3"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4pPr>
            <a:lvl5pPr marL="2286000" marR="0" lvl="4"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5pPr>
            <a:lvl6pPr marL="2743200" marR="0" lvl="5"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6pPr>
            <a:lvl7pPr marL="3200400" marR="0" lvl="6"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7pPr>
            <a:lvl8pPr marL="3657600" marR="0" lvl="7"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8pPr>
            <a:lvl9pPr marL="4114800" marR="0" lvl="8"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9pPr>
          </a:lstStyle>
          <a:p>
            <a:pPr marL="0" indent="0" algn="r"/>
            <a:r>
              <a:rPr lang="fa-IR" sz="2400" dirty="0">
                <a:latin typeface="Ravi SemiBold" panose="02000504000000020004" pitchFamily="2" charset="-78"/>
                <a:ea typeface="Ravi SemiBold" panose="02000504000000020004" pitchFamily="2" charset="-78"/>
                <a:cs typeface="Ravi SemiBold" panose="02000504000000020004" pitchFamily="2" charset="-78"/>
              </a:rPr>
              <a:t>تعاریف اولیه، شباهت ها و تفاوت ها :</a:t>
            </a:r>
            <a:endParaRPr lang="fa-IR" sz="3600" dirty="0">
              <a:latin typeface="Ravi SemiBold" panose="02000504000000020004" pitchFamily="2" charset="-78"/>
              <a:ea typeface="Ravi SemiBold" panose="02000504000000020004" pitchFamily="2" charset="-78"/>
              <a:cs typeface="Ravi SemiBold" panose="02000504000000020004" pitchFamily="2" charset="-78"/>
            </a:endParaRPr>
          </a:p>
        </p:txBody>
      </p:sp>
      <p:sp>
        <p:nvSpPr>
          <p:cNvPr id="4" name="Google Shape;478;p66">
            <a:extLst>
              <a:ext uri="{FF2B5EF4-FFF2-40B4-BE49-F238E27FC236}">
                <a16:creationId xmlns:a16="http://schemas.microsoft.com/office/drawing/2014/main" id="{865CDEA5-7A6E-6620-1371-1CF1BF555A4D}"/>
              </a:ext>
            </a:extLst>
          </p:cNvPr>
          <p:cNvSpPr txBox="1">
            <a:spLocks/>
          </p:cNvSpPr>
          <p:nvPr/>
        </p:nvSpPr>
        <p:spPr>
          <a:xfrm>
            <a:off x="45585" y="901858"/>
            <a:ext cx="4473002" cy="25341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400" b="0" i="0" u="none" strike="noStrike" cap="none">
                <a:solidFill>
                  <a:schemeClr val="dk1"/>
                </a:solidFill>
                <a:latin typeface="Overpass Light"/>
                <a:ea typeface="Overpass Light"/>
                <a:cs typeface="Overpass Light"/>
                <a:sym typeface="Overpass Light"/>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r">
              <a:lnSpc>
                <a:spcPct val="150000"/>
              </a:lnSpc>
            </a:pPr>
            <a:r>
              <a:rPr lang="fa-IR" sz="1200" dirty="0">
                <a:latin typeface="Ravi" panose="02000504000000020004" pitchFamily="2" charset="-78"/>
                <a:ea typeface="Ravi" panose="02000504000000020004" pitchFamily="2" charset="-78"/>
                <a:cs typeface="Ravi" panose="02000504000000020004" pitchFamily="2" charset="-78"/>
              </a:rPr>
              <a:t>واترمارکینگ شاخه ای از فرآیند پنهان نگاری محسوب میشود که نخستین بار در سال 1996 معرفی شد.</a:t>
            </a:r>
          </a:p>
          <a:p>
            <a:pPr marL="0" indent="0" algn="r">
              <a:lnSpc>
                <a:spcPct val="150000"/>
              </a:lnSpc>
            </a:pPr>
            <a:r>
              <a:rPr lang="fa-IR" sz="1200" dirty="0">
                <a:latin typeface="Ravi" panose="02000504000000020004" pitchFamily="2" charset="-78"/>
                <a:ea typeface="Ravi" panose="02000504000000020004" pitchFamily="2" charset="-78"/>
                <a:cs typeface="Ravi" panose="02000504000000020004" pitchFamily="2" charset="-78"/>
              </a:rPr>
              <a:t>واترمارکینگ به عنوان یک روش در حفاظت کپی رایت و جلوگیری از تکثیر غیر قانونی اطلاعات، روش مناسبی محسوب میشود. </a:t>
            </a:r>
            <a:endParaRPr lang="en-US" sz="1200" dirty="0">
              <a:latin typeface="Ravi" panose="02000504000000020004" pitchFamily="2" charset="-78"/>
              <a:ea typeface="Ravi" panose="02000504000000020004" pitchFamily="2" charset="-78"/>
              <a:cs typeface="Ravi" panose="02000504000000020004" pitchFamily="2" charset="-78"/>
            </a:endParaRPr>
          </a:p>
          <a:p>
            <a:pPr marL="0" indent="0" algn="r">
              <a:lnSpc>
                <a:spcPct val="150000"/>
              </a:lnSpc>
            </a:pPr>
            <a:endParaRPr lang="en-US" sz="1200" dirty="0">
              <a:latin typeface="Ravi" panose="02000504000000020004" pitchFamily="2" charset="-78"/>
              <a:ea typeface="Ravi" panose="02000504000000020004" pitchFamily="2" charset="-78"/>
              <a:cs typeface="Ravi" panose="02000504000000020004" pitchFamily="2" charset="-78"/>
            </a:endParaRPr>
          </a:p>
          <a:p>
            <a:pPr marL="0" indent="0" algn="r">
              <a:lnSpc>
                <a:spcPct val="150000"/>
              </a:lnSpc>
            </a:pPr>
            <a:r>
              <a:rPr lang="fa-IR" sz="1200" dirty="0">
                <a:latin typeface="Ravi" panose="02000504000000020004" pitchFamily="2" charset="-78"/>
                <a:ea typeface="Ravi" panose="02000504000000020004" pitchFamily="2" charset="-78"/>
                <a:cs typeface="Ravi" panose="02000504000000020004" pitchFamily="2" charset="-78"/>
              </a:rPr>
              <a:t>تفاوت واترمارکینگ و پنهان نگاری در آن است که در پنهان نگاری تناسب موضوع و محتوا میان رمز و میزبان الزامی نیست.</a:t>
            </a:r>
            <a:endParaRPr lang="en-US" sz="1200" dirty="0">
              <a:latin typeface="Ravi" panose="02000504000000020004" pitchFamily="2" charset="-78"/>
              <a:ea typeface="Ravi" panose="02000504000000020004" pitchFamily="2" charset="-78"/>
              <a:cs typeface="Ravi" panose="02000504000000020004" pitchFamily="2" charset="-78"/>
            </a:endParaRPr>
          </a:p>
          <a:p>
            <a:pPr marL="0" indent="0" algn="r">
              <a:lnSpc>
                <a:spcPct val="150000"/>
              </a:lnSpc>
            </a:pPr>
            <a:r>
              <a:rPr lang="fa-IR" sz="1200" dirty="0">
                <a:latin typeface="Ravi" panose="02000504000000020004" pitchFamily="2" charset="-78"/>
                <a:ea typeface="Ravi" panose="02000504000000020004" pitchFamily="2" charset="-78"/>
                <a:cs typeface="Ravi" panose="02000504000000020004" pitchFamily="2" charset="-78"/>
              </a:rPr>
              <a:t> محتوای رمز و میزبان میتواند کاملا مستقل از هم باشند. اما واترمارکینگ محتوای زمر و میزبان بایستی مرتبط باهم باشند.</a:t>
            </a:r>
          </a:p>
        </p:txBody>
      </p:sp>
      <p:cxnSp>
        <p:nvCxnSpPr>
          <p:cNvPr id="6" name="Straight Connector 5">
            <a:extLst>
              <a:ext uri="{FF2B5EF4-FFF2-40B4-BE49-F238E27FC236}">
                <a16:creationId xmlns:a16="http://schemas.microsoft.com/office/drawing/2014/main" id="{F15B4FFA-3052-AF64-60C0-281479BCB0AE}"/>
              </a:ext>
            </a:extLst>
          </p:cNvPr>
          <p:cNvCxnSpPr>
            <a:cxnSpLocks/>
          </p:cNvCxnSpPr>
          <p:nvPr/>
        </p:nvCxnSpPr>
        <p:spPr>
          <a:xfrm>
            <a:off x="4563450" y="108900"/>
            <a:ext cx="0" cy="50346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509649-96D4-B988-1F57-874196B99396}"/>
              </a:ext>
            </a:extLst>
          </p:cNvPr>
          <p:cNvCxnSpPr/>
          <p:nvPr/>
        </p:nvCxnSpPr>
        <p:spPr>
          <a:xfrm flipH="1">
            <a:off x="0" y="3605134"/>
            <a:ext cx="456345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20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9"/>
          <p:cNvSpPr txBox="1">
            <a:spLocks noGrp="1"/>
          </p:cNvSpPr>
          <p:nvPr>
            <p:ph type="title"/>
          </p:nvPr>
        </p:nvSpPr>
        <p:spPr>
          <a:xfrm>
            <a:off x="4454300" y="961363"/>
            <a:ext cx="1663200" cy="9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0</a:t>
            </a:r>
            <a:r>
              <a:rPr lang="fa-IR" dirty="0"/>
              <a:t>3</a:t>
            </a:r>
            <a:endParaRPr b="1" dirty="0"/>
          </a:p>
        </p:txBody>
      </p:sp>
      <p:sp>
        <p:nvSpPr>
          <p:cNvPr id="523" name="Google Shape;523;p69"/>
          <p:cNvSpPr txBox="1">
            <a:spLocks noGrp="1"/>
          </p:cNvSpPr>
          <p:nvPr>
            <p:ph type="title" idx="2"/>
          </p:nvPr>
        </p:nvSpPr>
        <p:spPr>
          <a:xfrm>
            <a:off x="4204741" y="2054644"/>
            <a:ext cx="4818397" cy="1233600"/>
          </a:xfrm>
          <a:prstGeom prst="rect">
            <a:avLst/>
          </a:prstGeom>
        </p:spPr>
        <p:txBody>
          <a:bodyPr spcFirstLastPara="1" wrap="square" lIns="91425" tIns="91425" rIns="91425" bIns="91425" anchor="ctr" anchorCtr="0">
            <a:noAutofit/>
          </a:bodyPr>
          <a:lstStyle/>
          <a:p>
            <a:pPr lvl="0"/>
            <a:r>
              <a:rPr lang="en-US" sz="4000" dirty="0"/>
              <a:t>Invisible </a:t>
            </a:r>
            <a:br>
              <a:rPr lang="fa-IR" sz="4000" dirty="0"/>
            </a:br>
            <a:r>
              <a:rPr lang="en-US" sz="4000" dirty="0"/>
              <a:t>watermark:</a:t>
            </a:r>
            <a:r>
              <a:rPr lang="en" sz="4000" dirty="0"/>
              <a:t> </a:t>
            </a:r>
            <a:endParaRPr sz="4000" dirty="0"/>
          </a:p>
        </p:txBody>
      </p:sp>
      <p:sp>
        <p:nvSpPr>
          <p:cNvPr id="524" name="Google Shape;524;p69"/>
          <p:cNvSpPr txBox="1">
            <a:spLocks noGrp="1"/>
          </p:cNvSpPr>
          <p:nvPr>
            <p:ph type="subTitle" idx="1"/>
          </p:nvPr>
        </p:nvSpPr>
        <p:spPr>
          <a:xfrm>
            <a:off x="4204741" y="3027894"/>
            <a:ext cx="4378641" cy="11542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a-IR" dirty="0">
                <a:latin typeface="Ravi SemiBold" panose="02000504000000020004" pitchFamily="2" charset="-78"/>
                <a:ea typeface="Ravi SemiBold" panose="02000504000000020004" pitchFamily="2" charset="-78"/>
                <a:cs typeface="Ravi SemiBold" panose="02000504000000020004" pitchFamily="2" charset="-78"/>
              </a:rPr>
              <a:t>واترمارک نامرعی :</a:t>
            </a:r>
          </a:p>
          <a:p>
            <a:pPr marL="0" lvl="0" indent="0" algn="l" rtl="0">
              <a:spcBef>
                <a:spcPts val="0"/>
              </a:spcBef>
              <a:spcAft>
                <a:spcPts val="0"/>
              </a:spcAft>
              <a:buNone/>
            </a:pPr>
            <a:endParaRPr sz="3600" dirty="0">
              <a:latin typeface="Ravi SemiBold" panose="02000504000000020004" pitchFamily="2" charset="-78"/>
              <a:ea typeface="Ravi SemiBold" panose="02000504000000020004" pitchFamily="2" charset="-78"/>
              <a:cs typeface="Ravi SemiBold" panose="02000504000000020004" pitchFamily="2" charset="-78"/>
            </a:endParaRPr>
          </a:p>
        </p:txBody>
      </p:sp>
    </p:spTree>
    <p:extLst>
      <p:ext uri="{BB962C8B-B14F-4D97-AF65-F5344CB8AC3E}">
        <p14:creationId xmlns:p14="http://schemas.microsoft.com/office/powerpoint/2010/main" val="140765963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2"/>
                                        </p:tgtEl>
                                        <p:attrNameLst>
                                          <p:attrName>style.visibility</p:attrName>
                                        </p:attrNameLst>
                                      </p:cBhvr>
                                      <p:to>
                                        <p:strVal val="visible"/>
                                      </p:to>
                                    </p:set>
                                    <p:anim calcmode="lin" valueType="num">
                                      <p:cBhvr additive="base">
                                        <p:cTn id="7" dur="1000"/>
                                        <p:tgtEl>
                                          <p:spTgt spid="52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23"/>
                                        </p:tgtEl>
                                        <p:attrNameLst>
                                          <p:attrName>style.visibility</p:attrName>
                                        </p:attrNameLst>
                                      </p:cBhvr>
                                      <p:to>
                                        <p:strVal val="visible"/>
                                      </p:to>
                                    </p:set>
                                    <p:anim calcmode="lin" valueType="num">
                                      <p:cBhvr additive="base">
                                        <p:cTn id="10" dur="1000"/>
                                        <p:tgtEl>
                                          <p:spTgt spid="5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300" name="Google Shape;1300;p97"/>
          <p:cNvSpPr/>
          <p:nvPr/>
        </p:nvSpPr>
        <p:spPr>
          <a:xfrm>
            <a:off x="4694775" y="0"/>
            <a:ext cx="3695700" cy="4783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07" name="Google Shape;1307;p97"/>
          <p:cNvSpPr txBox="1">
            <a:spLocks noGrp="1"/>
          </p:cNvSpPr>
          <p:nvPr>
            <p:ph type="subTitle" idx="5"/>
          </p:nvPr>
        </p:nvSpPr>
        <p:spPr>
          <a:xfrm>
            <a:off x="6712806" y="1078872"/>
            <a:ext cx="1629000" cy="222300"/>
          </a:xfrm>
          <a:prstGeom prst="rect">
            <a:avLst/>
          </a:prstGeom>
        </p:spPr>
        <p:txBody>
          <a:bodyPr spcFirstLastPara="1" wrap="square" lIns="91425" tIns="91425" rIns="91425" bIns="91425" anchor="ctr" anchorCtr="0">
            <a:noAutofit/>
          </a:bodyPr>
          <a:lstStyle/>
          <a:p>
            <a:pPr marL="0" lvl="0" indent="0" algn="r"/>
            <a:r>
              <a:rPr lang="en-US" dirty="0"/>
              <a:t>: </a:t>
            </a:r>
            <a:r>
              <a:rPr lang="en-US" b="0" dirty="0"/>
              <a:t>Watermark</a:t>
            </a:r>
            <a:endParaRPr b="0" dirty="0"/>
          </a:p>
        </p:txBody>
      </p:sp>
      <p:cxnSp>
        <p:nvCxnSpPr>
          <p:cNvPr id="1308" name="Google Shape;1308;p97"/>
          <p:cNvCxnSpPr/>
          <p:nvPr/>
        </p:nvCxnSpPr>
        <p:spPr>
          <a:xfrm>
            <a:off x="9044700" y="114800"/>
            <a:ext cx="0" cy="4914300"/>
          </a:xfrm>
          <a:prstGeom prst="straightConnector1">
            <a:avLst/>
          </a:prstGeom>
          <a:noFill/>
          <a:ln w="19050" cap="flat" cmpd="sng">
            <a:solidFill>
              <a:schemeClr val="lt1"/>
            </a:solidFill>
            <a:prstDash val="solid"/>
            <a:round/>
            <a:headEnd type="none" w="med" len="med"/>
            <a:tailEnd type="none" w="med" len="med"/>
          </a:ln>
        </p:spPr>
      </p:cxnSp>
      <p:cxnSp>
        <p:nvCxnSpPr>
          <p:cNvPr id="1310" name="Google Shape;1310;p97"/>
          <p:cNvCxnSpPr/>
          <p:nvPr/>
        </p:nvCxnSpPr>
        <p:spPr>
          <a:xfrm>
            <a:off x="3031987" y="107025"/>
            <a:ext cx="6024300" cy="0"/>
          </a:xfrm>
          <a:prstGeom prst="straightConnector1">
            <a:avLst/>
          </a:prstGeom>
          <a:noFill/>
          <a:ln w="19050" cap="flat" cmpd="sng">
            <a:solidFill>
              <a:schemeClr val="lt1"/>
            </a:solidFill>
            <a:prstDash val="solid"/>
            <a:round/>
            <a:headEnd type="none" w="med" len="med"/>
            <a:tailEnd type="none" w="med" len="med"/>
          </a:ln>
        </p:spPr>
      </p:cxnSp>
      <p:cxnSp>
        <p:nvCxnSpPr>
          <p:cNvPr id="1311" name="Google Shape;1311;p97"/>
          <p:cNvCxnSpPr/>
          <p:nvPr/>
        </p:nvCxnSpPr>
        <p:spPr>
          <a:xfrm>
            <a:off x="3019425" y="5037000"/>
            <a:ext cx="6035400" cy="0"/>
          </a:xfrm>
          <a:prstGeom prst="straightConnector1">
            <a:avLst/>
          </a:prstGeom>
          <a:noFill/>
          <a:ln w="19050" cap="flat" cmpd="sng">
            <a:solidFill>
              <a:schemeClr val="lt1"/>
            </a:solidFill>
            <a:prstDash val="solid"/>
            <a:round/>
            <a:headEnd type="none" w="med" len="med"/>
            <a:tailEnd type="none" w="med" len="med"/>
          </a:ln>
        </p:spPr>
      </p:cxnSp>
      <p:sp>
        <p:nvSpPr>
          <p:cNvPr id="2" name="Google Shape;524;p69">
            <a:extLst>
              <a:ext uri="{FF2B5EF4-FFF2-40B4-BE49-F238E27FC236}">
                <a16:creationId xmlns:a16="http://schemas.microsoft.com/office/drawing/2014/main" id="{CC163921-8127-3679-1DFF-45857777D0F8}"/>
              </a:ext>
            </a:extLst>
          </p:cNvPr>
          <p:cNvSpPr txBox="1">
            <a:spLocks/>
          </p:cNvSpPr>
          <p:nvPr/>
        </p:nvSpPr>
        <p:spPr>
          <a:xfrm>
            <a:off x="644577" y="137539"/>
            <a:ext cx="2374848" cy="6030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Light"/>
                <a:ea typeface="Overpass Light"/>
                <a:cs typeface="Overpass Light"/>
                <a:sym typeface="Overpass Light"/>
              </a:defRPr>
            </a:lvl1pPr>
            <a:lvl2pPr marL="914400" marR="0" lvl="1"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2pPr>
            <a:lvl3pPr marL="1371600" marR="0" lvl="2"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3pPr>
            <a:lvl4pPr marL="1828800" marR="0" lvl="3"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4pPr>
            <a:lvl5pPr marL="2286000" marR="0" lvl="4"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5pPr>
            <a:lvl6pPr marL="2743200" marR="0" lvl="5"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6pPr>
            <a:lvl7pPr marL="3200400" marR="0" lvl="6"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7pPr>
            <a:lvl8pPr marL="3657600" marR="0" lvl="7"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8pPr>
            <a:lvl9pPr marL="4114800" marR="0" lvl="8"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9pPr>
          </a:lstStyle>
          <a:p>
            <a:pPr marL="0" indent="0" algn="r"/>
            <a:r>
              <a:rPr lang="fa-IR" sz="2400" dirty="0">
                <a:latin typeface="Ravi SemiBold" panose="02000504000000020004" pitchFamily="2" charset="-78"/>
                <a:ea typeface="Ravi SemiBold" panose="02000504000000020004" pitchFamily="2" charset="-78"/>
                <a:cs typeface="Ravi SemiBold" panose="02000504000000020004" pitchFamily="2" charset="-78"/>
              </a:rPr>
              <a:t>واترمارک نامرعی :</a:t>
            </a:r>
            <a:endParaRPr lang="fa-IR" sz="3600" dirty="0">
              <a:latin typeface="Ravi SemiBold" panose="02000504000000020004" pitchFamily="2" charset="-78"/>
              <a:ea typeface="Ravi SemiBold" panose="02000504000000020004" pitchFamily="2" charset="-78"/>
              <a:cs typeface="Ravi SemiBold" panose="02000504000000020004" pitchFamily="2" charset="-78"/>
            </a:endParaRPr>
          </a:p>
        </p:txBody>
      </p:sp>
      <p:sp>
        <p:nvSpPr>
          <p:cNvPr id="3" name="Google Shape;478;p66">
            <a:extLst>
              <a:ext uri="{FF2B5EF4-FFF2-40B4-BE49-F238E27FC236}">
                <a16:creationId xmlns:a16="http://schemas.microsoft.com/office/drawing/2014/main" id="{21CE5D65-FBBB-CDF7-8F21-4EBA8A31307D}"/>
              </a:ext>
            </a:extLst>
          </p:cNvPr>
          <p:cNvSpPr txBox="1">
            <a:spLocks/>
          </p:cNvSpPr>
          <p:nvPr/>
        </p:nvSpPr>
        <p:spPr>
          <a:xfrm>
            <a:off x="215037" y="1784088"/>
            <a:ext cx="2747174" cy="1627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Overpass"/>
              <a:buNone/>
              <a:defRPr sz="1400" b="0" i="0" u="none" strike="noStrike" cap="none">
                <a:solidFill>
                  <a:schemeClr val="dk1"/>
                </a:solidFill>
                <a:latin typeface="Overpass Light"/>
                <a:ea typeface="Overpass Light"/>
                <a:cs typeface="Overpass Light"/>
                <a:sym typeface="Overpass Light"/>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r">
              <a:lnSpc>
                <a:spcPct val="150000"/>
              </a:lnSpc>
            </a:pPr>
            <a:r>
              <a:rPr lang="fa-IR" sz="1200" dirty="0">
                <a:latin typeface="Ravi" panose="02000504000000020004" pitchFamily="2" charset="-78"/>
                <a:ea typeface="Ravi" panose="02000504000000020004" pitchFamily="2" charset="-78"/>
                <a:cs typeface="Ravi" panose="02000504000000020004" pitchFamily="2" charset="-78"/>
              </a:rPr>
              <a:t>نوعی از واترمارک است که اختصاصا به منظور احراز هویت کاربر یا مالک یا حتی ایجاد قابلیت افزودن اطلاعات امنیتی یا مقابله با جعل اسناد و اوراق بهادار نظیر اسکناس و چک های بانکی و نظایر آن استفاده میشود.</a:t>
            </a:r>
          </a:p>
        </p:txBody>
      </p:sp>
      <p:sp>
        <p:nvSpPr>
          <p:cNvPr id="6" name="Google Shape;524;p69">
            <a:extLst>
              <a:ext uri="{FF2B5EF4-FFF2-40B4-BE49-F238E27FC236}">
                <a16:creationId xmlns:a16="http://schemas.microsoft.com/office/drawing/2014/main" id="{94888921-1650-4B42-6DA8-282953C3145A}"/>
              </a:ext>
            </a:extLst>
          </p:cNvPr>
          <p:cNvSpPr txBox="1">
            <a:spLocks/>
          </p:cNvSpPr>
          <p:nvPr/>
        </p:nvSpPr>
        <p:spPr>
          <a:xfrm>
            <a:off x="5219085" y="467887"/>
            <a:ext cx="3146629" cy="6030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Light"/>
                <a:ea typeface="Overpass Light"/>
                <a:cs typeface="Overpass Light"/>
                <a:sym typeface="Overpass Light"/>
              </a:defRPr>
            </a:lvl1pPr>
            <a:lvl2pPr marL="914400" marR="0" lvl="1"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2pPr>
            <a:lvl3pPr marL="1371600" marR="0" lvl="2"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3pPr>
            <a:lvl4pPr marL="1828800" marR="0" lvl="3"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4pPr>
            <a:lvl5pPr marL="2286000" marR="0" lvl="4"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5pPr>
            <a:lvl6pPr marL="2743200" marR="0" lvl="5"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6pPr>
            <a:lvl7pPr marL="3200400" marR="0" lvl="6"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7pPr>
            <a:lvl8pPr marL="3657600" marR="0" lvl="7"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8pPr>
            <a:lvl9pPr marL="4114800" marR="0" lvl="8" indent="-31750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Light"/>
                <a:ea typeface="Overpass Light"/>
                <a:cs typeface="Overpass Light"/>
                <a:sym typeface="Overpass Light"/>
              </a:defRPr>
            </a:lvl9pPr>
          </a:lstStyle>
          <a:p>
            <a:pPr marL="0" indent="0" algn="r"/>
            <a:r>
              <a:rPr lang="fa-IR" sz="2400" dirty="0">
                <a:latin typeface="Ravi SemiBold" panose="02000504000000020004" pitchFamily="2" charset="-78"/>
                <a:ea typeface="Ravi SemiBold" panose="02000504000000020004" pitchFamily="2" charset="-78"/>
                <a:cs typeface="Ravi SemiBold" panose="02000504000000020004" pitchFamily="2" charset="-78"/>
              </a:rPr>
              <a:t>مفاهیم و اصطلاحات متداول دیگر :</a:t>
            </a:r>
            <a:endParaRPr lang="fa-IR" sz="3600" dirty="0">
              <a:latin typeface="Ravi SemiBold" panose="02000504000000020004" pitchFamily="2" charset="-78"/>
              <a:ea typeface="Ravi SemiBold" panose="02000504000000020004" pitchFamily="2" charset="-78"/>
              <a:cs typeface="Ravi SemiBold" panose="02000504000000020004" pitchFamily="2" charset="-78"/>
            </a:endParaRPr>
          </a:p>
        </p:txBody>
      </p:sp>
      <p:sp>
        <p:nvSpPr>
          <p:cNvPr id="12" name="Google Shape;478;p66">
            <a:extLst>
              <a:ext uri="{FF2B5EF4-FFF2-40B4-BE49-F238E27FC236}">
                <a16:creationId xmlns:a16="http://schemas.microsoft.com/office/drawing/2014/main" id="{FC59BE85-3BCB-0934-DA99-42CC6E25F9C0}"/>
              </a:ext>
            </a:extLst>
          </p:cNvPr>
          <p:cNvSpPr txBox="1">
            <a:spLocks/>
          </p:cNvSpPr>
          <p:nvPr/>
        </p:nvSpPr>
        <p:spPr>
          <a:xfrm>
            <a:off x="5089519" y="1329748"/>
            <a:ext cx="3246573" cy="47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verpass"/>
              <a:buNone/>
              <a:defRPr sz="2000" b="1" i="0" u="none" strike="noStrike" cap="none">
                <a:solidFill>
                  <a:schemeClr val="dk1"/>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9pPr>
          </a:lstStyle>
          <a:p>
            <a:pPr marL="0" indent="0" algn="r"/>
            <a:r>
              <a:rPr lang="fa-IR" sz="1200" b="0" dirty="0">
                <a:latin typeface="Ravi" panose="02000504000000020004" pitchFamily="2" charset="-78"/>
                <a:ea typeface="Ravi" panose="02000504000000020004" pitchFamily="2" charset="-78"/>
                <a:cs typeface="Ravi" panose="02000504000000020004" pitchFamily="2" charset="-78"/>
              </a:rPr>
              <a:t>به اطلاعات جاسازی شده در محیط میزبان، واترمارک گفته میشود.</a:t>
            </a:r>
          </a:p>
        </p:txBody>
      </p:sp>
      <p:sp>
        <p:nvSpPr>
          <p:cNvPr id="17" name="Google Shape;1307;p97">
            <a:extLst>
              <a:ext uri="{FF2B5EF4-FFF2-40B4-BE49-F238E27FC236}">
                <a16:creationId xmlns:a16="http://schemas.microsoft.com/office/drawing/2014/main" id="{C3BCF896-F6BA-10BE-BFD7-E12C7A07CA7D}"/>
              </a:ext>
            </a:extLst>
          </p:cNvPr>
          <p:cNvSpPr txBox="1">
            <a:spLocks/>
          </p:cNvSpPr>
          <p:nvPr/>
        </p:nvSpPr>
        <p:spPr>
          <a:xfrm>
            <a:off x="6273384" y="1798787"/>
            <a:ext cx="2105564" cy="4727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verpass"/>
              <a:buNone/>
              <a:defRPr sz="2000" b="1" i="0" u="none" strike="noStrike" cap="none">
                <a:solidFill>
                  <a:schemeClr val="dk1"/>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9pPr>
          </a:lstStyle>
          <a:p>
            <a:pPr marL="0" indent="0" algn="r"/>
            <a:r>
              <a:rPr lang="en-US" b="0" dirty="0"/>
              <a:t>: </a:t>
            </a:r>
            <a:r>
              <a:rPr lang="en-US" b="0" dirty="0" err="1"/>
              <a:t>Stegomedium</a:t>
            </a:r>
            <a:r>
              <a:rPr lang="en-US" b="0" dirty="0"/>
              <a:t> / Host </a:t>
            </a:r>
          </a:p>
        </p:txBody>
      </p:sp>
      <p:sp>
        <p:nvSpPr>
          <p:cNvPr id="18" name="Google Shape;478;p66">
            <a:extLst>
              <a:ext uri="{FF2B5EF4-FFF2-40B4-BE49-F238E27FC236}">
                <a16:creationId xmlns:a16="http://schemas.microsoft.com/office/drawing/2014/main" id="{BEE34391-2AE6-864A-18E8-25A03B3D778F}"/>
              </a:ext>
            </a:extLst>
          </p:cNvPr>
          <p:cNvSpPr txBox="1">
            <a:spLocks/>
          </p:cNvSpPr>
          <p:nvPr/>
        </p:nvSpPr>
        <p:spPr>
          <a:xfrm>
            <a:off x="4834328" y="2209013"/>
            <a:ext cx="3568709" cy="47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verpass"/>
              <a:buNone/>
              <a:defRPr sz="2000" b="1" i="0" u="none" strike="noStrike" cap="none">
                <a:solidFill>
                  <a:schemeClr val="dk1"/>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9pPr>
          </a:lstStyle>
          <a:p>
            <a:pPr marL="0" indent="0" algn="r"/>
            <a:r>
              <a:rPr lang="fa-IR" sz="1200" b="0" dirty="0">
                <a:latin typeface="Ravi" panose="02000504000000020004" pitchFamily="2" charset="-78"/>
                <a:ea typeface="Ravi" panose="02000504000000020004" pitchFamily="2" charset="-78"/>
                <a:cs typeface="Ravi" panose="02000504000000020004" pitchFamily="2" charset="-78"/>
              </a:rPr>
              <a:t>به محیط و یا رسانه ای که واترمارک را در خود جاسازی میکند گفته میشود.</a:t>
            </a:r>
          </a:p>
        </p:txBody>
      </p:sp>
      <p:sp>
        <p:nvSpPr>
          <p:cNvPr id="27" name="Google Shape;1307;p97">
            <a:extLst>
              <a:ext uri="{FF2B5EF4-FFF2-40B4-BE49-F238E27FC236}">
                <a16:creationId xmlns:a16="http://schemas.microsoft.com/office/drawing/2014/main" id="{AC46C52C-D516-5561-270D-4EDB1AFD94FE}"/>
              </a:ext>
            </a:extLst>
          </p:cNvPr>
          <p:cNvSpPr txBox="1">
            <a:spLocks/>
          </p:cNvSpPr>
          <p:nvPr/>
        </p:nvSpPr>
        <p:spPr>
          <a:xfrm>
            <a:off x="6273384" y="2611283"/>
            <a:ext cx="2105564" cy="4727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verpass"/>
              <a:buNone/>
              <a:defRPr sz="2000" b="1" i="0" u="none" strike="noStrike" cap="none">
                <a:solidFill>
                  <a:schemeClr val="dk1"/>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9pPr>
          </a:lstStyle>
          <a:p>
            <a:pPr marL="0" indent="0" algn="r"/>
            <a:r>
              <a:rPr lang="en-US" b="0" dirty="0"/>
              <a:t> : </a:t>
            </a:r>
            <a:r>
              <a:rPr lang="en-US" b="0" dirty="0" err="1"/>
              <a:t>Steganogram</a:t>
            </a:r>
            <a:endParaRPr lang="en-US" b="0" dirty="0"/>
          </a:p>
        </p:txBody>
      </p:sp>
      <p:sp>
        <p:nvSpPr>
          <p:cNvPr id="28" name="Google Shape;478;p66">
            <a:extLst>
              <a:ext uri="{FF2B5EF4-FFF2-40B4-BE49-F238E27FC236}">
                <a16:creationId xmlns:a16="http://schemas.microsoft.com/office/drawing/2014/main" id="{6AED8C1E-E442-DF7C-4D78-BF3426AE35A9}"/>
              </a:ext>
            </a:extLst>
          </p:cNvPr>
          <p:cNvSpPr txBox="1">
            <a:spLocks/>
          </p:cNvSpPr>
          <p:nvPr/>
        </p:nvSpPr>
        <p:spPr>
          <a:xfrm>
            <a:off x="4886798" y="3021509"/>
            <a:ext cx="3516240" cy="47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verpass"/>
              <a:buNone/>
              <a:defRPr sz="2000" b="1" i="0" u="none" strike="noStrike" cap="none">
                <a:solidFill>
                  <a:schemeClr val="dk1"/>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9pPr>
          </a:lstStyle>
          <a:p>
            <a:pPr marL="0" indent="0" algn="r"/>
            <a:r>
              <a:rPr lang="fa-IR" sz="1200" b="0" dirty="0">
                <a:latin typeface="Ravi" panose="02000504000000020004" pitchFamily="2" charset="-78"/>
                <a:ea typeface="Ravi" panose="02000504000000020004" pitchFamily="2" charset="-78"/>
                <a:cs typeface="Ravi" panose="02000504000000020004" pitchFamily="2" charset="-78"/>
              </a:rPr>
              <a:t>به مجموعه ی محیط میزبان و واترمارک جاسازی شده در آن گفته میشود.</a:t>
            </a:r>
          </a:p>
        </p:txBody>
      </p:sp>
      <p:sp>
        <p:nvSpPr>
          <p:cNvPr id="29" name="Google Shape;1307;p97">
            <a:extLst>
              <a:ext uri="{FF2B5EF4-FFF2-40B4-BE49-F238E27FC236}">
                <a16:creationId xmlns:a16="http://schemas.microsoft.com/office/drawing/2014/main" id="{B0993975-99C6-7AD3-66FD-5C8D4287B1EE}"/>
              </a:ext>
            </a:extLst>
          </p:cNvPr>
          <p:cNvSpPr txBox="1">
            <a:spLocks/>
          </p:cNvSpPr>
          <p:nvPr/>
        </p:nvSpPr>
        <p:spPr>
          <a:xfrm>
            <a:off x="6260821" y="3423779"/>
            <a:ext cx="2105564" cy="4727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verpass"/>
              <a:buNone/>
              <a:defRPr sz="2000" b="1" i="0" u="none" strike="noStrike" cap="none">
                <a:solidFill>
                  <a:schemeClr val="dk1"/>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9pPr>
          </a:lstStyle>
          <a:p>
            <a:pPr marL="0" indent="0" algn="r"/>
            <a:r>
              <a:rPr lang="en-US" b="0" dirty="0"/>
              <a:t>: </a:t>
            </a:r>
            <a:r>
              <a:rPr lang="en-US" b="0" dirty="0" err="1"/>
              <a:t>Steganoanalysis</a:t>
            </a:r>
            <a:endParaRPr lang="en-US" b="0" dirty="0"/>
          </a:p>
        </p:txBody>
      </p:sp>
      <p:sp>
        <p:nvSpPr>
          <p:cNvPr id="30" name="Google Shape;478;p66">
            <a:extLst>
              <a:ext uri="{FF2B5EF4-FFF2-40B4-BE49-F238E27FC236}">
                <a16:creationId xmlns:a16="http://schemas.microsoft.com/office/drawing/2014/main" id="{12A54BA4-1B28-D56E-4CE7-4341CCDA966F}"/>
              </a:ext>
            </a:extLst>
          </p:cNvPr>
          <p:cNvSpPr txBox="1">
            <a:spLocks/>
          </p:cNvSpPr>
          <p:nvPr/>
        </p:nvSpPr>
        <p:spPr>
          <a:xfrm>
            <a:off x="4874235" y="3834005"/>
            <a:ext cx="3516240" cy="47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verpass"/>
              <a:buNone/>
              <a:defRPr sz="2000" b="1" i="0" u="none" strike="noStrike" cap="none">
                <a:solidFill>
                  <a:schemeClr val="dk1"/>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1400"/>
              <a:buFont typeface="Overpass"/>
              <a:buNone/>
              <a:defRPr sz="2000" b="0" i="0" u="none" strike="noStrike" cap="none">
                <a:solidFill>
                  <a:schemeClr val="dk1"/>
                </a:solidFill>
                <a:latin typeface="Bebas Neue"/>
                <a:ea typeface="Bebas Neue"/>
                <a:cs typeface="Bebas Neue"/>
                <a:sym typeface="Bebas Neue"/>
              </a:defRPr>
            </a:lvl9pPr>
          </a:lstStyle>
          <a:p>
            <a:pPr marL="0" indent="0" algn="r"/>
            <a:r>
              <a:rPr lang="fa-IR" sz="1200" b="0" dirty="0">
                <a:latin typeface="Ravi" panose="02000504000000020004" pitchFamily="2" charset="-78"/>
                <a:ea typeface="Ravi" panose="02000504000000020004" pitchFamily="2" charset="-78"/>
                <a:cs typeface="Ravi" panose="02000504000000020004" pitchFamily="2" charset="-78"/>
              </a:rPr>
              <a:t>به تجزیه و تحلیل استگانوگرام برای کشف و بازیابی واترمارک گفته میشود.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07"/>
                                        </p:tgtEl>
                                        <p:attrNameLst>
                                          <p:attrName>style.visibility</p:attrName>
                                        </p:attrNameLst>
                                      </p:cBhvr>
                                      <p:to>
                                        <p:strVal val="visible"/>
                                      </p:to>
                                    </p:set>
                                    <p:anim calcmode="lin" valueType="num">
                                      <p:cBhvr additive="base">
                                        <p:cTn id="7" dur="1000"/>
                                        <p:tgtEl>
                                          <p:spTgt spid="130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1000"/>
                                        <p:tgtEl>
                                          <p:spTgt spid="17"/>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1000"/>
                                        <p:tgtEl>
                                          <p:spTgt spid="27"/>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1000"/>
                                        <p:tgtEl>
                                          <p:spTgt spid="2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 Marketing by Slidesgo XL">
  <a:themeElements>
    <a:clrScheme name="Simple Light">
      <a:dk1>
        <a:srgbClr val="000000"/>
      </a:dk1>
      <a:lt1>
        <a:srgbClr val="FFFFFF"/>
      </a:lt1>
      <a:dk2>
        <a:srgbClr val="FFFFFF"/>
      </a:dk2>
      <a:lt2>
        <a:srgbClr val="FFFFFF"/>
      </a:lt2>
      <a:accent1>
        <a:srgbClr val="000000"/>
      </a:accent1>
      <a:accent2>
        <a:srgbClr val="000000"/>
      </a:accent2>
      <a:accent3>
        <a:srgbClr val="FFFFFF"/>
      </a:accent3>
      <a:accent4>
        <a:srgbClr val="000000"/>
      </a:accent4>
      <a:accent5>
        <a:srgbClr val="FFFFFF"/>
      </a:accent5>
      <a:accent6>
        <a:srgbClr val="21212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1303</Words>
  <Application>Microsoft Office PowerPoint</Application>
  <PresentationFormat>On-screen Show (16:9)</PresentationFormat>
  <Paragraphs>114</Paragraphs>
  <Slides>17</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Arabic Typesetting</vt:lpstr>
      <vt:lpstr>Roboto Slab Light</vt:lpstr>
      <vt:lpstr>Ravi</vt:lpstr>
      <vt:lpstr>Overpass Light</vt:lpstr>
      <vt:lpstr>Fira Sans Extra Condensed Medium</vt:lpstr>
      <vt:lpstr>Overpass</vt:lpstr>
      <vt:lpstr>Ravi SemiBold</vt:lpstr>
      <vt:lpstr>Calibri</vt:lpstr>
      <vt:lpstr>Bebas Neue</vt:lpstr>
      <vt:lpstr>Ravi Medium</vt:lpstr>
      <vt:lpstr>Arial</vt:lpstr>
      <vt:lpstr>Minimal Marketing by Slidesgo XL</vt:lpstr>
      <vt:lpstr>watermarking steganography</vt:lpstr>
      <vt:lpstr>Table of contents</vt:lpstr>
      <vt:lpstr>01</vt:lpstr>
      <vt:lpstr>PowerPoint Presentation</vt:lpstr>
      <vt:lpstr>ارتباط واترمارکینگ و هوش مصنوعی :</vt:lpstr>
      <vt:lpstr>02</vt:lpstr>
      <vt:lpstr>PowerPoint Presentation</vt:lpstr>
      <vt:lpstr>03</vt:lpstr>
      <vt:lpstr>PowerPoint Presentation</vt:lpstr>
      <vt:lpstr>04</vt:lpstr>
      <vt:lpstr>PowerPoint Presentation</vt:lpstr>
      <vt:lpstr>05</vt:lpstr>
      <vt:lpstr>PowerPoint Presentation</vt:lpstr>
      <vt:lpstr>06</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watermarking steganography</dc:title>
  <cp:lastModifiedBy>Ela Nemati</cp:lastModifiedBy>
  <cp:revision>14</cp:revision>
  <dcterms:modified xsi:type="dcterms:W3CDTF">2023-06-08T15:32:13Z</dcterms:modified>
</cp:coreProperties>
</file>