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43" y="-2868147"/>
            <a:ext cx="13280776" cy="104227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828">
            <a:off x="810400" y="3719167"/>
            <a:ext cx="9964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1265">
            <a:off x="842912" y="577433"/>
            <a:ext cx="3261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3733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07652" y="576836"/>
            <a:ext cx="417587" cy="298633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6437478" y="4695805"/>
            <a:ext cx="416460" cy="36455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0541474" y="805107"/>
            <a:ext cx="138924" cy="138924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10757975" y="4156993"/>
            <a:ext cx="134167" cy="102863"/>
          </a:xfrm>
          <a:custGeom>
            <a:avLst/>
            <a:gdLst/>
            <a:ahLst/>
            <a:cxnLst/>
            <a:rect l="l" t="t" r="r" b="b"/>
            <a:pathLst>
              <a:path w="2143" h="1643" extrusionOk="0">
                <a:moveTo>
                  <a:pt x="1071" y="0"/>
                </a:moveTo>
                <a:cubicBezTo>
                  <a:pt x="812" y="0"/>
                  <a:pt x="558" y="122"/>
                  <a:pt x="408" y="355"/>
                </a:cubicBezTo>
                <a:cubicBezTo>
                  <a:pt x="0" y="905"/>
                  <a:pt x="424" y="1643"/>
                  <a:pt x="1065" y="1643"/>
                </a:cubicBezTo>
                <a:cubicBezTo>
                  <a:pt x="1115" y="1643"/>
                  <a:pt x="1167" y="1638"/>
                  <a:pt x="1220" y="1629"/>
                </a:cubicBezTo>
                <a:cubicBezTo>
                  <a:pt x="1945" y="1497"/>
                  <a:pt x="2142" y="553"/>
                  <a:pt x="1528" y="135"/>
                </a:cubicBezTo>
                <a:cubicBezTo>
                  <a:pt x="1387" y="45"/>
                  <a:pt x="1228" y="0"/>
                  <a:pt x="1071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5673340" y="4640959"/>
            <a:ext cx="132913" cy="102925"/>
          </a:xfrm>
          <a:custGeom>
            <a:avLst/>
            <a:gdLst/>
            <a:ahLst/>
            <a:cxnLst/>
            <a:rect l="l" t="t" r="r" b="b"/>
            <a:pathLst>
              <a:path w="2123" h="1644" extrusionOk="0">
                <a:moveTo>
                  <a:pt x="1072" y="1"/>
                </a:moveTo>
                <a:cubicBezTo>
                  <a:pt x="811" y="1"/>
                  <a:pt x="552" y="122"/>
                  <a:pt x="388" y="355"/>
                </a:cubicBezTo>
                <a:cubicBezTo>
                  <a:pt x="1" y="905"/>
                  <a:pt x="407" y="1643"/>
                  <a:pt x="1045" y="1643"/>
                </a:cubicBezTo>
                <a:cubicBezTo>
                  <a:pt x="1096" y="1643"/>
                  <a:pt x="1147" y="1639"/>
                  <a:pt x="1200" y="1629"/>
                </a:cubicBezTo>
                <a:cubicBezTo>
                  <a:pt x="1925" y="1497"/>
                  <a:pt x="2123" y="553"/>
                  <a:pt x="1530" y="136"/>
                </a:cubicBezTo>
                <a:cubicBezTo>
                  <a:pt x="1389" y="45"/>
                  <a:pt x="1230" y="1"/>
                  <a:pt x="1072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11212827" y="3077929"/>
            <a:ext cx="326869" cy="275971"/>
          </a:xfrm>
          <a:custGeom>
            <a:avLst/>
            <a:gdLst/>
            <a:ahLst/>
            <a:cxnLst/>
            <a:rect l="l" t="t" r="r" b="b"/>
            <a:pathLst>
              <a:path w="5221" h="4408" extrusionOk="0">
                <a:moveTo>
                  <a:pt x="2775" y="0"/>
                </a:moveTo>
                <a:cubicBezTo>
                  <a:pt x="2065" y="0"/>
                  <a:pt x="1351" y="336"/>
                  <a:pt x="917" y="1054"/>
                </a:cubicBezTo>
                <a:cubicBezTo>
                  <a:pt x="0" y="2568"/>
                  <a:pt x="1144" y="4408"/>
                  <a:pt x="2792" y="4408"/>
                </a:cubicBezTo>
                <a:cubicBezTo>
                  <a:pt x="2960" y="4408"/>
                  <a:pt x="3133" y="4388"/>
                  <a:pt x="3310" y="4348"/>
                </a:cubicBezTo>
                <a:cubicBezTo>
                  <a:pt x="4496" y="4062"/>
                  <a:pt x="5221" y="2854"/>
                  <a:pt x="4914" y="1668"/>
                </a:cubicBezTo>
                <a:cubicBezTo>
                  <a:pt x="4651" y="592"/>
                  <a:pt x="3716" y="0"/>
                  <a:pt x="2775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5446633" y="3932791"/>
            <a:ext cx="322487" cy="272589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9272459" y="4699435"/>
            <a:ext cx="297007" cy="250677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4830000" y="3719983"/>
            <a:ext cx="242037" cy="25023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4143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 flipH="1">
            <a:off x="6652959" y="2507924"/>
            <a:ext cx="1612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 flipH="1">
            <a:off x="860532" y="5243000"/>
            <a:ext cx="2248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6335159" y="5243000"/>
            <a:ext cx="2248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/>
          </p:nvPr>
        </p:nvSpPr>
        <p:spPr>
          <a:xfrm>
            <a:off x="793467" y="476700"/>
            <a:ext cx="89732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 flipH="1">
            <a:off x="3599848" y="4350367"/>
            <a:ext cx="2248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 flipH="1">
            <a:off x="819367" y="4379867"/>
            <a:ext cx="2330800" cy="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335159" y="4379867"/>
            <a:ext cx="2248400" cy="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 flipH="1">
            <a:off x="3599848" y="3612633"/>
            <a:ext cx="2248400" cy="8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3841648" y="1783724"/>
            <a:ext cx="1764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1501128" y="2771467"/>
            <a:ext cx="967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7333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9394068" y="1648791"/>
            <a:ext cx="1612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9076267" y="4350367"/>
            <a:ext cx="2248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5"/>
          </p:nvPr>
        </p:nvSpPr>
        <p:spPr>
          <a:xfrm>
            <a:off x="9035067" y="3485033"/>
            <a:ext cx="2330800" cy="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10575752" y="760785"/>
            <a:ext cx="417587" cy="298633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13"/>
          <p:cNvSpPr/>
          <p:nvPr/>
        </p:nvSpPr>
        <p:spPr>
          <a:xfrm>
            <a:off x="10924607" y="1239307"/>
            <a:ext cx="138924" cy="138924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13"/>
          <p:cNvSpPr/>
          <p:nvPr/>
        </p:nvSpPr>
        <p:spPr>
          <a:xfrm>
            <a:off x="1070666" y="2490440"/>
            <a:ext cx="322487" cy="272589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" name="Google Shape;105;p13"/>
          <p:cNvSpPr/>
          <p:nvPr/>
        </p:nvSpPr>
        <p:spPr>
          <a:xfrm>
            <a:off x="708933" y="2689817"/>
            <a:ext cx="242037" cy="25023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9602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ctrTitle"/>
          </p:nvPr>
        </p:nvSpPr>
        <p:spPr>
          <a:xfrm flipH="1">
            <a:off x="1622595" y="298171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 flipH="1">
            <a:off x="1173400" y="1938000"/>
            <a:ext cx="2979200" cy="11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ctrTitle" idx="2"/>
          </p:nvPr>
        </p:nvSpPr>
        <p:spPr>
          <a:xfrm flipH="1">
            <a:off x="5062627" y="298171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3"/>
          </p:nvPr>
        </p:nvSpPr>
        <p:spPr>
          <a:xfrm flipH="1">
            <a:off x="4675600" y="1950803"/>
            <a:ext cx="2841600" cy="11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ctrTitle" idx="4"/>
          </p:nvPr>
        </p:nvSpPr>
        <p:spPr>
          <a:xfrm flipH="1">
            <a:off x="8489437" y="298171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5"/>
          </p:nvPr>
        </p:nvSpPr>
        <p:spPr>
          <a:xfrm flipH="1">
            <a:off x="8040300" y="1938000"/>
            <a:ext cx="2979200" cy="11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6"/>
          </p:nvPr>
        </p:nvSpPr>
        <p:spPr>
          <a:xfrm>
            <a:off x="793467" y="476700"/>
            <a:ext cx="89732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rot="10800000">
            <a:off x="424366" y="6111166"/>
            <a:ext cx="416460" cy="36455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5" name="Google Shape;115;p14"/>
          <p:cNvSpPr/>
          <p:nvPr/>
        </p:nvSpPr>
        <p:spPr>
          <a:xfrm rot="10800000">
            <a:off x="11266383" y="684066"/>
            <a:ext cx="322487" cy="272589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14"/>
          <p:cNvSpPr/>
          <p:nvPr/>
        </p:nvSpPr>
        <p:spPr>
          <a:xfrm rot="10800000">
            <a:off x="632738" y="5721116"/>
            <a:ext cx="297007" cy="250677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7" name="Google Shape;117;p14"/>
          <p:cNvSpPr/>
          <p:nvPr/>
        </p:nvSpPr>
        <p:spPr>
          <a:xfrm rot="10800000">
            <a:off x="11053235" y="511887"/>
            <a:ext cx="166535" cy="172191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8" name="Google Shape;118;p14"/>
          <p:cNvSpPr/>
          <p:nvPr/>
        </p:nvSpPr>
        <p:spPr>
          <a:xfrm rot="10800000">
            <a:off x="967759" y="6197235"/>
            <a:ext cx="166532" cy="140751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4748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 flipH="1">
            <a:off x="8784433" y="4393084"/>
            <a:ext cx="2242400" cy="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2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2"/>
          </p:nvPr>
        </p:nvSpPr>
        <p:spPr>
          <a:xfrm flipH="1">
            <a:off x="907167" y="4393084"/>
            <a:ext cx="2610800" cy="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2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3"/>
          </p:nvPr>
        </p:nvSpPr>
        <p:spPr>
          <a:xfrm flipH="1">
            <a:off x="8784433" y="5121031"/>
            <a:ext cx="26108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4"/>
          </p:nvPr>
        </p:nvSpPr>
        <p:spPr>
          <a:xfrm flipH="1">
            <a:off x="4974784" y="1172327"/>
            <a:ext cx="2242400" cy="8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2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4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793467" y="476700"/>
            <a:ext cx="89732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5"/>
          </p:nvPr>
        </p:nvSpPr>
        <p:spPr>
          <a:xfrm flipH="1">
            <a:off x="907167" y="5121031"/>
            <a:ext cx="26108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6"/>
          </p:nvPr>
        </p:nvSpPr>
        <p:spPr>
          <a:xfrm flipH="1">
            <a:off x="4790600" y="1900040"/>
            <a:ext cx="2610800" cy="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7699751" y="2218784"/>
            <a:ext cx="469200" cy="492467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8" name="Google Shape;128;p15"/>
          <p:cNvSpPr/>
          <p:nvPr/>
        </p:nvSpPr>
        <p:spPr>
          <a:xfrm>
            <a:off x="8073268" y="1813134"/>
            <a:ext cx="178233" cy="153567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15"/>
          <p:cNvSpPr/>
          <p:nvPr/>
        </p:nvSpPr>
        <p:spPr>
          <a:xfrm>
            <a:off x="8683167" y="1940300"/>
            <a:ext cx="203600" cy="205533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15"/>
          <p:cNvSpPr/>
          <p:nvPr/>
        </p:nvSpPr>
        <p:spPr>
          <a:xfrm>
            <a:off x="4115734" y="2551934"/>
            <a:ext cx="189133" cy="145033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15"/>
          <p:cNvSpPr/>
          <p:nvPr/>
        </p:nvSpPr>
        <p:spPr>
          <a:xfrm>
            <a:off x="1961034" y="3654367"/>
            <a:ext cx="189300" cy="14460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2" name="Google Shape;132;p15"/>
          <p:cNvSpPr/>
          <p:nvPr/>
        </p:nvSpPr>
        <p:spPr>
          <a:xfrm>
            <a:off x="3353467" y="2145834"/>
            <a:ext cx="418767" cy="353433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3" name="Google Shape;133;p15"/>
          <p:cNvSpPr/>
          <p:nvPr/>
        </p:nvSpPr>
        <p:spPr>
          <a:xfrm>
            <a:off x="4145167" y="2006100"/>
            <a:ext cx="347067" cy="352867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15"/>
          <p:cNvSpPr/>
          <p:nvPr/>
        </p:nvSpPr>
        <p:spPr>
          <a:xfrm>
            <a:off x="10617517" y="3798979"/>
            <a:ext cx="347067" cy="364277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9583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ctrTitle"/>
          </p:nvPr>
        </p:nvSpPr>
        <p:spPr>
          <a:xfrm flipH="1">
            <a:off x="4560967" y="2313967"/>
            <a:ext cx="199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"/>
          </p:nvPr>
        </p:nvSpPr>
        <p:spPr>
          <a:xfrm flipH="1">
            <a:off x="4140767" y="2886300"/>
            <a:ext cx="2835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ctrTitle" idx="2"/>
          </p:nvPr>
        </p:nvSpPr>
        <p:spPr>
          <a:xfrm flipH="1">
            <a:off x="7827333" y="2313967"/>
            <a:ext cx="199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3"/>
          </p:nvPr>
        </p:nvSpPr>
        <p:spPr>
          <a:xfrm flipH="1">
            <a:off x="7407067" y="2886300"/>
            <a:ext cx="2835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ctrTitle" idx="4"/>
          </p:nvPr>
        </p:nvSpPr>
        <p:spPr>
          <a:xfrm flipH="1">
            <a:off x="4560967" y="4659033"/>
            <a:ext cx="199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5"/>
          </p:nvPr>
        </p:nvSpPr>
        <p:spPr>
          <a:xfrm flipH="1">
            <a:off x="4140767" y="5205367"/>
            <a:ext cx="2835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ctrTitle" idx="6"/>
          </p:nvPr>
        </p:nvSpPr>
        <p:spPr>
          <a:xfrm flipH="1">
            <a:off x="7827333" y="4659033"/>
            <a:ext cx="199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7"/>
          </p:nvPr>
        </p:nvSpPr>
        <p:spPr>
          <a:xfrm flipH="1">
            <a:off x="7407099" y="5205367"/>
            <a:ext cx="2835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8"/>
          </p:nvPr>
        </p:nvSpPr>
        <p:spPr>
          <a:xfrm>
            <a:off x="793467" y="476700"/>
            <a:ext cx="89732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rot="10800000">
            <a:off x="11266383" y="684066"/>
            <a:ext cx="322487" cy="272589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16"/>
          <p:cNvSpPr/>
          <p:nvPr/>
        </p:nvSpPr>
        <p:spPr>
          <a:xfrm rot="10800000">
            <a:off x="10858038" y="842150"/>
            <a:ext cx="297007" cy="250677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7" name="Google Shape;147;p16"/>
          <p:cNvSpPr/>
          <p:nvPr/>
        </p:nvSpPr>
        <p:spPr>
          <a:xfrm rot="10800000">
            <a:off x="10988502" y="476687"/>
            <a:ext cx="166535" cy="172191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6961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 flipH="1">
            <a:off x="4336367" y="2997800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 flipH="1">
            <a:off x="3966967" y="3613369"/>
            <a:ext cx="2819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ctrTitle" idx="2"/>
          </p:nvPr>
        </p:nvSpPr>
        <p:spPr>
          <a:xfrm flipH="1">
            <a:off x="1271667" y="2997800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3"/>
          </p:nvPr>
        </p:nvSpPr>
        <p:spPr>
          <a:xfrm flipH="1">
            <a:off x="902261" y="3613369"/>
            <a:ext cx="2819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ctrTitle" idx="4"/>
          </p:nvPr>
        </p:nvSpPr>
        <p:spPr>
          <a:xfrm flipH="1">
            <a:off x="4336367" y="464716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5"/>
          </p:nvPr>
        </p:nvSpPr>
        <p:spPr>
          <a:xfrm flipH="1">
            <a:off x="3966967" y="5263893"/>
            <a:ext cx="2819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ctrTitle" idx="6"/>
          </p:nvPr>
        </p:nvSpPr>
        <p:spPr>
          <a:xfrm flipH="1">
            <a:off x="1271661" y="134580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7"/>
          </p:nvPr>
        </p:nvSpPr>
        <p:spPr>
          <a:xfrm flipH="1">
            <a:off x="902261" y="1966537"/>
            <a:ext cx="2819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ctrTitle" idx="8"/>
          </p:nvPr>
        </p:nvSpPr>
        <p:spPr>
          <a:xfrm flipH="1">
            <a:off x="4336367" y="1345807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9"/>
          </p:nvPr>
        </p:nvSpPr>
        <p:spPr>
          <a:xfrm flipH="1">
            <a:off x="3966967" y="1966544"/>
            <a:ext cx="2819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ctrTitle" idx="13"/>
          </p:nvPr>
        </p:nvSpPr>
        <p:spPr>
          <a:xfrm flipH="1">
            <a:off x="1271667" y="464603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14"/>
          </p:nvPr>
        </p:nvSpPr>
        <p:spPr>
          <a:xfrm flipH="1">
            <a:off x="902261" y="5263889"/>
            <a:ext cx="2819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15"/>
          </p:nvPr>
        </p:nvSpPr>
        <p:spPr>
          <a:xfrm>
            <a:off x="793467" y="476700"/>
            <a:ext cx="89732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85799" y="6276917"/>
            <a:ext cx="416460" cy="36455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3" name="Google Shape;163;p17"/>
          <p:cNvSpPr/>
          <p:nvPr/>
        </p:nvSpPr>
        <p:spPr>
          <a:xfrm rot="10800000">
            <a:off x="439593" y="6062185"/>
            <a:ext cx="166532" cy="140751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5966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 hasCustomPrompt="1"/>
          </p:nvPr>
        </p:nvSpPr>
        <p:spPr>
          <a:xfrm>
            <a:off x="5781715" y="462575"/>
            <a:ext cx="58192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>
          <a:xfrm flipH="1">
            <a:off x="6912115" y="1234228"/>
            <a:ext cx="3558400" cy="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title" idx="2" hasCustomPrompt="1"/>
          </p:nvPr>
        </p:nvSpPr>
        <p:spPr>
          <a:xfrm>
            <a:off x="6346315" y="2608020"/>
            <a:ext cx="4690000" cy="12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3"/>
          </p:nvPr>
        </p:nvSpPr>
        <p:spPr>
          <a:xfrm flipH="1">
            <a:off x="6420315" y="3571607"/>
            <a:ext cx="4542000" cy="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title" idx="4" hasCustomPrompt="1"/>
          </p:nvPr>
        </p:nvSpPr>
        <p:spPr>
          <a:xfrm>
            <a:off x="6420315" y="4667201"/>
            <a:ext cx="4542000" cy="12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5"/>
          </p:nvPr>
        </p:nvSpPr>
        <p:spPr>
          <a:xfrm flipH="1">
            <a:off x="6964715" y="5632625"/>
            <a:ext cx="3453200" cy="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654089" y="2323995"/>
            <a:ext cx="6751195" cy="4727832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90623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ctrTitle"/>
          </p:nvPr>
        </p:nvSpPr>
        <p:spPr>
          <a:xfrm flipH="1">
            <a:off x="7938667" y="2385032"/>
            <a:ext cx="3149600" cy="15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 flipH="1">
            <a:off x="7938669" y="3693965"/>
            <a:ext cx="3485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76589" y="2827841"/>
            <a:ext cx="4072800" cy="12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12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1808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Technology design 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 flipH="1">
            <a:off x="805533" y="4809467"/>
            <a:ext cx="3377200" cy="14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88648" y="477917"/>
            <a:ext cx="37628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10800000">
            <a:off x="11082017" y="775532"/>
            <a:ext cx="322487" cy="272589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9" name="Google Shape;189;p22"/>
          <p:cNvSpPr/>
          <p:nvPr/>
        </p:nvSpPr>
        <p:spPr>
          <a:xfrm rot="10800000">
            <a:off x="10673671" y="933616"/>
            <a:ext cx="297007" cy="250677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22"/>
          <p:cNvSpPr/>
          <p:nvPr/>
        </p:nvSpPr>
        <p:spPr>
          <a:xfrm rot="10800000">
            <a:off x="10804135" y="568154"/>
            <a:ext cx="166535" cy="172191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90234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subTitle" idx="1"/>
          </p:nvPr>
        </p:nvSpPr>
        <p:spPr>
          <a:xfrm>
            <a:off x="6254800" y="2988817"/>
            <a:ext cx="51948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5222800" y="901317"/>
            <a:ext cx="6226800" cy="1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 flipH="1">
            <a:off x="-445966" y="-151840"/>
            <a:ext cx="9592519" cy="7235375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9133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Big title and 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3397124" y="-1782380"/>
            <a:ext cx="13280776" cy="104227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6635852" y="2371505"/>
            <a:ext cx="482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1"/>
          </p:nvPr>
        </p:nvSpPr>
        <p:spPr>
          <a:xfrm flipH="1">
            <a:off x="5993667" y="3542833"/>
            <a:ext cx="5342800" cy="10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6098033" y="550551"/>
            <a:ext cx="469200" cy="492467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5" name="Google Shape;215;p26"/>
          <p:cNvSpPr/>
          <p:nvPr/>
        </p:nvSpPr>
        <p:spPr>
          <a:xfrm>
            <a:off x="5550968" y="720001"/>
            <a:ext cx="178233" cy="153567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6" name="Google Shape;216;p26"/>
          <p:cNvSpPr/>
          <p:nvPr/>
        </p:nvSpPr>
        <p:spPr>
          <a:xfrm>
            <a:off x="8997034" y="944867"/>
            <a:ext cx="298295" cy="301127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7" name="Google Shape;217;p26"/>
          <p:cNvSpPr/>
          <p:nvPr/>
        </p:nvSpPr>
        <p:spPr>
          <a:xfrm>
            <a:off x="8650967" y="1246001"/>
            <a:ext cx="189133" cy="145033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8" name="Google Shape;218;p26"/>
          <p:cNvSpPr/>
          <p:nvPr/>
        </p:nvSpPr>
        <p:spPr>
          <a:xfrm>
            <a:off x="6777167" y="5238267"/>
            <a:ext cx="189300" cy="14460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26"/>
          <p:cNvSpPr/>
          <p:nvPr/>
        </p:nvSpPr>
        <p:spPr>
          <a:xfrm>
            <a:off x="7140167" y="5336868"/>
            <a:ext cx="418767" cy="353433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0" name="Google Shape;220;p26"/>
          <p:cNvSpPr/>
          <p:nvPr/>
        </p:nvSpPr>
        <p:spPr>
          <a:xfrm>
            <a:off x="7211866" y="4677633"/>
            <a:ext cx="347067" cy="352867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6971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31233" y="2396772"/>
            <a:ext cx="3149600" cy="14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95217" y="3677139"/>
            <a:ext cx="3485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8423123" y="2532000"/>
            <a:ext cx="2288400" cy="12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1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11319284" y="1753367"/>
            <a:ext cx="469200" cy="492467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3"/>
          <p:cNvSpPr/>
          <p:nvPr/>
        </p:nvSpPr>
        <p:spPr>
          <a:xfrm>
            <a:off x="10578068" y="1410985"/>
            <a:ext cx="178233" cy="153567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3"/>
          <p:cNvSpPr/>
          <p:nvPr/>
        </p:nvSpPr>
        <p:spPr>
          <a:xfrm>
            <a:off x="11151284" y="1385000"/>
            <a:ext cx="203600" cy="205533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rgbClr val="300D59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3"/>
          <p:cNvSpPr/>
          <p:nvPr/>
        </p:nvSpPr>
        <p:spPr>
          <a:xfrm>
            <a:off x="4383300" y="1153601"/>
            <a:ext cx="189133" cy="145033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3"/>
          <p:cNvSpPr/>
          <p:nvPr/>
        </p:nvSpPr>
        <p:spPr>
          <a:xfrm>
            <a:off x="3505885" y="5142767"/>
            <a:ext cx="189300" cy="14460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3"/>
          <p:cNvSpPr/>
          <p:nvPr/>
        </p:nvSpPr>
        <p:spPr>
          <a:xfrm>
            <a:off x="4056367" y="1503934"/>
            <a:ext cx="418767" cy="353433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3"/>
          <p:cNvSpPr/>
          <p:nvPr/>
        </p:nvSpPr>
        <p:spPr>
          <a:xfrm>
            <a:off x="3832851" y="5287367"/>
            <a:ext cx="347067" cy="352867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35381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93467" y="476700"/>
            <a:ext cx="89732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 flipH="1">
            <a:off x="-1749958" y="983801"/>
            <a:ext cx="8061723" cy="6080924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4" name="Google Shape;224;p27"/>
          <p:cNvSpPr/>
          <p:nvPr/>
        </p:nvSpPr>
        <p:spPr>
          <a:xfrm rot="10800000">
            <a:off x="11266383" y="684066"/>
            <a:ext cx="322487" cy="272589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5" name="Google Shape;225;p27"/>
          <p:cNvSpPr/>
          <p:nvPr/>
        </p:nvSpPr>
        <p:spPr>
          <a:xfrm rot="10800000">
            <a:off x="10858038" y="842150"/>
            <a:ext cx="297007" cy="250677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6" name="Google Shape;226;p27"/>
          <p:cNvSpPr/>
          <p:nvPr/>
        </p:nvSpPr>
        <p:spPr>
          <a:xfrm rot="10800000">
            <a:off x="10988502" y="476687"/>
            <a:ext cx="166535" cy="172191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07240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203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02135" y="2028967"/>
            <a:ext cx="6568000" cy="37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93467" y="476700"/>
            <a:ext cx="89732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151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 flipH="1">
            <a:off x="9291892" y="2859095"/>
            <a:ext cx="20808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 flipH="1">
            <a:off x="8502300" y="3340033"/>
            <a:ext cx="2870400" cy="15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2"/>
          </p:nvPr>
        </p:nvSpPr>
        <p:spPr>
          <a:xfrm flipH="1">
            <a:off x="819409" y="2859095"/>
            <a:ext cx="2423600" cy="6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 flipH="1">
            <a:off x="819300" y="3340033"/>
            <a:ext cx="2870400" cy="15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4"/>
          </p:nvPr>
        </p:nvSpPr>
        <p:spPr>
          <a:xfrm>
            <a:off x="793467" y="476700"/>
            <a:ext cx="89732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1254078" y="727821"/>
            <a:ext cx="416460" cy="36455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5"/>
          <p:cNvSpPr/>
          <p:nvPr/>
        </p:nvSpPr>
        <p:spPr>
          <a:xfrm>
            <a:off x="424366" y="6030958"/>
            <a:ext cx="322487" cy="272589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" name="Google Shape;43;p5"/>
          <p:cNvSpPr/>
          <p:nvPr/>
        </p:nvSpPr>
        <p:spPr>
          <a:xfrm>
            <a:off x="11092526" y="419818"/>
            <a:ext cx="297007" cy="250677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5"/>
          <p:cNvSpPr/>
          <p:nvPr/>
        </p:nvSpPr>
        <p:spPr>
          <a:xfrm>
            <a:off x="793467" y="6303534"/>
            <a:ext cx="166535" cy="172191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8142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93467" y="476700"/>
            <a:ext cx="8973200" cy="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rot="10800000">
            <a:off x="534499" y="6112583"/>
            <a:ext cx="416460" cy="36455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6"/>
          <p:cNvSpPr/>
          <p:nvPr/>
        </p:nvSpPr>
        <p:spPr>
          <a:xfrm rot="10800000">
            <a:off x="11419617" y="583032"/>
            <a:ext cx="322487" cy="272589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" name="Google Shape;49;p6"/>
          <p:cNvSpPr/>
          <p:nvPr/>
        </p:nvSpPr>
        <p:spPr>
          <a:xfrm rot="10800000">
            <a:off x="11157769" y="410854"/>
            <a:ext cx="166535" cy="172191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4533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3662576" y="-1782380"/>
            <a:ext cx="13280776" cy="104227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047267" y="969733"/>
            <a:ext cx="6131600" cy="30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863251" y="336384"/>
            <a:ext cx="469200" cy="492467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" name="Google Shape;61;p8"/>
          <p:cNvSpPr/>
          <p:nvPr/>
        </p:nvSpPr>
        <p:spPr>
          <a:xfrm>
            <a:off x="9671868" y="793467"/>
            <a:ext cx="178233" cy="153567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8"/>
          <p:cNvSpPr/>
          <p:nvPr/>
        </p:nvSpPr>
        <p:spPr>
          <a:xfrm>
            <a:off x="10007467" y="1034367"/>
            <a:ext cx="203600" cy="205533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8"/>
          <p:cNvSpPr/>
          <p:nvPr/>
        </p:nvSpPr>
        <p:spPr>
          <a:xfrm>
            <a:off x="10680500" y="510101"/>
            <a:ext cx="189133" cy="145033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8"/>
          <p:cNvSpPr/>
          <p:nvPr/>
        </p:nvSpPr>
        <p:spPr>
          <a:xfrm>
            <a:off x="10398734" y="4477333"/>
            <a:ext cx="189300" cy="14460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8"/>
          <p:cNvSpPr/>
          <p:nvPr/>
        </p:nvSpPr>
        <p:spPr>
          <a:xfrm>
            <a:off x="10760101" y="4037934"/>
            <a:ext cx="418767" cy="353433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8"/>
          <p:cNvSpPr/>
          <p:nvPr/>
        </p:nvSpPr>
        <p:spPr>
          <a:xfrm>
            <a:off x="10110000" y="3685067"/>
            <a:ext cx="347067" cy="352867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5840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8013733" y="2842100"/>
            <a:ext cx="33412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36467" y="474832"/>
            <a:ext cx="41304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155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ctrTitle"/>
          </p:nvPr>
        </p:nvSpPr>
        <p:spPr>
          <a:xfrm flipH="1">
            <a:off x="6347133" y="2260551"/>
            <a:ext cx="4577200" cy="1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 flipH="1">
            <a:off x="6994317" y="3846389"/>
            <a:ext cx="32828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575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5801349" y="5113961"/>
            <a:ext cx="5582000" cy="10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199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5177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A0B3-30DC-4D94-818C-CAEC7887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28">
            <a:off x="810400" y="869948"/>
            <a:ext cx="9964800" cy="2736800"/>
          </a:xfrm>
        </p:spPr>
        <p:txBody>
          <a:bodyPr/>
          <a:lstStyle/>
          <a:p>
            <a:pPr algn="ctr"/>
            <a:r>
              <a:rPr lang="en-US" dirty="0"/>
              <a:t>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7E699-9058-4EB8-97FA-DB6FE239D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Erfan Memarpour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A1317-47F8-4E36-872E-3FCEDB9743C3}"/>
              </a:ext>
            </a:extLst>
          </p:cNvPr>
          <p:cNvSpPr txBox="1"/>
          <p:nvPr/>
        </p:nvSpPr>
        <p:spPr>
          <a:xfrm>
            <a:off x="1060174" y="6321287"/>
            <a:ext cx="939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Project Name : Dr Shop</a:t>
            </a:r>
          </a:p>
        </p:txBody>
      </p:sp>
    </p:spTree>
    <p:extLst>
      <p:ext uri="{BB962C8B-B14F-4D97-AF65-F5344CB8AC3E}">
        <p14:creationId xmlns:p14="http://schemas.microsoft.com/office/powerpoint/2010/main" val="4435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C2B4-E1C2-460C-B0E4-B8D94EC2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67" y="476700"/>
            <a:ext cx="10571892" cy="866800"/>
          </a:xfrm>
        </p:spPr>
        <p:txBody>
          <a:bodyPr/>
          <a:lstStyle/>
          <a:p>
            <a:pPr algn="ctr" rtl="1"/>
            <a:r>
              <a:rPr lang="en-US" dirty="0"/>
              <a:t>Clean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E312C-FBB0-4BDC-924D-9BF0BDD00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7359" y="1972697"/>
            <a:ext cx="6568000" cy="3718000"/>
          </a:xfrm>
        </p:spPr>
        <p:txBody>
          <a:bodyPr/>
          <a:lstStyle/>
          <a:p>
            <a:pPr algn="r" rtl="1"/>
            <a:r>
              <a:rPr lang="en-US" sz="2400" dirty="0"/>
              <a:t>Domain</a:t>
            </a:r>
          </a:p>
          <a:p>
            <a:pPr algn="r" rtl="1"/>
            <a:endParaRPr lang="en-US" sz="2400" dirty="0"/>
          </a:p>
          <a:p>
            <a:pPr algn="r" rtl="1"/>
            <a:r>
              <a:rPr lang="en-US" sz="2400" dirty="0"/>
              <a:t>Application</a:t>
            </a:r>
          </a:p>
          <a:p>
            <a:pPr algn="r" rtl="1"/>
            <a:endParaRPr lang="en-US" sz="2400" dirty="0"/>
          </a:p>
          <a:p>
            <a:pPr algn="r" rtl="1"/>
            <a:r>
              <a:rPr lang="en-US" sz="2400" dirty="0"/>
              <a:t>Persistence</a:t>
            </a:r>
          </a:p>
          <a:p>
            <a:pPr algn="r" rtl="1"/>
            <a:endParaRPr lang="en-US" sz="2400" dirty="0"/>
          </a:p>
          <a:p>
            <a:pPr algn="r" rtl="1"/>
            <a:r>
              <a:rPr lang="en-US" sz="2400" dirty="0"/>
              <a:t>Infrastructure</a:t>
            </a:r>
          </a:p>
          <a:p>
            <a:pPr algn="r" rtl="1"/>
            <a:endParaRPr lang="en-US" sz="2400" dirty="0"/>
          </a:p>
          <a:p>
            <a:pPr algn="r" rtl="1"/>
            <a:r>
              <a:rPr lang="en-US" sz="2400" dirty="0"/>
              <a:t>Presentation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4E2C6-2FE0-4F2C-B415-43936A635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7" y="1167303"/>
            <a:ext cx="5078408" cy="50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98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7432896-F91A-45B8-B606-AD558D02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16" y="413604"/>
            <a:ext cx="8228571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775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7036E84-848A-424A-8827-33413867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8772939" cy="1249600"/>
          </a:xfrm>
        </p:spPr>
        <p:txBody>
          <a:bodyPr/>
          <a:lstStyle/>
          <a:p>
            <a:r>
              <a:rPr lang="en-US" dirty="0"/>
              <a:t>Mediator Pattern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F896C4-5AB7-4043-8D95-661EFF65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53" y="1306228"/>
            <a:ext cx="7238095" cy="53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588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345F9-7C0B-435F-8C42-E4D4A204D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3" y="756989"/>
            <a:ext cx="7050156" cy="59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1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82CA47D-3B20-4BCB-8441-919E5FFC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F51A87-6387-4B7F-82EB-A7B5F3F11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1" y="177561"/>
            <a:ext cx="56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44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Custom 10">
      <a:majorFont>
        <a:latin typeface="Times New Roman"/>
        <a:ea typeface=""/>
        <a:cs typeface="IRANSans(FaNum) (Headings)"/>
      </a:majorFont>
      <a:minorFont>
        <a:latin typeface="Times New Roman"/>
        <a:ea typeface=""/>
        <a:cs typeface="IRANSans(FaNum) (Headings)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Work PowerPoint</Template>
  <TotalTime>117</TotalTime>
  <Words>20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Bahnschrift</vt:lpstr>
      <vt:lpstr>Barlow</vt:lpstr>
      <vt:lpstr>Fira Sans Extra Condensed Medium</vt:lpstr>
      <vt:lpstr>Kodchasan Medium</vt:lpstr>
      <vt:lpstr>Nunito Light</vt:lpstr>
      <vt:lpstr>PT Serif</vt:lpstr>
      <vt:lpstr>Raleway SemiBold</vt:lpstr>
      <vt:lpstr>World Creativity Day by Slidesgo</vt:lpstr>
      <vt:lpstr>Product Management</vt:lpstr>
      <vt:lpstr>Clean Architecture</vt:lpstr>
      <vt:lpstr>PowerPoint Presentation</vt:lpstr>
      <vt:lpstr>Mediator Pattern</vt:lpstr>
      <vt:lpstr>PowerPoint Presentation</vt:lpstr>
      <vt:lpstr>Database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</dc:title>
  <dc:creator>Erfan</dc:creator>
  <cp:lastModifiedBy>Erfan</cp:lastModifiedBy>
  <cp:revision>2</cp:revision>
  <dcterms:created xsi:type="dcterms:W3CDTF">2022-12-22T09:03:21Z</dcterms:created>
  <dcterms:modified xsi:type="dcterms:W3CDTF">2022-12-22T11:01:20Z</dcterms:modified>
</cp:coreProperties>
</file>