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32F"/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0A5F-9431-C667-ACA4-7C6E2091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A604-705D-CA64-DD65-220130358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CA4-0485-EACA-D42B-1CAE921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6964-2115-933D-16D9-00D7629E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D2CF-5996-6DD8-E7BB-C268E7CF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DB46-94AE-1FCF-A885-393789D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677C8-DD51-864F-62D6-00E1C50E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B4A8-3B2F-CE69-016B-E05ED9AA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523B-687B-15B2-AF50-84BD1576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BAE6-4EFE-E9A1-8110-767207A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1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B5B97-0843-9162-7907-D384B3D1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A56-4DB0-C9CC-436D-63876A3C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362A-63E2-8A86-3884-951D3CA7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9E4E-E2B0-5604-429F-B6E8D5E6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E818-3931-FF2A-2315-E02542DD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9384-9805-2A73-2150-688FACB3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1ACC-6287-FC49-112D-D612E122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C47D-3D75-149C-B25B-DAE6958F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6513-1EDC-1B6A-973F-0096C1B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C155-066D-441C-4B0D-6016850D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45A1-1044-85A7-F57A-4A08C528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0D3E-F993-5A79-4FA1-317CFF15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EA2E-1616-15B6-A441-D3BB8CA5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200C-3301-5E91-C1E1-5750278E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F81D-8A86-25DB-35CF-19C3CBD5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3F73-2DA1-5DE4-89A6-AB67EA9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F3F5-9FB6-6D52-2A75-D7FCB1DD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E1EE-E2F6-F366-F57B-766644F5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9911-2F9C-6915-3ABD-1F97B20C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1CD24-0B12-FAD9-6681-58FBF8D6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13A6-A63C-C041-04C4-7262742A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4BE5-E983-242A-FD43-1D469F6F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E1DC-F532-CD82-44DC-590E6B44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2255A-9B62-7238-36C3-FC9C8557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6DD9-6961-21B3-5A7C-C9551EA0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3E0A8-D785-01AA-2E9B-4F5523B7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2946-3983-03F0-A518-6C1F2252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48B7-7B2C-79A5-897E-74405CB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C9594-3D13-CFAC-DECE-BF3E772E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E39-B465-923C-C626-B318B91E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FF718-C759-59A5-E8AA-C794521F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11B1-27F6-472B-C9BD-171903E2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52158-B10C-539E-D991-3D099DFB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3AEF9-7D42-1E5C-D1D2-229AB0D8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A6D76-DBCB-42D6-2CB1-8CF78F35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916D6-F6E8-18B0-B3BD-FC31FA78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F23C-2AC6-04E4-A6D9-0A856BBD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82B7-650C-85F9-FEE4-C10BB036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2CB6-0388-8DC9-C8CC-470291FA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8AF1-3481-312A-70A3-926E22E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5AF80-A0B6-FE9E-40EB-56129C7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52BD-81B3-F6F4-C920-328E1E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E604-37A0-83CD-792F-D8D1D489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B36CC-3921-2CC9-7E82-750095514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41AA-2DC7-2E97-7B2C-4E3ACF4F5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86DE-8FD5-1E9C-8775-EBB33F8F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5949-BF6D-E52B-58B2-83DA8DB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8389-4689-E001-E738-36E15F56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4736C-97BC-29A3-D5ED-B6C95671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D6D05-0195-8446-18A4-2F495FB8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DD61-9EDE-D22D-FC06-A9E641838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D7DF-DBB6-4426-A743-15CB422A957B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9853-347F-A12B-D6A8-1FB7BB115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96B5-6C0D-5134-E7D8-55A24925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CB7A-A98B-4757-A087-EC7D1F73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CCB238-B1DD-0396-85C0-12CE9D943CAC}"/>
              </a:ext>
            </a:extLst>
          </p:cNvPr>
          <p:cNvSpPr/>
          <p:nvPr/>
        </p:nvSpPr>
        <p:spPr>
          <a:xfrm>
            <a:off x="1014693" y="-51995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32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EADD3F-44D4-BB18-AD26-6929C837D114}"/>
              </a:ext>
            </a:extLst>
          </p:cNvPr>
          <p:cNvSpPr/>
          <p:nvPr/>
        </p:nvSpPr>
        <p:spPr>
          <a:xfrm>
            <a:off x="1014693" y="35859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64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E97130-1777-9F5E-CD33-7839280044E3}"/>
              </a:ext>
            </a:extLst>
          </p:cNvPr>
          <p:cNvSpPr/>
          <p:nvPr/>
        </p:nvSpPr>
        <p:spPr>
          <a:xfrm>
            <a:off x="1014693" y="591671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64A9F7-0ED1-0EF6-94D7-B19103774526}"/>
              </a:ext>
            </a:extLst>
          </p:cNvPr>
          <p:cNvSpPr/>
          <p:nvPr/>
        </p:nvSpPr>
        <p:spPr>
          <a:xfrm>
            <a:off x="1014693" y="122172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CA3E19-4627-9FCE-33CA-59FC849BE7B8}"/>
              </a:ext>
            </a:extLst>
          </p:cNvPr>
          <p:cNvSpPr/>
          <p:nvPr/>
        </p:nvSpPr>
        <p:spPr>
          <a:xfrm>
            <a:off x="1014693" y="1777535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C81302-9B8E-C56B-C395-ADEE8B44AB3B}"/>
              </a:ext>
            </a:extLst>
          </p:cNvPr>
          <p:cNvSpPr/>
          <p:nvPr/>
        </p:nvSpPr>
        <p:spPr>
          <a:xfrm>
            <a:off x="1014693" y="2333347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7FAF9A-680F-3258-AA33-207734BB97FC}"/>
              </a:ext>
            </a:extLst>
          </p:cNvPr>
          <p:cNvSpPr/>
          <p:nvPr/>
        </p:nvSpPr>
        <p:spPr>
          <a:xfrm>
            <a:off x="1014693" y="2963400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512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691376-3C81-70CB-2EFE-6E44E49B1F0D}"/>
              </a:ext>
            </a:extLst>
          </p:cNvPr>
          <p:cNvSpPr/>
          <p:nvPr/>
        </p:nvSpPr>
        <p:spPr>
          <a:xfrm>
            <a:off x="1014693" y="3519212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1024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82FEF9-F954-E5A6-A544-3E1F98665E8A}"/>
              </a:ext>
            </a:extLst>
          </p:cNvPr>
          <p:cNvSpPr/>
          <p:nvPr/>
        </p:nvSpPr>
        <p:spPr>
          <a:xfrm>
            <a:off x="1014693" y="4075024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39EEA4-5939-39CA-0DCF-569E41F656DF}"/>
              </a:ext>
            </a:extLst>
          </p:cNvPr>
          <p:cNvSpPr/>
          <p:nvPr/>
        </p:nvSpPr>
        <p:spPr>
          <a:xfrm>
            <a:off x="1014693" y="4704229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1024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BBA20A-BB99-43BA-7A34-38BA24D6C67C}"/>
              </a:ext>
            </a:extLst>
          </p:cNvPr>
          <p:cNvSpPr/>
          <p:nvPr/>
        </p:nvSpPr>
        <p:spPr>
          <a:xfrm>
            <a:off x="1014693" y="5260041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512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14291E-5E18-F3A1-0826-E1CFBFFBD583}"/>
              </a:ext>
            </a:extLst>
          </p:cNvPr>
          <p:cNvSpPr/>
          <p:nvPr/>
        </p:nvSpPr>
        <p:spPr>
          <a:xfrm>
            <a:off x="1014693" y="5815853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8BCB37-9011-238B-0AFB-117432750012}"/>
              </a:ext>
            </a:extLst>
          </p:cNvPr>
          <p:cNvSpPr/>
          <p:nvPr/>
        </p:nvSpPr>
        <p:spPr>
          <a:xfrm>
            <a:off x="1014693" y="6371665"/>
            <a:ext cx="2572870" cy="51995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 Output 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2B90B-748D-AAE5-0B14-254823C6298C}"/>
              </a:ext>
            </a:extLst>
          </p:cNvPr>
          <p:cNvSpPr/>
          <p:nvPr/>
        </p:nvSpPr>
        <p:spPr>
          <a:xfrm>
            <a:off x="1014693" y="1221299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B78674-0D33-3FD3-C609-24FE0C30C16E}"/>
              </a:ext>
            </a:extLst>
          </p:cNvPr>
          <p:cNvSpPr/>
          <p:nvPr/>
        </p:nvSpPr>
        <p:spPr>
          <a:xfrm>
            <a:off x="1014693" y="1777111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78DB64-9D86-8B19-1AA4-E5B11069AB34}"/>
              </a:ext>
            </a:extLst>
          </p:cNvPr>
          <p:cNvSpPr/>
          <p:nvPr/>
        </p:nvSpPr>
        <p:spPr>
          <a:xfrm>
            <a:off x="1014693" y="2962976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512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A15F7D-7646-3E0E-EF19-05C34433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27330" y="-1791933"/>
            <a:ext cx="2385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6D4621-A8F7-140D-C3C4-986FFF76DA60}"/>
              </a:ext>
            </a:extLst>
          </p:cNvPr>
          <p:cNvSpPr/>
          <p:nvPr/>
        </p:nvSpPr>
        <p:spPr>
          <a:xfrm>
            <a:off x="1014693" y="122172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A25D4F-2BC1-AE71-AF05-1E7646FE6F82}"/>
              </a:ext>
            </a:extLst>
          </p:cNvPr>
          <p:cNvSpPr/>
          <p:nvPr/>
        </p:nvSpPr>
        <p:spPr>
          <a:xfrm>
            <a:off x="1014693" y="1777535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C3787B-6982-DF55-19FA-2EBBC87A614E}"/>
              </a:ext>
            </a:extLst>
          </p:cNvPr>
          <p:cNvSpPr/>
          <p:nvPr/>
        </p:nvSpPr>
        <p:spPr>
          <a:xfrm>
            <a:off x="1014693" y="2333347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5DA98E-D959-4983-181E-9722AA04DBEB}"/>
              </a:ext>
            </a:extLst>
          </p:cNvPr>
          <p:cNvSpPr/>
          <p:nvPr/>
        </p:nvSpPr>
        <p:spPr>
          <a:xfrm>
            <a:off x="1014693" y="1221299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2FF009-0EB2-D64B-465E-3DD96BCDC23B}"/>
              </a:ext>
            </a:extLst>
          </p:cNvPr>
          <p:cNvSpPr/>
          <p:nvPr/>
        </p:nvSpPr>
        <p:spPr>
          <a:xfrm>
            <a:off x="1014693" y="1777111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0F4489-5BDA-13D5-A3E3-2507A61F60FB}"/>
              </a:ext>
            </a:extLst>
          </p:cNvPr>
          <p:cNvSpPr/>
          <p:nvPr/>
        </p:nvSpPr>
        <p:spPr>
          <a:xfrm>
            <a:off x="1014693" y="2891114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6FA0C9-01CC-4A9F-3BF9-F1871847E54D}"/>
              </a:ext>
            </a:extLst>
          </p:cNvPr>
          <p:cNvSpPr/>
          <p:nvPr/>
        </p:nvSpPr>
        <p:spPr>
          <a:xfrm>
            <a:off x="1014693" y="3446926"/>
            <a:ext cx="2572870" cy="51995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78307C3-2D10-0F7B-A06B-07AA46A376D3}"/>
              </a:ext>
            </a:extLst>
          </p:cNvPr>
          <p:cNvSpPr/>
          <p:nvPr/>
        </p:nvSpPr>
        <p:spPr>
          <a:xfrm>
            <a:off x="1014693" y="2890690"/>
            <a:ext cx="2572870" cy="5199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30%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6481C41-1665-2934-2EB1-76ADC0276ADE}"/>
              </a:ext>
            </a:extLst>
          </p:cNvPr>
          <p:cNvSpPr/>
          <p:nvPr/>
        </p:nvSpPr>
        <p:spPr>
          <a:xfrm>
            <a:off x="1014693" y="4076985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C9BB4F-F82C-E87A-8007-3180EB15ACB4}"/>
              </a:ext>
            </a:extLst>
          </p:cNvPr>
          <p:cNvSpPr/>
          <p:nvPr/>
        </p:nvSpPr>
        <p:spPr>
          <a:xfrm>
            <a:off x="1014693" y="4632797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769B18-24BF-15B6-9146-84B5C5C5287A}"/>
              </a:ext>
            </a:extLst>
          </p:cNvPr>
          <p:cNvSpPr/>
          <p:nvPr/>
        </p:nvSpPr>
        <p:spPr>
          <a:xfrm>
            <a:off x="1014693" y="5188609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7D8AF3-5A26-2584-9FF8-77709D203AB7}"/>
              </a:ext>
            </a:extLst>
          </p:cNvPr>
          <p:cNvSpPr/>
          <p:nvPr/>
        </p:nvSpPr>
        <p:spPr>
          <a:xfrm>
            <a:off x="1014693" y="4076561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512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842006-C18D-9BFD-6E87-93DD12F2A46C}"/>
              </a:ext>
            </a:extLst>
          </p:cNvPr>
          <p:cNvSpPr/>
          <p:nvPr/>
        </p:nvSpPr>
        <p:spPr>
          <a:xfrm>
            <a:off x="1014693" y="463237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1024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90DB8C-856E-D7AB-D607-6AA20DFBA20F}"/>
              </a:ext>
            </a:extLst>
          </p:cNvPr>
          <p:cNvSpPr/>
          <p:nvPr/>
        </p:nvSpPr>
        <p:spPr>
          <a:xfrm>
            <a:off x="1014693" y="5746376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A12DDA8-0624-4585-4590-CE67F87EC977}"/>
              </a:ext>
            </a:extLst>
          </p:cNvPr>
          <p:cNvSpPr/>
          <p:nvPr/>
        </p:nvSpPr>
        <p:spPr>
          <a:xfrm>
            <a:off x="1014693" y="6302188"/>
            <a:ext cx="2572870" cy="51995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4C4F14-090C-6673-41F7-21CD9D659DB3}"/>
              </a:ext>
            </a:extLst>
          </p:cNvPr>
          <p:cNvSpPr/>
          <p:nvPr/>
        </p:nvSpPr>
        <p:spPr>
          <a:xfrm>
            <a:off x="1014693" y="5745952"/>
            <a:ext cx="2572870" cy="5199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50%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7088D78-0B11-EF16-A763-9FD769DC5273}"/>
              </a:ext>
            </a:extLst>
          </p:cNvPr>
          <p:cNvSpPr/>
          <p:nvPr/>
        </p:nvSpPr>
        <p:spPr>
          <a:xfrm>
            <a:off x="1014693" y="-1633539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5C2A41-E90A-3FD9-138B-5A6672460FC1}"/>
              </a:ext>
            </a:extLst>
          </p:cNvPr>
          <p:cNvSpPr/>
          <p:nvPr/>
        </p:nvSpPr>
        <p:spPr>
          <a:xfrm>
            <a:off x="1014693" y="-1077727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FFCBBB-66A7-1F22-02F0-5932A63C9F38}"/>
              </a:ext>
            </a:extLst>
          </p:cNvPr>
          <p:cNvSpPr/>
          <p:nvPr/>
        </p:nvSpPr>
        <p:spPr>
          <a:xfrm>
            <a:off x="1014693" y="-521915"/>
            <a:ext cx="2572870" cy="5199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2*2 Max-Pool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DA2C3AA-D894-D025-A3AE-3E65CC40B2D1}"/>
              </a:ext>
            </a:extLst>
          </p:cNvPr>
          <p:cNvSpPr/>
          <p:nvPr/>
        </p:nvSpPr>
        <p:spPr>
          <a:xfrm>
            <a:off x="1014693" y="-163396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32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7F5DEAB-B3D5-3790-4D74-4EB4922EE753}"/>
              </a:ext>
            </a:extLst>
          </p:cNvPr>
          <p:cNvSpPr/>
          <p:nvPr/>
        </p:nvSpPr>
        <p:spPr>
          <a:xfrm>
            <a:off x="1014693" y="-1078151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64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961676-46DA-5146-71A2-7E93044BB4C3}"/>
              </a:ext>
            </a:extLst>
          </p:cNvPr>
          <p:cNvSpPr/>
          <p:nvPr/>
        </p:nvSpPr>
        <p:spPr>
          <a:xfrm>
            <a:off x="1014693" y="35852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7D9562-F0CD-1CCD-EED8-998545BD6DC0}"/>
              </a:ext>
            </a:extLst>
          </p:cNvPr>
          <p:cNvSpPr/>
          <p:nvPr/>
        </p:nvSpPr>
        <p:spPr>
          <a:xfrm>
            <a:off x="1014693" y="591664"/>
            <a:ext cx="2572870" cy="51995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3A6D8C6-C5A4-7202-A052-0450CC77ACC9}"/>
              </a:ext>
            </a:extLst>
          </p:cNvPr>
          <p:cNvSpPr/>
          <p:nvPr/>
        </p:nvSpPr>
        <p:spPr>
          <a:xfrm>
            <a:off x="1014693" y="35428"/>
            <a:ext cx="2572870" cy="5199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30%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B10C55C-B89B-D8A2-873D-1380C4C4EF9A}"/>
              </a:ext>
            </a:extLst>
          </p:cNvPr>
          <p:cNvSpPr/>
          <p:nvPr/>
        </p:nvSpPr>
        <p:spPr>
          <a:xfrm>
            <a:off x="1014693" y="6936723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F9DF4E-0210-F054-D6DC-230B33E54371}"/>
              </a:ext>
            </a:extLst>
          </p:cNvPr>
          <p:cNvSpPr/>
          <p:nvPr/>
        </p:nvSpPr>
        <p:spPr>
          <a:xfrm>
            <a:off x="1014693" y="7492535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EE40993-0055-480D-60FF-373F86C83DDA}"/>
              </a:ext>
            </a:extLst>
          </p:cNvPr>
          <p:cNvSpPr/>
          <p:nvPr/>
        </p:nvSpPr>
        <p:spPr>
          <a:xfrm>
            <a:off x="1014693" y="8048347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74F6D7D-42EE-36BD-DCE9-4E82B16A2290}"/>
              </a:ext>
            </a:extLst>
          </p:cNvPr>
          <p:cNvSpPr/>
          <p:nvPr/>
        </p:nvSpPr>
        <p:spPr>
          <a:xfrm>
            <a:off x="1014693" y="6936299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1024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C42F525-4C40-D4DA-CDC7-09943172A710}"/>
              </a:ext>
            </a:extLst>
          </p:cNvPr>
          <p:cNvSpPr/>
          <p:nvPr/>
        </p:nvSpPr>
        <p:spPr>
          <a:xfrm>
            <a:off x="1014693" y="7492111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512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F1770F-DE2E-82CE-ECA2-6583F4679A53}"/>
              </a:ext>
            </a:extLst>
          </p:cNvPr>
          <p:cNvSpPr/>
          <p:nvPr/>
        </p:nvSpPr>
        <p:spPr>
          <a:xfrm>
            <a:off x="1014693" y="8606114"/>
            <a:ext cx="2572870" cy="51995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3*3 Conv + </a:t>
            </a:r>
            <a:r>
              <a:rPr lang="en-US" dirty="0" err="1"/>
              <a:t>ReLU</a:t>
            </a:r>
            <a:r>
              <a:rPr lang="en-US" dirty="0"/>
              <a:t> 256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CB6438-2D44-EA24-BDDD-DC75AFD7C760}"/>
              </a:ext>
            </a:extLst>
          </p:cNvPr>
          <p:cNvSpPr/>
          <p:nvPr/>
        </p:nvSpPr>
        <p:spPr>
          <a:xfrm>
            <a:off x="1014693" y="9161926"/>
            <a:ext cx="2572870" cy="51995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 Output 10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8535CD2-CB86-2F91-069D-E6C80A67C5D9}"/>
              </a:ext>
            </a:extLst>
          </p:cNvPr>
          <p:cNvSpPr/>
          <p:nvPr/>
        </p:nvSpPr>
        <p:spPr>
          <a:xfrm>
            <a:off x="1014693" y="8605690"/>
            <a:ext cx="2572870" cy="51995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50%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DB17A18-87DC-FA29-AFBE-5A779727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95217" y="-2091954"/>
            <a:ext cx="1563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3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BBA20A-BB99-43BA-7A34-38BA24D6C67C}"/>
              </a:ext>
            </a:extLst>
          </p:cNvPr>
          <p:cNvSpPr/>
          <p:nvPr/>
        </p:nvSpPr>
        <p:spPr>
          <a:xfrm>
            <a:off x="1338543" y="1797423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14291E-5E18-F3A1-0826-E1CFBFFBD583}"/>
              </a:ext>
            </a:extLst>
          </p:cNvPr>
          <p:cNvSpPr/>
          <p:nvPr/>
        </p:nvSpPr>
        <p:spPr>
          <a:xfrm>
            <a:off x="1338543" y="2353235"/>
            <a:ext cx="2572870" cy="5199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+ </a:t>
            </a:r>
            <a:r>
              <a:rPr lang="en-US" dirty="0" err="1"/>
              <a:t>ReLU</a:t>
            </a:r>
            <a:r>
              <a:rPr lang="en-US" dirty="0"/>
              <a:t> 128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8BCB37-9011-238B-0AFB-117432750012}"/>
              </a:ext>
            </a:extLst>
          </p:cNvPr>
          <p:cNvSpPr/>
          <p:nvPr/>
        </p:nvSpPr>
        <p:spPr>
          <a:xfrm>
            <a:off x="1338543" y="2909047"/>
            <a:ext cx="2572870" cy="51995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  Output 10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A4B31C-1ABE-D3BA-C111-5F69C7131936}"/>
              </a:ext>
            </a:extLst>
          </p:cNvPr>
          <p:cNvSpPr/>
          <p:nvPr/>
        </p:nvSpPr>
        <p:spPr>
          <a:xfrm>
            <a:off x="1338543" y="1241611"/>
            <a:ext cx="2572870" cy="51995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3072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627857-99B0-930A-A47A-D3A2F239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06585" y="2325528"/>
            <a:ext cx="2578832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3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Moosavi Monazzah</dc:creator>
  <cp:lastModifiedBy>Erfan Moosavi Monazzah</cp:lastModifiedBy>
  <cp:revision>1</cp:revision>
  <dcterms:created xsi:type="dcterms:W3CDTF">2022-12-30T15:34:01Z</dcterms:created>
  <dcterms:modified xsi:type="dcterms:W3CDTF">2022-12-30T16:05:15Z</dcterms:modified>
</cp:coreProperties>
</file>