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7" r:id="rId4"/>
    <p:sldId id="26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9D15A62-541A-4341-8E99-73233E3C5DD3}">
          <p14:sldIdLst>
            <p14:sldId id="256"/>
          </p14:sldIdLst>
        </p14:section>
        <p14:section name="Tag 1: Von Köln nach Amsterdam" id="{1DB7418D-7514-41C0-AAD5-AD0B4A41A27A}">
          <p14:sldIdLst>
            <p14:sldId id="259"/>
          </p14:sldIdLst>
        </p14:section>
        <p14:section name="Tag 2: Von Amsterdam nach Weinebrugge" id="{8435D3DA-D591-4447-8A88-5DD5801912DE}">
          <p14:sldIdLst>
            <p14:sldId id="267"/>
          </p14:sldIdLst>
        </p14:section>
        <p14:section name="Tag 3: Von Weinebrugge nach Köln" id="{1181CCBB-99EF-447E-B2DC-42E813CC8371}">
          <p14:sldIdLst>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14569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589068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516377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8099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536737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180585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984126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304782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806182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70201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423649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4224257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590E03F-52DE-46A8-906C-6419B7285DBF}" type="datetimeFigureOut">
              <a:rPr lang="de-DE" smtClean="0"/>
              <a:t>25.07.2023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054996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3"/>
          <p:cNvSpPr>
            <a:spLocks noGrp="1"/>
          </p:cNvSpPr>
          <p:nvPr>
            <p:ph type="ftr" sz="quarter" idx="11"/>
          </p:nvPr>
        </p:nvSpPr>
        <p:spPr/>
        <p:txBody>
          <a:bodyPr/>
          <a:lstStyle/>
          <a:p>
            <a:endParaRPr lang="de-DE"/>
          </a:p>
        </p:txBody>
      </p:sp>
      <p:sp>
        <p:nvSpPr>
          <p:cNvPr id="6" name="Slide Number Placeholder 4"/>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51450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2"/>
          <p:cNvSpPr>
            <a:spLocks noGrp="1"/>
          </p:cNvSpPr>
          <p:nvPr>
            <p:ph type="ftr" sz="quarter" idx="11"/>
          </p:nvPr>
        </p:nvSpPr>
        <p:spPr/>
        <p:txBody>
          <a:bodyPr/>
          <a:lstStyle/>
          <a:p>
            <a:endParaRPr lang="de-DE"/>
          </a:p>
        </p:txBody>
      </p:sp>
      <p:sp>
        <p:nvSpPr>
          <p:cNvPr id="6" name="Slide Number Placeholder 3"/>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14190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5"/>
          <p:cNvSpPr>
            <a:spLocks noGrp="1"/>
          </p:cNvSpPr>
          <p:nvPr>
            <p:ph type="ftr" sz="quarter" idx="11"/>
          </p:nvPr>
        </p:nvSpPr>
        <p:spPr/>
        <p:txBody>
          <a:bodyPr/>
          <a:lstStyle/>
          <a:p>
            <a:endParaRPr lang="de-DE"/>
          </a:p>
        </p:txBody>
      </p:sp>
      <p:sp>
        <p:nvSpPr>
          <p:cNvPr id="6"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37442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1930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screen">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screen">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screen">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screen">
            <a:extLst>
              <a:ext uri="{28A0092B-C50C-407E-A947-70E740481C1C}">
                <a14:useLocalDpi xmlns:a14="http://schemas.microsoft.com/office/drawing/2010/main"/>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90E03F-52DE-46A8-906C-6419B7285DBF}" type="datetimeFigureOut">
              <a:rPr lang="de-DE" smtClean="0"/>
              <a:t>25.07.2023</a:t>
            </a:fld>
            <a:endParaRPr lang="de-D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D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054F215-A480-4FEC-8255-02395190A29F}" type="slidenum">
              <a:rPr lang="de-DE" smtClean="0"/>
              <a:t>‹Nr.›</a:t>
            </a:fld>
            <a:endParaRPr lang="de-DE"/>
          </a:p>
        </p:txBody>
      </p:sp>
    </p:spTree>
    <p:extLst>
      <p:ext uri="{BB962C8B-B14F-4D97-AF65-F5344CB8AC3E}">
        <p14:creationId xmlns:p14="http://schemas.microsoft.com/office/powerpoint/2010/main" val="11666443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112B4F4-1C1D-1292-FA6F-5184A55A6FF9}"/>
              </a:ext>
            </a:extLst>
          </p:cNvPr>
          <p:cNvSpPr>
            <a:spLocks noGrp="1"/>
          </p:cNvSpPr>
          <p:nvPr>
            <p:ph type="ctrTitle"/>
          </p:nvPr>
        </p:nvSpPr>
        <p:spPr>
          <a:xfrm>
            <a:off x="361714" y="1213321"/>
            <a:ext cx="6760744" cy="2778252"/>
          </a:xfrm>
        </p:spPr>
        <p:txBody>
          <a:bodyPr/>
          <a:lstStyle/>
          <a:p>
            <a:r>
              <a:rPr lang="de-DE" sz="6800" dirty="0"/>
              <a:t>Rundreise </a:t>
            </a:r>
            <a:br>
              <a:rPr lang="de-DE" sz="6800" dirty="0"/>
            </a:br>
            <a:r>
              <a:rPr lang="de-DE" sz="6800" dirty="0"/>
              <a:t>Mittleres Benelux</a:t>
            </a:r>
          </a:p>
        </p:txBody>
      </p:sp>
      <p:pic>
        <p:nvPicPr>
          <p:cNvPr id="7" name="Grafik 6">
            <a:extLst>
              <a:ext uri="{FF2B5EF4-FFF2-40B4-BE49-F238E27FC236}">
                <a16:creationId xmlns:a16="http://schemas.microsoft.com/office/drawing/2014/main" id="{B03094E2-BB4A-295A-2774-66378A8A66D9}"/>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7122458" y="1291666"/>
            <a:ext cx="4707828" cy="2621560"/>
          </a:xfrm>
          <a:prstGeom prst="rect">
            <a:avLst/>
          </a:prstGeom>
        </p:spPr>
      </p:pic>
    </p:spTree>
    <p:extLst>
      <p:ext uri="{BB962C8B-B14F-4D97-AF65-F5344CB8AC3E}">
        <p14:creationId xmlns:p14="http://schemas.microsoft.com/office/powerpoint/2010/main" val="313865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18F963-A8B4-B412-F7C7-FF476B1709B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9314359" y="866274"/>
            <a:ext cx="1539412" cy="78606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567267" y="866274"/>
            <a:ext cx="7730066" cy="5310689"/>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Starten Sie von ihrem Startort auf Richtung des Benelux und entdecken Sie Ihre ersten Erlebnisse am Rande des Ärmelkanals mit dem Volk der Niederländer und Belger.</a:t>
            </a:r>
          </a:p>
          <a:p>
            <a:pPr marL="0" indent="0">
              <a:buNone/>
            </a:pPr>
            <a:r>
              <a:rPr lang="de-DE" sz="1600" b="1" dirty="0">
                <a:latin typeface="Times New Roman" panose="02020603050405020304" pitchFamily="18" charset="0"/>
                <a:cs typeface="Times New Roman" panose="02020603050405020304" pitchFamily="18" charset="0"/>
              </a:rPr>
              <a:t>Tageziele:</a:t>
            </a:r>
          </a:p>
          <a:p>
            <a:pPr>
              <a:buFontTx/>
              <a:buChar char="-"/>
            </a:pPr>
            <a:r>
              <a:rPr lang="de-DE" sz="1400" dirty="0">
                <a:latin typeface="Times New Roman" panose="02020603050405020304" pitchFamily="18" charset="0"/>
                <a:cs typeface="Times New Roman" panose="02020603050405020304" pitchFamily="18" charset="0"/>
              </a:rPr>
              <a:t>Köln</a:t>
            </a:r>
          </a:p>
          <a:p>
            <a:pPr>
              <a:buFontTx/>
              <a:buChar char="-"/>
            </a:pPr>
            <a:r>
              <a:rPr lang="de-DE" sz="1400" dirty="0">
                <a:latin typeface="Times New Roman" panose="02020603050405020304" pitchFamily="18" charset="0"/>
                <a:cs typeface="Times New Roman" panose="02020603050405020304" pitchFamily="18" charset="0"/>
              </a:rPr>
              <a:t>Utrecht (UNESCO-Welterbe 965: Innenstadt und Kirchturm)</a:t>
            </a:r>
          </a:p>
          <a:p>
            <a:pPr>
              <a:buFontTx/>
              <a:buChar char="-"/>
            </a:pPr>
            <a:r>
              <a:rPr lang="de-DE" sz="1400" dirty="0">
                <a:latin typeface="Times New Roman" panose="02020603050405020304" pitchFamily="18" charset="0"/>
                <a:cs typeface="Times New Roman" panose="02020603050405020304" pitchFamily="18" charset="0"/>
              </a:rPr>
              <a:t>Kasteel de Haar</a:t>
            </a:r>
          </a:p>
          <a:p>
            <a:pPr>
              <a:buFontTx/>
              <a:buChar char="-"/>
            </a:pPr>
            <a:r>
              <a:rPr lang="de-DE" sz="1400" dirty="0">
                <a:latin typeface="Times New Roman" panose="02020603050405020304" pitchFamily="18" charset="0"/>
                <a:cs typeface="Times New Roman" panose="02020603050405020304" pitchFamily="18" charset="0"/>
              </a:rPr>
              <a:t>Amsterdam (UNESCO 759: Stelling von Amsterdam und 1349: Stadtviertel und Kanalsystem)</a:t>
            </a:r>
          </a:p>
          <a:p>
            <a:pPr>
              <a:buFont typeface="Wingdings" panose="05000000000000000000" pitchFamily="2" charset="2"/>
              <a:buChar char="v"/>
            </a:pPr>
            <a:r>
              <a:rPr lang="de-DE" sz="1200" dirty="0"/>
              <a:t>Die </a:t>
            </a:r>
            <a:r>
              <a:rPr lang="de-DE" sz="1200" i="1" dirty="0"/>
              <a:t>Stelling van Amsterdam</a:t>
            </a:r>
            <a:r>
              <a:rPr lang="de-DE" sz="1200" dirty="0"/>
              <a:t> genannte Verteidigungslinie von Amsterdam wurde zwischen 1883 und 1920 erbaut und ist ein einzigartiges Beispiel für eine Festung auf dem Prinzip des Wassermanagements.</a:t>
            </a:r>
            <a:endParaRPr lang="de-DE"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de-DE" sz="1200" dirty="0"/>
              <a:t>Der </a:t>
            </a:r>
            <a:r>
              <a:rPr lang="de-DE" sz="1200" i="1" dirty="0"/>
              <a:t>Amsterdamer Grachtengürtel</a:t>
            </a:r>
            <a:r>
              <a:rPr lang="de-DE" sz="1200" dirty="0"/>
              <a:t> gilt als beispielhafte Baukunst für das Goldene Zeitalter. Mit seiner dadurch bewirkten Landgewinnung war es ein Modell der Stadtplanung und diente bis zum 19. Jahrhundert auf der ganzen Welt als Referenz.</a:t>
            </a:r>
            <a:endParaRPr lang="de-DE" sz="14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de-DE" sz="1400" dirty="0">
                <a:latin typeface="Times New Roman" panose="02020603050405020304" pitchFamily="18" charset="0"/>
                <a:cs typeface="Times New Roman" panose="02020603050405020304" pitchFamily="18" charset="0"/>
              </a:rPr>
              <a:t>Optional: Als Städtereise</a:t>
            </a:r>
          </a:p>
          <a:p>
            <a:pPr>
              <a:buFont typeface="Courier New" panose="02070309020205020404" pitchFamily="49" charset="0"/>
              <a:buChar char="o"/>
            </a:pPr>
            <a:endParaRPr lang="de-DE"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 286 km</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8290024" y="1830651"/>
            <a:ext cx="3327400" cy="3582836"/>
          </a:xfrm>
          <a:prstGeom prst="rect">
            <a:avLst/>
          </a:prstGeom>
        </p:spPr>
      </p:pic>
    </p:spTree>
    <p:extLst>
      <p:ext uri="{BB962C8B-B14F-4D97-AF65-F5344CB8AC3E}">
        <p14:creationId xmlns:p14="http://schemas.microsoft.com/office/powerpoint/2010/main" val="1448439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18F963-A8B4-B412-F7C7-FF476B1709B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9289718" y="434770"/>
            <a:ext cx="1492348" cy="10250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513347" y="434770"/>
            <a:ext cx="7587916" cy="5742193"/>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An der Nordseeküste des Königreich der Niederlande erleben Sie die Geschichte und Kultur der in der Niederländer mit ihrem ewigen Begleiter, dem Wasser. </a:t>
            </a:r>
          </a:p>
          <a:p>
            <a:pPr marL="0" indent="0">
              <a:buNone/>
            </a:pPr>
            <a:r>
              <a:rPr lang="de-DE" sz="1600" b="1" dirty="0">
                <a:latin typeface="Times New Roman" panose="02020603050405020304" pitchFamily="18" charset="0"/>
                <a:cs typeface="Times New Roman" panose="02020603050405020304" pitchFamily="18" charset="0"/>
              </a:rPr>
              <a:t>Tageziele:</a:t>
            </a:r>
          </a:p>
          <a:p>
            <a:pPr>
              <a:buFontTx/>
              <a:buChar char="-"/>
            </a:pPr>
            <a:r>
              <a:rPr lang="de-DE" sz="1400" dirty="0">
                <a:latin typeface="Times New Roman" panose="02020603050405020304" pitchFamily="18" charset="0"/>
                <a:cs typeface="Times New Roman" panose="02020603050405020304" pitchFamily="18" charset="0"/>
              </a:rPr>
              <a:t>Amsterdam </a:t>
            </a:r>
          </a:p>
          <a:p>
            <a:pPr>
              <a:buFontTx/>
              <a:buChar char="-"/>
            </a:pPr>
            <a:r>
              <a:rPr lang="de-DE" sz="1400" dirty="0">
                <a:latin typeface="Times New Roman" panose="02020603050405020304" pitchFamily="18" charset="0"/>
                <a:cs typeface="Times New Roman" panose="02020603050405020304" pitchFamily="18" charset="0"/>
              </a:rPr>
              <a:t>Alkmaar (Alles um den Käse)</a:t>
            </a:r>
          </a:p>
          <a:p>
            <a:pPr>
              <a:buFontTx/>
              <a:buChar char="-"/>
            </a:pPr>
            <a:r>
              <a:rPr lang="de-DE" sz="1400" dirty="0">
                <a:latin typeface="Times New Roman" panose="02020603050405020304" pitchFamily="18" charset="0"/>
                <a:cs typeface="Times New Roman" panose="02020603050405020304" pitchFamily="18" charset="0"/>
              </a:rPr>
              <a:t>Kinderdjik (UNESCO 818: Windmühlen von Kinderdjik)</a:t>
            </a:r>
          </a:p>
          <a:p>
            <a:pPr>
              <a:buFontTx/>
              <a:buChar char="-"/>
            </a:pPr>
            <a:r>
              <a:rPr lang="de-DE" sz="1400" dirty="0">
                <a:latin typeface="Times New Roman" panose="02020603050405020304" pitchFamily="18" charset="0"/>
                <a:cs typeface="Times New Roman" panose="02020603050405020304" pitchFamily="18" charset="0"/>
              </a:rPr>
              <a:t>Rotterdam (UNESCO 1441: Van-Nelle-Fabrik)</a:t>
            </a:r>
          </a:p>
          <a:p>
            <a:pPr>
              <a:buFont typeface="Courier New" panose="02070309020205020404" pitchFamily="49" charset="0"/>
              <a:buChar char="o"/>
            </a:pPr>
            <a:r>
              <a:rPr lang="de-DE" sz="1400" dirty="0">
                <a:latin typeface="Times New Roman" panose="02020603050405020304" pitchFamily="18" charset="0"/>
                <a:cs typeface="Times New Roman" panose="02020603050405020304" pitchFamily="18" charset="0"/>
              </a:rPr>
              <a:t>Optional: Als Städtereise</a:t>
            </a:r>
          </a:p>
          <a:p>
            <a:pPr>
              <a:buFontTx/>
              <a:buChar char="-"/>
            </a:pPr>
            <a:r>
              <a:rPr lang="de-DE" sz="1400" dirty="0">
                <a:latin typeface="Times New Roman" panose="02020603050405020304" pitchFamily="18" charset="0"/>
                <a:cs typeface="Times New Roman" panose="02020603050405020304" pitchFamily="18" charset="0"/>
              </a:rPr>
              <a:t>Antwerpen (UNESCO 857: Historischer Stadtkern von Antwerpen)</a:t>
            </a:r>
          </a:p>
          <a:p>
            <a:pPr>
              <a:buFont typeface="Courier New" panose="02070309020205020404" pitchFamily="49" charset="0"/>
              <a:buChar char="o"/>
            </a:pPr>
            <a:r>
              <a:rPr lang="de-DE" sz="1400" dirty="0">
                <a:latin typeface="Times New Roman" panose="02020603050405020304" pitchFamily="18" charset="0"/>
                <a:cs typeface="Times New Roman" panose="02020603050405020304" pitchFamily="18" charset="0"/>
              </a:rPr>
              <a:t>Optional: Als Städtereise</a:t>
            </a:r>
          </a:p>
          <a:p>
            <a:pPr>
              <a:buFontTx/>
              <a:buChar char="-"/>
            </a:pPr>
            <a:r>
              <a:rPr lang="de-DE" sz="1400" dirty="0">
                <a:latin typeface="Times New Roman" panose="02020603050405020304" pitchFamily="18" charset="0"/>
                <a:cs typeface="Times New Roman" panose="02020603050405020304" pitchFamily="18" charset="0"/>
              </a:rPr>
              <a:t>Weinebrugge</a:t>
            </a:r>
          </a:p>
          <a:p>
            <a:pPr>
              <a:buFontTx/>
              <a:buChar char="-"/>
            </a:pPr>
            <a:endParaRPr lang="de-DE"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800" dirty="0">
                <a:latin typeface="Times New Roman" panose="02020603050405020304" pitchFamily="18" charset="0"/>
                <a:cs typeface="Times New Roman" panose="02020603050405020304" pitchFamily="18" charset="0"/>
              </a:rPr>
              <a:t>267 km</a:t>
            </a:r>
          </a:p>
        </p:txBody>
      </p:sp>
      <p:pic>
        <p:nvPicPr>
          <p:cNvPr id="6" name="Grafik 5">
            <a:extLst>
              <a:ext uri="{FF2B5EF4-FFF2-40B4-BE49-F238E27FC236}">
                <a16:creationId xmlns:a16="http://schemas.microsoft.com/office/drawing/2014/main" id="{E3ACD24C-239B-CAC7-C731-23F3C66E0DC8}"/>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8389366" y="1667977"/>
            <a:ext cx="3146901" cy="3582836"/>
          </a:xfrm>
          <a:prstGeom prst="rect">
            <a:avLst/>
          </a:prstGeom>
        </p:spPr>
      </p:pic>
    </p:spTree>
    <p:extLst>
      <p:ext uri="{BB962C8B-B14F-4D97-AF65-F5344CB8AC3E}">
        <p14:creationId xmlns:p14="http://schemas.microsoft.com/office/powerpoint/2010/main" val="227384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18F963-A8B4-B412-F7C7-FF476B1709B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9334623" y="472440"/>
            <a:ext cx="1445672" cy="103124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761999" y="472440"/>
            <a:ext cx="7388437" cy="4259981"/>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Am letzten Tag der Rundreise entdecken Sie die Landschaft dieser landwirtschaftlichen Agrarlandschaft. </a:t>
            </a:r>
          </a:p>
          <a:p>
            <a:pPr marL="0" indent="0">
              <a:buNone/>
            </a:pPr>
            <a:r>
              <a:rPr lang="de-DE" sz="1600" b="1" dirty="0">
                <a:latin typeface="Times New Roman" panose="02020603050405020304" pitchFamily="18" charset="0"/>
                <a:cs typeface="Times New Roman" panose="02020603050405020304" pitchFamily="18" charset="0"/>
              </a:rPr>
              <a:t>Tageziele:</a:t>
            </a:r>
          </a:p>
          <a:p>
            <a:pPr>
              <a:buFontTx/>
              <a:buChar char="-"/>
            </a:pPr>
            <a:r>
              <a:rPr lang="de-DE" sz="1400" dirty="0">
                <a:latin typeface="Times New Roman" panose="02020603050405020304" pitchFamily="18" charset="0"/>
                <a:cs typeface="Times New Roman" panose="02020603050405020304" pitchFamily="18" charset="0"/>
              </a:rPr>
              <a:t>Weinebrugge</a:t>
            </a:r>
          </a:p>
          <a:p>
            <a:pPr>
              <a:buFontTx/>
              <a:buChar char="-"/>
            </a:pPr>
            <a:r>
              <a:rPr lang="de-DE" sz="1400" dirty="0">
                <a:latin typeface="Times New Roman" panose="02020603050405020304" pitchFamily="18" charset="0"/>
                <a:cs typeface="Times New Roman" panose="02020603050405020304" pitchFamily="18" charset="0"/>
              </a:rPr>
              <a:t>Brüssel (UNESCO 857: Stadtkern; Ausgesondert als Städtereise)</a:t>
            </a:r>
          </a:p>
          <a:p>
            <a:pPr>
              <a:buFont typeface="Courier New" panose="02070309020205020404" pitchFamily="49" charset="0"/>
              <a:buChar char="o"/>
            </a:pPr>
            <a:r>
              <a:rPr lang="de-DE" sz="1400" dirty="0">
                <a:latin typeface="Times New Roman" panose="02020603050405020304" pitchFamily="18" charset="0"/>
                <a:cs typeface="Times New Roman" panose="02020603050405020304" pitchFamily="18" charset="0"/>
              </a:rPr>
              <a:t>Optional: Als Städtereise</a:t>
            </a:r>
          </a:p>
          <a:p>
            <a:pPr>
              <a:buFontTx/>
              <a:buChar char="-"/>
            </a:pPr>
            <a:r>
              <a:rPr lang="de-DE" sz="1400" dirty="0">
                <a:latin typeface="Times New Roman" panose="02020603050405020304" pitchFamily="18" charset="0"/>
                <a:cs typeface="Times New Roman" panose="02020603050405020304" pitchFamily="18" charset="0"/>
              </a:rPr>
              <a:t>Lüttich (UNESCO 5361: Prinzbischöflicher Palast)</a:t>
            </a:r>
          </a:p>
          <a:p>
            <a:pPr>
              <a:buFontTx/>
              <a:buChar char="-"/>
            </a:pPr>
            <a:r>
              <a:rPr lang="de-DE" sz="1400" dirty="0">
                <a:latin typeface="Times New Roman" panose="02020603050405020304" pitchFamily="18" charset="0"/>
                <a:cs typeface="Times New Roman" panose="02020603050405020304" pitchFamily="18" charset="0"/>
              </a:rPr>
              <a:t>Maastricht (Denkmalgeschützte Innenstadt)</a:t>
            </a:r>
          </a:p>
          <a:p>
            <a:pPr>
              <a:buFont typeface="Courier New" panose="02070309020205020404" pitchFamily="49" charset="0"/>
              <a:buChar char="o"/>
            </a:pPr>
            <a:r>
              <a:rPr lang="de-DE" sz="1400" dirty="0">
                <a:latin typeface="Times New Roman" panose="02020603050405020304" pitchFamily="18" charset="0"/>
                <a:cs typeface="Times New Roman" panose="02020603050405020304" pitchFamily="18" charset="0"/>
              </a:rPr>
              <a:t>Optional: Als Städtereise</a:t>
            </a:r>
          </a:p>
          <a:p>
            <a:pPr>
              <a:buFontTx/>
              <a:buChar char="-"/>
            </a:pPr>
            <a:r>
              <a:rPr lang="de-DE" sz="1400" dirty="0">
                <a:latin typeface="Times New Roman" panose="02020603050405020304" pitchFamily="18" charset="0"/>
                <a:cs typeface="Times New Roman" panose="02020603050405020304" pitchFamily="18" charset="0"/>
              </a:rPr>
              <a:t>Köln</a:t>
            </a:r>
          </a:p>
          <a:p>
            <a:pPr>
              <a:buFontTx/>
              <a:buChar char="-"/>
            </a:pPr>
            <a:endParaRPr lang="de-DE"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316 km</a:t>
            </a:r>
          </a:p>
        </p:txBody>
      </p:sp>
      <p:pic>
        <p:nvPicPr>
          <p:cNvPr id="6" name="Grafik 5">
            <a:extLst>
              <a:ext uri="{FF2B5EF4-FFF2-40B4-BE49-F238E27FC236}">
                <a16:creationId xmlns:a16="http://schemas.microsoft.com/office/drawing/2014/main" id="{F66C3A29-A993-CE07-9666-400AA2C948BA}"/>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8150436" y="1732547"/>
            <a:ext cx="3666289" cy="2312581"/>
          </a:xfrm>
          <a:prstGeom prst="rect">
            <a:avLst/>
          </a:prstGeom>
        </p:spPr>
      </p:pic>
    </p:spTree>
    <p:extLst>
      <p:ext uri="{BB962C8B-B14F-4D97-AF65-F5344CB8AC3E}">
        <p14:creationId xmlns:p14="http://schemas.microsoft.com/office/powerpoint/2010/main" val="3828933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Benutzerdefiniert 1">
      <a:majorFont>
        <a:latin typeface="Times New Roman"/>
        <a:ea typeface=""/>
        <a:cs typeface=""/>
      </a:majorFont>
      <a:minorFont>
        <a:latin typeface="Times New Roman"/>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256</Words>
  <Application>Microsoft Office PowerPoint</Application>
  <PresentationFormat>Breitbild</PresentationFormat>
  <Paragraphs>35</Paragraphs>
  <Slides>4</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vt:i4>
      </vt:variant>
    </vt:vector>
  </HeadingPairs>
  <TitlesOfParts>
    <vt:vector size="10" baseType="lpstr">
      <vt:lpstr>Arial</vt:lpstr>
      <vt:lpstr>Courier New</vt:lpstr>
      <vt:lpstr>Times New Roman</vt:lpstr>
      <vt:lpstr>Wingdings</vt:lpstr>
      <vt:lpstr>Wingdings 3</vt:lpstr>
      <vt:lpstr>Ion</vt:lpstr>
      <vt:lpstr>Rundreise  Mittleres Benelux</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Scheuer Traveling Services</dc:title>
  <dc:creator>Frank-Peter Scheuer</dc:creator>
  <cp:lastModifiedBy>Frank-Peter Scheuer</cp:lastModifiedBy>
  <cp:revision>19</cp:revision>
  <dcterms:created xsi:type="dcterms:W3CDTF">2022-08-16T08:59:41Z</dcterms:created>
  <dcterms:modified xsi:type="dcterms:W3CDTF">2023-07-25T08:01:12Z</dcterms:modified>
</cp:coreProperties>
</file>