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7" r:id="rId4"/>
    <p:sldId id="269" r:id="rId5"/>
    <p:sldId id="271" r:id="rId6"/>
    <p:sldId id="27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Übersicht" id="{D9D15A62-541A-4341-8E99-73233E3C5DD3}">
          <p14:sldIdLst>
            <p14:sldId id="256"/>
          </p14:sldIdLst>
        </p14:section>
        <p14:section name="Tag 1: Von Hamburg nach Niebüll" id="{1DB7418D-7514-41C0-AAD5-AD0B4A41A27A}">
          <p14:sldIdLst>
            <p14:sldId id="259"/>
          </p14:sldIdLst>
        </p14:section>
        <p14:section name="Tag 2: Von Niebüll nach Thisted" id="{8435D3DA-D591-4447-8A88-5DD5801912DE}">
          <p14:sldIdLst>
            <p14:sldId id="267"/>
          </p14:sldIdLst>
        </p14:section>
        <p14:section name="Tag 3: Von Thisted nach Billund" id="{1181CCBB-99EF-447E-B2DC-42E813CC8371}">
          <p14:sldIdLst>
            <p14:sldId id="269"/>
          </p14:sldIdLst>
        </p14:section>
        <p14:section name="Tag 4: Von Billund nach Flensburg" id="{C3EABECC-216B-4607-A712-98F6DF13EEB5}">
          <p14:sldIdLst>
            <p14:sldId id="271"/>
          </p14:sldIdLst>
        </p14:section>
        <p14:section name="Tag 5: Von Flensburg nach Lübeck" id="{A906B706-916A-46B0-96AB-E92F5C9348A0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31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46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994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0333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960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226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217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228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04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7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97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16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99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09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09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79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334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623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2594DA70-63D9-D3F6-9B67-17BB8093B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714" y="1213321"/>
            <a:ext cx="6242286" cy="2778252"/>
          </a:xfrm>
        </p:spPr>
        <p:txBody>
          <a:bodyPr/>
          <a:lstStyle/>
          <a:p>
            <a:r>
              <a:rPr lang="de-DE" sz="6800" dirty="0"/>
              <a:t>Rundreise </a:t>
            </a:r>
            <a:br>
              <a:rPr lang="de-DE" sz="6800" dirty="0"/>
            </a:br>
            <a:r>
              <a:rPr lang="de-DE" sz="6800" dirty="0"/>
              <a:t>Norddeutschland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FF3F000-F7A9-BE37-A5D4-120928189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306" y="405294"/>
            <a:ext cx="2855969" cy="604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5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718F963-A8B4-B412-F7C7-FF476B1709B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64127" y="866274"/>
            <a:ext cx="2946400" cy="15045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526A48-A70E-2AAB-DDDF-118EDF5E5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267" y="1346200"/>
            <a:ext cx="7730066" cy="4830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Starten Sie von Hamburg auf und entdecken Sie neue Erlebnisse am Rande des Schleswig-Holsteinische Mittelmeer mit dem Volk der Nordseefriesen.</a:t>
            </a:r>
          </a:p>
          <a:p>
            <a:pPr marL="0" indent="0">
              <a:buNone/>
            </a:pP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Tageziele:</a:t>
            </a:r>
          </a:p>
          <a:p>
            <a:pPr>
              <a:buFontTx/>
              <a:buChar char="-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Hamburg (UNESCO-Welterbe 5973: Jüdischer Friedhof Hamburg-Altona)</a:t>
            </a:r>
          </a:p>
          <a:p>
            <a:pPr>
              <a:buFontTx/>
              <a:buChar char="-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Glückstadt (Historische Altstadt im Stil der Spätrenaissance)</a:t>
            </a:r>
          </a:p>
          <a:p>
            <a:pPr>
              <a:buFontTx/>
              <a:buChar char="-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Nationalpark Wattenmeer (UNESCO-Welterbe 1314: Das Wattenmeer) </a:t>
            </a:r>
          </a:p>
          <a:p>
            <a:pPr>
              <a:buFontTx/>
              <a:buChar char="-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St. Peter-Ording (Historisches Nordseeheil- und Schwefelbad)</a:t>
            </a:r>
          </a:p>
          <a:p>
            <a:pPr>
              <a:buFontTx/>
              <a:buChar char="-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Husum (Nordfriesland Museum und Schiffahrtsmuseum Nordfriesland)</a:t>
            </a:r>
          </a:p>
          <a:p>
            <a:pPr>
              <a:buFontTx/>
              <a:buChar char="-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Sylt (Kultur und Landschaft der Insel)</a:t>
            </a:r>
          </a:p>
          <a:p>
            <a:pPr>
              <a:buFontTx/>
              <a:buChar char="-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Niebüll (Freilichtmuseum Friesisches Museum und Übernachtung)</a:t>
            </a:r>
          </a:p>
          <a:p>
            <a:pPr>
              <a:buFontTx/>
              <a:buChar char="-"/>
            </a:pP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333 km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EF9DDFF-0013-6EF4-9875-2E766354049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06460" y="2805220"/>
            <a:ext cx="2904067" cy="346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39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718F963-A8B4-B412-F7C7-FF476B1709B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07401" y="434770"/>
            <a:ext cx="2946400" cy="20238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526A48-A70E-2AAB-DDDF-118EDF5E5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7" y="1363579"/>
            <a:ext cx="7587916" cy="4813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Starten Sie in das Königreich Dänemark und erleben Sie die Geschichte und Kultur der in der Vergangenheit genannten Jüten. </a:t>
            </a:r>
          </a:p>
          <a:p>
            <a:pPr marL="0" indent="0">
              <a:buNone/>
            </a:pP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Tageziele:</a:t>
            </a:r>
          </a:p>
          <a:p>
            <a:pPr>
              <a:buFontTx/>
              <a:buChar char="-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Dänisches Wattenmeer (UNESCO-Welterbe 1314: Wattenmeer)</a:t>
            </a:r>
          </a:p>
          <a:p>
            <a:pPr>
              <a:buFontTx/>
              <a:buChar char="-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Ribe (Historische Altstadt im Stil der Gotik und Wikinger Freilichtmuseum)</a:t>
            </a:r>
          </a:p>
          <a:p>
            <a:pPr>
              <a:buFontTx/>
              <a:buChar char="-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Blåvand und Blåvandshuk Fyr (Westlichster Punkt Jütlands)</a:t>
            </a:r>
          </a:p>
          <a:p>
            <a:pPr>
              <a:buFontTx/>
              <a:buChar char="-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Nørre Vosborg Hede (Bedeutende Grabhügelanlage)</a:t>
            </a:r>
          </a:p>
          <a:p>
            <a:pPr>
              <a:buFontTx/>
              <a:buChar char="-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Nationalpark Thy</a:t>
            </a:r>
          </a:p>
          <a:p>
            <a:pPr>
              <a:buFontTx/>
              <a:buChar char="-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Thisted (Landwirtschaftlich genutzte Umgebung und Übernachtung)</a:t>
            </a:r>
          </a:p>
          <a:p>
            <a:pPr>
              <a:buFontTx/>
              <a:buChar char="-"/>
            </a:pP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354 km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D1073B-A345-58F2-4E6E-F05D9042543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07401" y="2619182"/>
            <a:ext cx="2946400" cy="392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4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718F963-A8B4-B412-F7C7-FF476B1709B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07400" y="472440"/>
            <a:ext cx="2946400" cy="23125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526A48-A70E-2AAB-DDDF-118EDF5E5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235242"/>
            <a:ext cx="7388437" cy="4941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Bereisen sie den Norden Jütlands mit seinen pittoresken Leuchttürmen und erreichen Sie schließlich die Pforten des Legoland Billund.</a:t>
            </a:r>
          </a:p>
          <a:p>
            <a:pPr marL="0" indent="0">
              <a:buNone/>
            </a:pP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Tageziele:</a:t>
            </a:r>
          </a:p>
          <a:p>
            <a:pPr>
              <a:buFontTx/>
              <a:buChar char="-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Leuchttürme in Nordjütland (Zwischenziel, sehenswerte Landschaft)</a:t>
            </a:r>
          </a:p>
          <a:p>
            <a:pPr>
              <a:buFontTx/>
              <a:buChar char="-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Aalborg (Zwischenziel, sehenswertes Stadtbild)</a:t>
            </a:r>
          </a:p>
          <a:p>
            <a:pPr>
              <a:buFontTx/>
              <a:buChar char="-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Aarhus (Zwischenziel, sehenswertes Freilichtmuseum Den Gamle By)</a:t>
            </a:r>
          </a:p>
          <a:p>
            <a:pPr>
              <a:buFontTx/>
              <a:buChar char="-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Legoland Billund Resort (Sehenswerter Freizeitpark und Übernachtung)</a:t>
            </a:r>
          </a:p>
          <a:p>
            <a:pPr>
              <a:buFontTx/>
              <a:buChar char="-"/>
            </a:pP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308 km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66C3A29-A993-CE07-9666-400AA2C948B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54295" y="3261594"/>
            <a:ext cx="2485159" cy="312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33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718F963-A8B4-B412-F7C7-FF476B1709B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07400" y="472440"/>
            <a:ext cx="2946400" cy="20782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526A48-A70E-2AAB-DDDF-118EDF5E5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11705"/>
            <a:ext cx="7450667" cy="4765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Verlassen Sie das Königreich Dänemark mit letzten Eindrücken der Umgebung und erreichen Sie Flensburg, die nördlichste kreisfreie Stadt Deutschlands.</a:t>
            </a:r>
          </a:p>
          <a:p>
            <a:pPr marL="0" indent="0">
              <a:buNone/>
            </a:pP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Tageziele:</a:t>
            </a:r>
          </a:p>
          <a:p>
            <a:pPr>
              <a:buFontTx/>
              <a:buChar char="-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Jelling Sogn (UNESCO-Welterbe 697: Älteste Fundplätzen Dänemarks) </a:t>
            </a:r>
          </a:p>
          <a:p>
            <a:pPr>
              <a:buFontTx/>
              <a:buChar char="-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Koldinghus (letzte existierende königlich-dänische Burg)</a:t>
            </a:r>
          </a:p>
          <a:p>
            <a:pPr>
              <a:buFontTx/>
              <a:buChar char="-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Christiansfeld (UNESCO-Welterbe 1468: Herrnhuter Brüdergemeine)</a:t>
            </a:r>
          </a:p>
          <a:p>
            <a:pPr>
              <a:buFontTx/>
              <a:buChar char="-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Haderslev (Zwischenziel, sehenswerte Stadt)</a:t>
            </a:r>
          </a:p>
          <a:p>
            <a:pPr>
              <a:buFontTx/>
              <a:buChar char="-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Flensburg (Sehenswertes Stadtzentrum, der Flensburger Hafen mit dem Historischen Hafen und die Werft der FSG)</a:t>
            </a:r>
          </a:p>
          <a:p>
            <a:pPr>
              <a:buFontTx/>
              <a:buChar char="-"/>
            </a:pP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157 km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F63F63A-2F7A-78F8-DAF7-9B92F1455C2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04550" y="2881650"/>
            <a:ext cx="2949250" cy="361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42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718F963-A8B4-B412-F7C7-FF476B1709B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6941" y="550517"/>
            <a:ext cx="2946400" cy="226097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526A48-A70E-2AAB-DDDF-118EDF5E5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39" y="1411706"/>
            <a:ext cx="7983755" cy="4539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Sammeln Sie letzte Eindrücke über das Volk der Wikinger und erste Erlebnisse an der Küste der Ostsee.</a:t>
            </a:r>
          </a:p>
          <a:p>
            <a:pPr marL="0" indent="0">
              <a:buNone/>
            </a:pP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Tageziele:</a:t>
            </a:r>
          </a:p>
          <a:p>
            <a:pPr>
              <a:buFontTx/>
              <a:buChar char="-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Haithabu (UNESCO 1853: Archäologischer Grenzkomplex und Danewerk)</a:t>
            </a:r>
          </a:p>
          <a:p>
            <a:pPr>
              <a:buFontTx/>
              <a:buChar char="-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Kiel (Sehenswerte Hafenstadt, Bekannt für die Kieler Woche)</a:t>
            </a:r>
          </a:p>
          <a:p>
            <a:pPr>
              <a:buFontTx/>
              <a:buChar char="-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Timmendorfer Strand (Ostseetherme)</a:t>
            </a:r>
          </a:p>
          <a:p>
            <a:pPr>
              <a:buFontTx/>
              <a:buChar char="-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Lübeck (UNESCO 1272: Hansestadt Lübeck)</a:t>
            </a:r>
          </a:p>
          <a:p>
            <a:pPr>
              <a:buFontTx/>
              <a:buChar char="-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Hamburg (Sehenswerte Hafenstadt, Hamburger Hafengeburtstag)</a:t>
            </a:r>
          </a:p>
          <a:p>
            <a:pPr>
              <a:buFontTx/>
              <a:buChar char="-"/>
            </a:pP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259 km (Mautgebühr)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4D257A-A14D-11D0-3715-F13CA502D12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6730" y="3240506"/>
            <a:ext cx="2976506" cy="306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65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Benutzerdefiniert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359</Words>
  <Application>Microsoft Office PowerPoint</Application>
  <PresentationFormat>Breitbild</PresentationFormat>
  <Paragraphs>48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Wingdings</vt:lpstr>
      <vt:lpstr>Wingdings 3</vt:lpstr>
      <vt:lpstr>Ion</vt:lpstr>
      <vt:lpstr>Rundreise  Norddeutschland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Scheuer Traveling Services</dc:title>
  <dc:creator>Frank-Peter Scheuer</dc:creator>
  <cp:lastModifiedBy>Frank-Peter Scheuer</cp:lastModifiedBy>
  <cp:revision>15</cp:revision>
  <dcterms:created xsi:type="dcterms:W3CDTF">2022-08-16T08:59:41Z</dcterms:created>
  <dcterms:modified xsi:type="dcterms:W3CDTF">2023-07-25T08:31:22Z</dcterms:modified>
</cp:coreProperties>
</file>