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9D15A62-541A-4341-8E99-73233E3C5DD3}">
          <p14:sldIdLst>
            <p14:sldId id="256"/>
          </p14:sldIdLst>
        </p14:section>
        <p14:section name="Tag 1: Aachen" id="{D8740F03-FD20-424B-B82B-3D305D8D911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0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92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35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4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7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6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6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28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5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8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11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54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8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7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8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BAD7-F917-745B-1D7C-2E5EF663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2315"/>
            <a:ext cx="8825658" cy="2677648"/>
          </a:xfrm>
        </p:spPr>
        <p:txBody>
          <a:bodyPr/>
          <a:lstStyle/>
          <a:p>
            <a:r>
              <a:rPr lang="de-DE" dirty="0"/>
              <a:t>Scheuer Traveling Services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3512C-F37A-30B2-A866-36EC51B3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509963"/>
            <a:ext cx="8825658" cy="15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>
            <a:extLst>
              <a:ext uri="{FF2B5EF4-FFF2-40B4-BE49-F238E27FC236}">
                <a16:creationId xmlns:a16="http://schemas.microsoft.com/office/drawing/2014/main" id="{C0327971-7B9A-2C5A-9177-02A051B92886}"/>
              </a:ext>
            </a:extLst>
          </p:cNvPr>
          <p:cNvSpPr txBox="1"/>
          <p:nvPr/>
        </p:nvSpPr>
        <p:spPr>
          <a:xfrm>
            <a:off x="7113114" y="2282291"/>
            <a:ext cx="3877985" cy="1855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Städtisches Denkmal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Elisenbrunnen und Park	Friedrich-Wilhelm-Platz, 52062 Aachen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de-DE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enkmal von 1315: Büchel Palais	Büchel 10, 52064 Aachen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de-DE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enkmal um 1315: Rathaus Aachen	Markt 0, 52062 Aachen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de-DE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enkmal um 1315: Haus Löwenstein 	Markt 39, 52062 Aachen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de-DE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enkmal um 800: Karlsbrunnen 	Markt 41, 52062 Aachen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de-DE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enkmal um 800: Aachener Dom 	Domhof 1, 52062 Aachen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de-DE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de-DE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enkmal um 1267: Grashaus 	Fischmarkt 3, 52062 Aachen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A1AF24D-CA0F-BD66-20F2-66317816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335" y="2282291"/>
            <a:ext cx="6615779" cy="383636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BDEFE53-8739-48AB-5404-F112AC37A99D}"/>
              </a:ext>
            </a:extLst>
          </p:cNvPr>
          <p:cNvSpPr txBox="1"/>
          <p:nvPr/>
        </p:nvSpPr>
        <p:spPr>
          <a:xfrm>
            <a:off x="556532" y="109827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Aachen - Kaiserstadt der Karolinger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53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100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 3</vt:lpstr>
      <vt:lpstr>Ion-Sitzungssaal</vt:lpstr>
      <vt:lpstr>Scheuer Traveling Services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Scheuer Traveling Services</dc:title>
  <dc:creator>Frank-Peter Scheuer</dc:creator>
  <cp:lastModifiedBy>Frank-Peter Scheuer</cp:lastModifiedBy>
  <cp:revision>17</cp:revision>
  <dcterms:created xsi:type="dcterms:W3CDTF">2022-08-16T08:59:41Z</dcterms:created>
  <dcterms:modified xsi:type="dcterms:W3CDTF">2023-07-25T08:45:38Z</dcterms:modified>
</cp:coreProperties>
</file>