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D15A62-541A-4341-8E99-73233E3C5DD3}">
          <p14:sldIdLst>
            <p14:sldId id="256"/>
          </p14:sldIdLst>
        </p14:section>
        <p14:section name="Tag 1: Brüssel" id="{D8740F03-FD20-424B-B82B-3D305D8D9110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8002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179283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98358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18413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2745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9768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2867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02285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77263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1251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488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047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130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511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541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4831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287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2087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4BAD7-F917-745B-1D7C-2E5EF663B2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32315"/>
            <a:ext cx="8825658" cy="2677648"/>
          </a:xfrm>
        </p:spPr>
        <p:txBody>
          <a:bodyPr/>
          <a:lstStyle/>
          <a:p>
            <a:r>
              <a:rPr lang="de-DE" dirty="0"/>
              <a:t>Scheuer Traveling Services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C6B3512C-F37A-30B2-A866-36EC51B341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9963"/>
            <a:ext cx="8825658" cy="1598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feld 34">
            <a:extLst>
              <a:ext uri="{FF2B5EF4-FFF2-40B4-BE49-F238E27FC236}">
                <a16:creationId xmlns:a16="http://schemas.microsoft.com/office/drawing/2014/main" id="{C0327971-7B9A-2C5A-9177-02A051B92886}"/>
              </a:ext>
            </a:extLst>
          </p:cNvPr>
          <p:cNvSpPr txBox="1"/>
          <p:nvPr/>
        </p:nvSpPr>
        <p:spPr>
          <a:xfrm>
            <a:off x="6394596" y="2282291"/>
            <a:ext cx="5314805" cy="4364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Sehenswürdigkeiten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Großer Platz Brüssel 									UNESCO 857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 Rathaus (frz. Hôtel de Ville) beherrscht den Grand-Place, seine Grundsteinlegung erfolgte im Jahre 1401. Besonders beeindruckend    sind der Glockenturm, der Ratssaal und der Schöffensaal. 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Im "Haus des Königs" (frz. Maison du Roi) ist heute das Stadtmuseum zu finden. Dort sind neben Gemälden und Wandteppichen unter anderem mehr als 400 Kostüme des Manneken-Pis zu sehen.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de-DE" sz="7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Ansonsten findet man hier 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Gildenhäuser und das Haus der Herzöge von Brabant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Statuen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Manneken Pis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die gerade mal 60 cm hohe Statue befindet sich an der oben aufgezeigten Koordinate im Umkreis des </a:t>
            </a:r>
            <a:r>
              <a:rPr lang="de-DE" sz="7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Grand-Place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und      das </a:t>
            </a:r>
            <a:r>
              <a:rPr lang="de-DE" sz="7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Jeanneke Pis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das weibliche Gegenstück zum </a:t>
            </a:r>
            <a:r>
              <a:rPr lang="de-DE" sz="700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Manneken Pis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Kirchen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Kathedrale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Sankt Michael (Grand Place)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Kirche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Unserer Lieben Frau von Zavel (Grote Zavel)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Unserer Liebe Frau zur Kapelle (Place de la Chapelle)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Nationalbasilika</a:t>
            </a: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des heiligen Herzen (Kökelberg)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7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Museen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Belgisches Comic-Zentrum (Rue des Sables 20, 1000 Brüssel: Von Tim und Struppi über die Schlümpfe bis Lucky Luke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Der Alte Palast von Brüssel (Place des Palais 7, 1000 Brüssel) Architektur und Leben im 18.Jahrhunderts 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Jubelparkmuseum (Parc du Cinquantenaire / Jubelpark 10, 1000 Brüssel) Museum der Kunstgeschichte Brüssels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Justizpalast Brüssels 								UNESCO 5357</a:t>
            </a:r>
          </a:p>
          <a:p>
            <a:pPr marL="171450" indent="-17145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-"/>
            </a:pPr>
            <a:r>
              <a:rPr lang="de-DE" sz="7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Atomium (Square de l'Atomium) Das Atomium, das zur Weltausstellung Expo 58 errichtet wurde. 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9EFD5C8-8629-6E79-A51B-C6D991EA48A2}"/>
              </a:ext>
            </a:extLst>
          </p:cNvPr>
          <p:cNvSpPr txBox="1"/>
          <p:nvPr/>
        </p:nvSpPr>
        <p:spPr>
          <a:xfrm>
            <a:off x="556532" y="1098271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Brüssel – Gratwanderung im Fünfeck der Historik</a:t>
            </a:r>
            <a:endParaRPr lang="de-D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1D4A8A9-319D-D34E-E885-67A64B557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599" y="2282292"/>
            <a:ext cx="5911997" cy="421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263</Words>
  <Application>Microsoft Office PowerPoint</Application>
  <PresentationFormat>Breitbild</PresentationFormat>
  <Paragraphs>20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8" baseType="lpstr">
      <vt:lpstr>Arial</vt:lpstr>
      <vt:lpstr>Calibri</vt:lpstr>
      <vt:lpstr>Symbol</vt:lpstr>
      <vt:lpstr>Times New Roman</vt:lpstr>
      <vt:lpstr>Wingdings 3</vt:lpstr>
      <vt:lpstr>Ion-Sitzungssaal</vt:lpstr>
      <vt:lpstr>Scheuer Traveling Services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18</cp:revision>
  <dcterms:created xsi:type="dcterms:W3CDTF">2022-08-16T08:59:41Z</dcterms:created>
  <dcterms:modified xsi:type="dcterms:W3CDTF">2023-07-25T08:47:11Z</dcterms:modified>
</cp:coreProperties>
</file>