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50.xml" ContentType="application/vnd.openxmlformats-officedocument.presentationml.slide+xml"/>
  <Override PartName="/ppt/slideLayouts/slideLayout20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9" r:id="rId9"/>
    <p:sldId id="287" r:id="rId10"/>
    <p:sldId id="290" r:id="rId11"/>
    <p:sldId id="288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9D15A62-541A-4341-8E99-73233E3C5DD3}">
          <p14:sldIdLst>
            <p14:sldId id="256"/>
            <p14:sldId id="257"/>
          </p14:sldIdLst>
        </p14:section>
        <p14:section name="Reise 1: Berliner Osten" id="{1DB7418D-7514-41C0-AAD5-AD0B4A41A27A}">
          <p14:sldIdLst>
            <p14:sldId id="282"/>
            <p14:sldId id="283"/>
            <p14:sldId id="284"/>
            <p14:sldId id="285"/>
          </p14:sldIdLst>
        </p14:section>
        <p14:section name="Reise 2: Berliner Westen" id="{8435D3DA-D591-4447-8A88-5DD5801912DE}">
          <p14:sldIdLst>
            <p14:sldId id="286"/>
            <p14:sldId id="289"/>
            <p14:sldId id="287"/>
            <p14:sldId id="290"/>
            <p14:sldId id="28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15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0343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5738D-6FC0-721C-0553-64C0CEFD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F0E870-4D71-72FF-00EB-93B5541FD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5E5F8-041B-E24D-FE3D-BAB7A6C0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A5557-2C1E-6D14-263C-FE3A0B9C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555C3-3905-BA08-7C59-3B20B7BB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7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2760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97CECF-28C3-DA4F-B082-B9971DE2D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634A2C-FE00-AAB7-015A-EDD0DD92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E7C0F-AF13-6E28-3686-51B6875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6A718-1BF4-FF1D-A494-9746DA72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43973-938B-6966-200F-8F446820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283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84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5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546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657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0637D-D31C-1A76-7891-9E30D92AA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48192D-0FFD-D70A-46BE-75F4D487B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2234E-EF2B-DD8F-3BC6-944E4E4A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A0A62-5F1C-7368-2807-7958F6AC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66E59-D652-7EED-E524-94A63D3B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8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707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64B8B-637C-EE8A-F225-7A349618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C69FC-C229-5BE5-F4A6-64A2523B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55481-9804-C7A6-0DB0-94CE51E4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477E-8B20-645C-C75B-E0AA28F5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0B85D-98A2-277D-57AA-44CC2FDE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7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82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7F4A3-E11E-F990-5A7C-B68B4E34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63ADF-1931-7483-E2D3-EAE3D22E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8BB94-C6E0-F0EF-EFFE-178A26CC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B90E3-BA0C-65F5-A9D8-68D5AF2F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87AD1-2BE2-A324-9E56-12776136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9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896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E845-5247-EC7E-6F59-D3232A9E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57D27-0632-660A-980F-D56E43AE6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84138-E86E-02BE-63E2-91A6D1D10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4787B-2489-2804-0B09-0B4BBD9B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7EFF13-FB77-5E4F-D8A7-3543DC4A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FFDF9-04F7-413E-77C1-6774E285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3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96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367A-3EF8-9F3E-277E-48EF06EF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F983D6-CF68-42D7-1EC1-AF2401EA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94ADA-0794-E005-6A7B-E12A3BA6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424854-3FB1-7A83-B2F9-588C9D9F7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F539EE-B7ED-AF62-7B86-139C9DFFF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84E396-F023-266A-A6C2-B113696D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C0B12E-4A3B-7A5B-25F2-F2EFBD02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4AADFE-7B88-068F-EB37-2F2CF66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7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78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E1A2F-952C-9484-3DE6-017E490F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940AE-D57C-DBED-FA81-3A24ECCB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DEEB66-C9F0-09C2-8FCF-0989E81E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0F7141-3819-7D31-6E61-C6A730B4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8554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B94CF4-1464-C3E2-2535-5FD610C4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8CCAB3-CBDD-75CE-767C-D70A4D98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23CBC0-9DC4-0674-BEB6-AA083650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3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4611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9CC0E-C6B3-C9AA-5C55-D5C977DC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EF57F-128C-7BC2-FE9B-EAF4ABC7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BE481F-1923-5C42-2FF7-56F90643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552B8E-0B31-9664-F4B4-EF8DFBCE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6D40A0-73E3-0500-3D5A-74C5D24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F53996-2CA1-E187-2373-9A6F136D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38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1481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DFB6D-7EE1-98E1-0692-9A19BF6E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BF006F-2439-D7EE-1A56-F171C905A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98EC1-D30D-9A93-A843-270B0AFE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C7FC33-E01B-92DD-F7F2-4151B16A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2A5EBD-B646-BF20-86D1-F311128E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1419A-0A24-A76D-1CFC-E20D51E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91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20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4405EB-67A5-7F9F-8447-60D562FC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D4F156-8AA5-FA51-5816-76B0EC68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190963-6611-56B6-BC12-307263479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A8841-D427-EBA5-DEED-DAA1B35A2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1EEEA-376A-2670-56A0-F6B90E4E7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0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50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BAD7-F917-745B-1D7C-2E5EF663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9733"/>
            <a:ext cx="8896880" cy="1185334"/>
          </a:xfrm>
        </p:spPr>
        <p:txBody>
          <a:bodyPr/>
          <a:lstStyle/>
          <a:p>
            <a:r>
              <a:rPr lang="de-DE" dirty="0"/>
              <a:t>Scheuer Traveling Services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3512C-F37A-30B2-A866-36EC51B3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509963"/>
            <a:ext cx="8896880" cy="16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326536"/>
            <a:ext cx="8930127" cy="421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896: </a:t>
            </a:r>
            <a:r>
              <a:rPr lang="de-DE" sz="2000" b="1" dirty="0"/>
              <a:t>Museumsinsel Berlin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(Teil 3)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James-Simon-Galerie (Zentrales Eingangsgebäude und Besucherzentrum)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Pergamonmuseum (Gebäude im Stil des Neoklassizismus und Standort der Antikensammlung mit dem berühmten Pergamonaltar, des Vorderasiatische Museum und des Museum für Islamische Kunst)</a:t>
            </a:r>
          </a:p>
          <a:p>
            <a:pPr marL="0" indent="0">
              <a:buNone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4A5ED1-1CEA-3592-63E4-4FBCC2F639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7432" y="664776"/>
            <a:ext cx="2186688" cy="1501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0A3C38E-D70A-ADB2-6042-6352C14C27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7432" y="2326536"/>
            <a:ext cx="2183204" cy="22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1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2326536"/>
            <a:ext cx="8962211" cy="421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Volkspark Friedrichshain (Erster kommunale </a:t>
            </a:r>
            <a:r>
              <a:rPr lang="de-DE" sz="1400" dirty="0"/>
              <a:t>Erholungspark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Berlins)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Marx-Engels-Forum (I</a:t>
            </a:r>
            <a:r>
              <a:rPr lang="de-DE" sz="1400" dirty="0"/>
              <a:t>m Auftrag der SED-Führung geschaffene Grünfläche)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Neue Synagoge Berlin - Centrum Judaicum (Denkmal für die Geschichte der Juden in Berlin)</a:t>
            </a:r>
          </a:p>
          <a:p>
            <a:pPr marL="0" indent="0">
              <a:buNone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3,1 km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46FF2B-5F19-9D71-BBDE-8EC60180DF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7432" y="664776"/>
            <a:ext cx="2186688" cy="1501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5F4B094-684D-6647-115A-A1F87FE404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0916" y="2326536"/>
            <a:ext cx="2183204" cy="9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2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2326536"/>
            <a:ext cx="8962211" cy="421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896: </a:t>
            </a:r>
            <a:r>
              <a:rPr lang="de-DE" sz="2000" b="1" dirty="0"/>
              <a:t>Museumsinsel Berlin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(Teil 4)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Bode-Museum (Gebäude im Stil des Neobarock mit der </a:t>
            </a:r>
            <a:r>
              <a:rPr lang="de-DE" sz="1400" dirty="0"/>
              <a:t>Skulpturensammlung und dem Museum für Byzantinische Kunst sowie des Münzkabinett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Friedrichstadt-Palast Berlin (Europas meistbesuchten Varieté-Bühnen was geprägt ist von seiner wechselvoller Geschichte)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weitere Ziele optional wie zum Beispiel Theater des Westens, Kurfürstendamm ...</a:t>
            </a:r>
          </a:p>
          <a:p>
            <a:pPr marL="0" indent="0">
              <a:buNone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650 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B08BFE-FE7A-C12E-48B3-57ADD48CFF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7432" y="664776"/>
            <a:ext cx="2186688" cy="1501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4CAED-7749-2428-9E4D-3F0E00BC34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0916" y="2344942"/>
            <a:ext cx="2183204" cy="9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3E87FFC-DE65-A516-2F67-261AB37C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133" y="462099"/>
            <a:ext cx="9989350" cy="5799195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Abschnittszoom 2">
                <a:extLst>
                  <a:ext uri="{FF2B5EF4-FFF2-40B4-BE49-F238E27FC236}">
                    <a16:creationId xmlns:a16="http://schemas.microsoft.com/office/drawing/2014/main" id="{5F5708F0-CB3A-B413-4BA0-112FD154C4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5099231"/>
                  </p:ext>
                </p:extLst>
              </p:nvPr>
            </p:nvGraphicFramePr>
            <p:xfrm>
              <a:off x="4770925" y="466112"/>
              <a:ext cx="46800" cy="46800"/>
            </p:xfrm>
            <a:graphic>
              <a:graphicData uri="http://schemas.microsoft.com/office/powerpoint/2016/sectionzoom">
                <psez:sectionZm>
                  <psez:sectionZmObj sectionId="{1DB7418D-7514-41C0-AAD5-AD0B4A41A27A}">
                    <psez:zmPr id="{0502BAD2-3E06-413B-A487-4483FD681685}" imageType="cover" transitionDur="1000" showBg="0">
                      <p166:blipFill xmlns:p166="http://schemas.microsoft.com/office/powerpoint/2016/6/main">
                        <a:blip r:embed="rId3" cstate="screen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800" cy="46800"/>
                        </a:xfrm>
                        <a:prstGeom prst="ellipse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Abschnitts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F5708F0-CB3A-B413-4BA0-112FD154C4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925" y="466112"/>
                <a:ext cx="46800" cy="46800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Abschnittszoom 4">
                <a:extLst>
                  <a:ext uri="{FF2B5EF4-FFF2-40B4-BE49-F238E27FC236}">
                    <a16:creationId xmlns:a16="http://schemas.microsoft.com/office/drawing/2014/main" id="{7E3A1BDD-4DD9-9829-3A17-5322F46F94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0718862"/>
                  </p:ext>
                </p:extLst>
              </p:nvPr>
            </p:nvGraphicFramePr>
            <p:xfrm>
              <a:off x="3431283" y="2061457"/>
              <a:ext cx="180000" cy="180000"/>
            </p:xfrm>
            <a:graphic>
              <a:graphicData uri="http://schemas.microsoft.com/office/powerpoint/2016/sectionzoom">
                <psez:sectionZm>
                  <psez:sectionZmObj sectionId="{8435D3DA-D591-4447-8A88-5DD5801912DE}">
                    <psez:zmPr id="{90DA0AD2-3BEA-4C7D-AAD6-564AD0DAA80C}" imageType="cover" transitionDur="1000">
                      <p166:blipFill xmlns:p166="http://schemas.microsoft.com/office/powerpoint/2016/6/main">
                        <a:blip r:embed="rId6" cstate="screen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" cy="180000"/>
                        </a:xfrm>
                        <a:prstGeom prst="ellipse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Abschnitts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E3A1BDD-4DD9-9829-3A17-5322F46F94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1283" y="2061457"/>
                <a:ext cx="180000" cy="180000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65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3931" y="609600"/>
            <a:ext cx="2418116" cy="16609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98796"/>
            <a:ext cx="8373979" cy="41473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Berliner Highlights auf einem Blick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Berliner Fernsehturm (Das höchste Bauwerk Deutschlands mit einer sehenswerten Silhouette)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Nikolaiviertel (Das älteste Siedlungsgebiet der Hauptstadt, durch den zweiten Weltkrieg fast zerstört)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Museumsinsel: Lustgarten (Einst Anlage des Berliner Schlosses und Bauernhof)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Unter den Linden (Einst Reitweg vom Stadtschloss bis zum Tiergarten)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Gendarmenmarkt (Ehemaliger Standort des Kürassierregiment Gens d’armes der Preußen)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Brandenburger Tor (Frühklassizistisches Triumphtor was zum Nationalsymbols der Deutschen wurde)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Denkmal für die ermordeten Juden Europas (Mahnmals an die ermordeten Juden des 2. Weltkrieg)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Potsdamer Platz (Verkehrsknotenpunkt zwischen der alten Innenstadt im Osten und dem neuen 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4,5 km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913454-16B0-35BF-C28D-BF4D49E872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7326" y="2398796"/>
            <a:ext cx="2791327" cy="13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114E8E9-A2BB-8152-D48C-FB542D754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r="11721"/>
          <a:stretch/>
        </p:blipFill>
        <p:spPr>
          <a:xfrm>
            <a:off x="2422128" y="740304"/>
            <a:ext cx="7347744" cy="5038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394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47748" y="621353"/>
            <a:ext cx="2294021" cy="15757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98795"/>
            <a:ext cx="8373979" cy="4147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Gedenkstätte Berliner Mauer (Mahnmal das an die Teilung Berlins und deren Opfer erinnert)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Hackescher Markt (Kreatives Zentrum Berlins mit Design- und Modeläden und Gastronomie)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 Spreefahrt „Rund um die Berlininsel“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 Side Gallery (Denkmal mit dem längsten noch erhaltenen Teilstück der Berliner Mauer)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Berlin Story Bunker (Unterirdisches Museum Geschichte der Stadt mit rekonstruiertem Hitler-Bunker)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13,1 km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D35D8-A247-5F04-8D03-6068901BB82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7326" y="2398795"/>
            <a:ext cx="2554547" cy="17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1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9142" y="657726"/>
            <a:ext cx="2185114" cy="1500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398794"/>
            <a:ext cx="8720899" cy="3905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896: </a:t>
            </a:r>
            <a:r>
              <a:rPr lang="de-DE" sz="2000" b="1" dirty="0"/>
              <a:t>Museumsinsel Berlin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(Teil 1)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Altes Museum (Standort einer der weltweit bedeutendsten Sammlungen antiker Kunst)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Neues Museum (Standort der Ägyptische Museum, der Papyrussammlung und des Museum für Vor- und Frühgeschichte</a:t>
            </a:r>
          </a:p>
          <a:p>
            <a:pPr marL="0" indent="0">
              <a:buNone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 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13F43C-A622-D79A-C993-53161FF565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8204" y="2398795"/>
            <a:ext cx="2398433" cy="19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07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114E8E9-A2BB-8152-D48C-FB542D754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r="1422"/>
          <a:stretch/>
        </p:blipFill>
        <p:spPr>
          <a:xfrm>
            <a:off x="2422128" y="740304"/>
            <a:ext cx="7347744" cy="5038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5633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1316" y="575222"/>
            <a:ext cx="2371084" cy="16286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63" y="2304578"/>
            <a:ext cx="8491649" cy="4241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Treptower Park (Sowjetisches Ehrendenkmal)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Tiergarten (Denkmal den Künstler, Siegessäule und mehr)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Gedenkstätte Hohenschönhausen (Mahnmal zu den Formen und Folgen politischer Verfolgung und Unterdrückung in der Sowjetzeit)</a:t>
            </a:r>
          </a:p>
          <a:p>
            <a:pPr marL="342900" indent="-342900">
              <a:buFont typeface="+mj-lt"/>
              <a:buAutoNum type="arabicPeriod"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21,1 km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4D76AD-AED8-36AF-369E-960C1ACC54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67012" y="2304579"/>
            <a:ext cx="2650856" cy="11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2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03509" y="669758"/>
            <a:ext cx="2177860" cy="14959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04579"/>
            <a:ext cx="8554453" cy="4241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Schloss Charlottenburg (Ehemalige Sommerresidenz der preußischen Könige)</a:t>
            </a: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 Große Stadtrundfahrt Hop on Hop off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Kaiser-Wilhelm-Gedächtnis-Kirche (Überreste einer Kirche im Stil der Neoromantik)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Reichstagsgebäude (Sitz des Deutschen Bundestages im Stil der Neorenaissance)</a:t>
            </a:r>
          </a:p>
          <a:p>
            <a:pPr marL="342900" indent="-342900">
              <a:buFont typeface="+mj-lt"/>
              <a:buAutoNum type="arabicPeriod" startAt="2"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7,1 km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266E5E-809C-EC62-521A-62F8D01446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67012" y="2329346"/>
            <a:ext cx="2650855" cy="1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3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7432" y="664776"/>
            <a:ext cx="2186688" cy="15019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6" y="2310062"/>
            <a:ext cx="8914085" cy="423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896: </a:t>
            </a:r>
            <a:r>
              <a:rPr lang="de-DE" sz="2000" b="1" dirty="0"/>
              <a:t>Museumsinsel Berlin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(Teil 2)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Humboldt Forum (Standort des Ethnologische Museum (Völkerkunde), Museum für Asiatische Kunst, die Stiftung Stadtmuseum Berlin und das Humboldt-Labor der Humboldt-Universität zu Berlin)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Berliner Dom (Evangelische Kirche im Stil der Neorenaissance und des Neobarock)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 Nationalgalerie (Standort der Sammlung von Gemälden und Skulpturen der Nationalgalerie)</a:t>
            </a:r>
          </a:p>
          <a:p>
            <a:pPr marL="342900" indent="-342900">
              <a:buFont typeface="+mj-lt"/>
              <a:buAutoNum type="arabicPeriod"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 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A434CD-F639-FE37-B6F0-D662426FE08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7432" y="2326536"/>
            <a:ext cx="2183204" cy="22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438400"/>
            <a:ext cx="8758631" cy="4107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Flughafen Tempelhof (Zukünftige </a:t>
            </a:r>
            <a:r>
              <a:rPr lang="de-DE" sz="1400" dirty="0"/>
              <a:t>Begegnungs- und Austauschort in Berlin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Deutsches Technikmuseum (Standort einer </a:t>
            </a:r>
            <a:r>
              <a:rPr lang="de-DE" sz="1400" dirty="0"/>
              <a:t>kulturgeschichtlichen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Ausstellung mit </a:t>
            </a:r>
            <a:r>
              <a:rPr lang="de-DE" sz="1400" dirty="0"/>
              <a:t>den drei großen Verkehrsbereiche (Schienenverkehr, Luft- und Schifffahrt), aber auch zu den Themen der Druck-, Nachrichten-, Produktions- und Filmtechnik)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Deutsches Historisches Museum (Standort einer Ausstellung zur Aufklärung und Verständigung über die gemeinsame Geschichte von Deutschen und Europäern)</a:t>
            </a:r>
          </a:p>
          <a:p>
            <a:pPr marL="0" indent="0">
              <a:buNone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6,1 km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902465-8A72-EB1F-84F9-C14A3B0ED1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5935" y="609601"/>
            <a:ext cx="2236111" cy="15359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00D324E-EF9F-BF2A-BD22-66C7EEE0EB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5936" y="2438399"/>
            <a:ext cx="2236110" cy="40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582</Words>
  <Application>Microsoft Office PowerPoint</Application>
  <PresentationFormat>Breitbild</PresentationFormat>
  <Paragraphs>68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Symbol</vt:lpstr>
      <vt:lpstr>Times New Roman</vt:lpstr>
      <vt:lpstr>Wingdings</vt:lpstr>
      <vt:lpstr>Wingdings 3</vt:lpstr>
      <vt:lpstr>Ion-Sitzungssaal</vt:lpstr>
      <vt:lpstr>Scheuer Traveling Services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Scheuer Traveling Services</dc:title>
  <dc:creator>Frank-Peter Scheuer</dc:creator>
  <cp:lastModifiedBy>Frank-Peter Scheuer</cp:lastModifiedBy>
  <cp:revision>19</cp:revision>
  <dcterms:created xsi:type="dcterms:W3CDTF">2022-08-16T08:59:41Z</dcterms:created>
  <dcterms:modified xsi:type="dcterms:W3CDTF">2023-07-25T08:47:35Z</dcterms:modified>
</cp:coreProperties>
</file>