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30.xml" ContentType="application/vnd.openxmlformats-officedocument.presentationml.slide+xml"/>
  <Override PartName="/ppt/slides/slide50.xml" ContentType="application/vnd.openxmlformats-officedocument.presentationml.slide+xml"/>
  <Override PartName="/ppt/slideLayouts/slideLayout20.xml" ContentType="application/vnd.openxmlformats-officedocument.presentationml.slideLayout+xml"/>
  <Override PartName="/ppt/slideMasters/slideMaster10.xml" ContentType="application/vnd.openxmlformats-officedocument.presentationml.slideMaster+xml"/>
  <Override PartName="/ppt/slideLayouts/slideLayout80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70.xml" ContentType="application/vnd.openxmlformats-officedocument.presentationml.slideLayout+xml"/>
  <Override PartName="/ppt/theme/theme10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9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7" r:id="rId5"/>
    <p:sldId id="269" r:id="rId6"/>
    <p:sldId id="271" r:id="rId7"/>
    <p:sldId id="27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D9D15A62-541A-4341-8E99-73233E3C5DD3}">
          <p14:sldIdLst>
            <p14:sldId id="256"/>
            <p14:sldId id="257"/>
          </p14:sldIdLst>
        </p14:section>
        <p14:section name="Tag 1: Anreise" id="{1DB7418D-7514-41C0-AAD5-AD0B4A41A27A}">
          <p14:sldIdLst>
            <p14:sldId id="259"/>
          </p14:sldIdLst>
        </p14:section>
        <p14:section name="Tag 2: Rom der Antike" id="{8435D3DA-D591-4447-8A88-5DD5801912DE}">
          <p14:sldIdLst>
            <p14:sldId id="267"/>
          </p14:sldIdLst>
        </p14:section>
        <p14:section name="Tag 3: Rom des Mittelalters" id="{1181CCBB-99EF-447E-B2DC-42E813CC8371}">
          <p14:sldIdLst>
            <p14:sldId id="269"/>
          </p14:sldIdLst>
        </p14:section>
        <p14:section name="Tag 4: Rom der Neuzeit" id="{C3EABECC-216B-4607-A712-98F6DF13EEB5}">
          <p14:sldIdLst>
            <p14:sldId id="271"/>
          </p14:sldIdLst>
        </p14:section>
        <p14:section name="Tag 5: Abreise" id="{A906B706-916A-46B0-96AB-E92F5C9348A0}">
          <p14:sldIdLst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4470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2906521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F5738D-6FC0-721C-0553-64C0CEFD8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3F0E870-4D71-72FF-00EB-93B5541FD8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5E5F8-041B-E24D-FE3D-BAB7A6C0B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13A5557-2C1E-6D14-263C-FE3A0B9CC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C555C3-3905-BA08-7C59-3B20B7BBF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98786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23186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697CECF-28C3-DA4F-B082-B9971DE2D0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2634A2C-FE00-AAB7-015A-EDD0DD92A5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0BE7C0F-AF13-6E28-3686-51B6875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A6A718-1BF4-FF1D-A494-9746DA72C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3543973-938B-6966-200F-8F446820F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6622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472440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50407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0895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1405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7212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014681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F0637D-D31C-1A76-7891-9E30D92AA9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248192D-0FFD-D70A-46BE-75F4D487BA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32234E-EF2B-DD8F-3BC6-944E4E4AD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45A0A62-5F1C-7368-2807-7958F6AC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EC66E59-D652-7EED-E524-94A63D3B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38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642120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64B8B-637C-EE8A-F225-7A349618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D2C69FC-C229-5BE5-F4A6-64A2523B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555481-9804-C7A6-0DB0-94CE51E4E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74477E-8B20-645C-C75B-E0AA28F55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60B85D-98A2-277D-57AA-44CC2FDE3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47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93757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807F4A3-E11E-F990-5A7C-B68B4E34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5263ADF-1931-7483-E2D3-EAE3D22EAA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C8BB94-C6E0-F0EF-EFFE-178A26CC1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A8B90E3-BA0C-65F5-A9D8-68D5AF2F0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7A87AD1-2BE2-A324-9E56-12776136E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67943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6504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203E845-5247-EC7E-6F59-D3232A9ED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8B57D27-0632-660A-980F-D56E43AE67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1A84138-E86E-02BE-63E2-91A6D1D10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44787B-2489-2804-0B09-0B4BBD9BA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87EFF13-FB77-5E4F-D8A7-3543DC4AB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6FFDF9-04F7-413E-77C1-6774E2850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6238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8032364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E0367A-3EF8-9F3E-277E-48EF06EFA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F983D6-CF68-42D7-1EC1-AF2401EA1A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A994ADA-0794-E005-6A7B-E12A3BA693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B424854-3FB1-7A83-B2F9-588C9D9F78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2F539EE-B7ED-AF62-7B86-139C9DFFF3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8C84E396-F023-266A-A6C2-B113696D4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AC0B12E-4A3B-7A5B-25F2-F2EFBD025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E4AADFE-7B88-068F-EB37-2F2CF667C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63736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873808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7E1A2F-952C-9484-3DE6-017E490F5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98E940AE-D57C-DBED-FA81-3A24ECCB5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7DEEB66-C9F0-09C2-8FCF-0989E81E8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20F7141-3819-7D31-6E61-C6A730B4B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9590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1939464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7B94CF4-1464-C3E2-2535-5FD610C4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B8CCAB3-CBDD-75CE-767C-D70A4D980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23CBC0-9DC4-0674-BEB6-AA0836506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3332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9114445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9CC0E-C6B3-C9AA-5C55-D5C977DCA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4FEF57F-128C-7BC2-FE9B-EAF4ABC76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DBE481F-1923-5C42-2FF7-56F90643D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F552B8E-0B31-9664-F4B4-EF8DFBCE2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E6D40A0-73E3-0500-3D5A-74C5D24F7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2F53996-2CA1-E187-2373-9A6F136DB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2380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3754209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ADFB6D-7EE1-98E1-0692-9A19BF6E0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CBF006F-2439-D7EE-1A56-F171C905A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698EC1-D30D-9A93-A843-270B0AFE94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2C7FC33-E01B-92DD-F7F2-4151B16A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52A5EBD-B646-BF20-86D1-F311128E6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681419A-0A24-A76D-1CFC-E20D51EE5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1916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70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60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50.xml"/><Relationship Id="rId10" Type="http://schemas.openxmlformats.org/officeDocument/2006/relationships/slideLayout" Target="../slideLayouts/slideLayout10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9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25.07.2023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de-DE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534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A4405EB-67A5-7F9F-8447-60D562FC7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D4F156-8AA5-FA51-5816-76B0EC68C5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190963-6611-56B6-BC12-3072634793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90E03F-52DE-46A8-906C-6419B7285DBF}" type="datetimeFigureOut">
              <a:rPr lang="de-DE" smtClean="0"/>
              <a:t>19.01.2023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3A8841-D427-EBA5-DEED-DAA1B35A20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2E1EEEA-376A-2670-56A0-F6B90E4E7D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4F215-A480-4FEC-8255-02395190A29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0100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slide" Target="slide50.xml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0.png"/><Relationship Id="rId4" Type="http://schemas.openxmlformats.org/officeDocument/2006/relationships/slide" Target="slide3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ebp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1">
            <a:extLst>
              <a:ext uri="{FF2B5EF4-FFF2-40B4-BE49-F238E27FC236}">
                <a16:creationId xmlns:a16="http://schemas.microsoft.com/office/drawing/2014/main" id="{CED39FAD-7F53-DADF-C6D8-02AC06BDDF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99733"/>
            <a:ext cx="8896880" cy="1185334"/>
          </a:xfrm>
        </p:spPr>
        <p:txBody>
          <a:bodyPr/>
          <a:lstStyle/>
          <a:p>
            <a:r>
              <a:rPr lang="de-DE" dirty="0"/>
              <a:t>Scheuer Traveling Services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772C5C9A-809C-E3BA-B1DD-5A90B9C672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4000" y="3509963"/>
            <a:ext cx="8896880" cy="1611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8650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63E87FFC-DE65-A516-2F67-261AB37CE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45332" y="455246"/>
            <a:ext cx="7544784" cy="5800560"/>
          </a:xfrm>
          <a:prstGeom prst="rect">
            <a:avLst/>
          </a:prstGeom>
        </p:spPr>
      </p:pic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Abschnittszoom 2"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195099231"/>
                  </p:ext>
                </p:extLst>
              </p:nvPr>
            </p:nvGraphicFramePr>
            <p:xfrm>
              <a:off x="4770925" y="466112"/>
              <a:ext cx="46800" cy="46800"/>
            </p:xfrm>
            <a:graphic>
              <a:graphicData uri="http://schemas.microsoft.com/office/powerpoint/2016/sectionzoom">
                <psez:sectionZm>
                  <psez:sectionZmObj sectionId="{1DB7418D-7514-41C0-AAD5-AD0B4A41A27A}">
                    <psez:zmPr id="{0502BAD2-3E06-413B-A487-4483FD681685}" imageType="cover" transitionDur="1000" showBg="0">
                      <p166:blipFill xmlns:p166="http://schemas.microsoft.com/office/powerpoint/2016/6/main">
                        <a:blip r:embed="rId3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6800" cy="468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Abschnittszoom 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F5708F0-CB3A-B413-4BA0-112FD154C47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770925" y="466112"/>
                <a:ext cx="46800" cy="468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Abschnittszoom 4"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70718862"/>
                  </p:ext>
                </p:extLst>
              </p:nvPr>
            </p:nvGraphicFramePr>
            <p:xfrm>
              <a:off x="3431283" y="2061457"/>
              <a:ext cx="180000" cy="180000"/>
            </p:xfrm>
            <a:graphic>
              <a:graphicData uri="http://schemas.microsoft.com/office/powerpoint/2016/sectionzoom">
                <psez:sectionZm>
                  <psez:sectionZmObj sectionId="{8435D3DA-D591-4447-8A88-5DD5801912DE}">
                    <psez:zmPr id="{90DA0AD2-3BEA-4C7D-AAD6-564AD0DAA80C}" imageType="cover" transitionDur="1000">
                      <p166:blipFill xmlns:p166="http://schemas.microsoft.com/office/powerpoint/2016/6/main">
                        <a:blip r:embed="rId6" cstate="screen">
                          <a:extLst>
                            <a:ext uri="{28A0092B-C50C-407E-A947-70E740481C1C}">
                              <a14:useLocalDpi xmlns:a14="http://schemas.microsoft.com/office/drawing/2010/main"/>
                            </a:ext>
                          </a:extLst>
                        </a:blip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180000" cy="180000"/>
                        </a:xfrm>
                        <a:prstGeom prst="ellipse">
                          <a:avLst/>
                        </a:prstGeom>
                        <a:ln>
                          <a:noFill/>
                        </a:ln>
                        <a:effectLst>
                          <a:softEdge rad="112500"/>
                        </a:effectLst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Abschnittszoom 4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7E3A1BDD-4DD9-9829-3A17-5322F46F948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431283" y="2061457"/>
                <a:ext cx="180000" cy="180000"/>
              </a:xfrm>
              <a:prstGeom prst="ellipse">
                <a:avLst/>
              </a:prstGeom>
              <a:ln>
                <a:noFill/>
              </a:ln>
              <a:effectLst>
                <a:softEdge rad="112500"/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2653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7" y="866274"/>
            <a:ext cx="2946400" cy="150450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267" y="2558118"/>
            <a:ext cx="7896860" cy="38274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Erreichen Sie die Ewige Stadt per Flugzeug vom Hafen ihrer Wahl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Ankunft in Rom und Erkundung der Umgebung des Hotels</a:t>
            </a:r>
          </a:p>
          <a:p>
            <a:pPr marL="0" indent="0">
              <a:buNone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(UNESCO-Welterbe 91: Historisches Zentrum Roms, die extraterritorialen Stätten des Heiligen Stuhls in der Stadt und Sankt Paul vor den Mauern)</a:t>
            </a:r>
          </a:p>
          <a:p>
            <a:pPr>
              <a:buFontTx/>
              <a:buChar char="-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1.400 km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EF9DDFF-0013-6EF4-9875-2E766354049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128" y="2558119"/>
            <a:ext cx="2946400" cy="38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439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21" r="11721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51394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60393" y="187912"/>
            <a:ext cx="2946400" cy="2023820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A526A48-A70E-2AAB-DDDF-118EDF5E5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2" y="2458589"/>
            <a:ext cx="7210035" cy="371837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DE" sz="1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91: Historisches Zentrum Roms</a:t>
            </a:r>
            <a:endParaRPr lang="de-DE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Trastevere (Das alte Volksviertel Roms)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Piazza Navona (Einer der auffälligsten Plätze Roms mit Springbrunnen)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Pantheon (Eines der besten erhaltenen Gebäude des antiken Roms)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Palatin (Ausgrabungen kaiserlicher Residenzen)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Forum Romanum (Wichtigstes Zentrum des Antiken Römischen Reiches)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Kolosseum (Amphitheater aus der antiken römischen Zeit)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Santa Maria Maggiore (größte Marienkirche Roms; kein Antikes Erbe)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Gruft der Kapuziner (Grabgelege der Kapuziner; kein Antikes Erbe)</a:t>
            </a:r>
          </a:p>
          <a:p>
            <a:pPr>
              <a:buFontTx/>
              <a:buChar char="-"/>
            </a:pPr>
            <a:endParaRPr lang="de-DE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dirty="0">
                <a:latin typeface="Times New Roman" panose="02020603050405020304" pitchFamily="18" charset="0"/>
                <a:cs typeface="Times New Roman" panose="02020603050405020304" pitchFamily="18" charset="0"/>
              </a:rPr>
              <a:t>8,3</a:t>
            </a: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km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1369DEE-9880-7B33-EA19-E0A69FD9273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84168" y="2458589"/>
            <a:ext cx="3448050" cy="249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84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081069" y="213325"/>
            <a:ext cx="2686332" cy="2108458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94EF51FB-4753-7AE7-A1A8-753C9E8673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1182" y="2509666"/>
            <a:ext cx="7199028" cy="3555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UNESCO 286: </a:t>
            </a: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 Vatikanstaat – Sitz der katholischen Kirche</a:t>
            </a:r>
          </a:p>
          <a:p>
            <a:pPr>
              <a:buFontTx/>
              <a:buChar char="-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Erzbasilika San Giovanni in Laterano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(Eine der wichtigsten Kirchen Roms)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Engelsburg (Das ursprüngliche Mausoleum des Kaisers Hadrian)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Vatikanstadt (Das geistige Zentrum der Katholischen Kirche)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Petersdom (Residenz des Papstes)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Vatikanischen Museen &amp; Sixtinische Kapelle (Kunstsammlung und Kapelle)</a:t>
            </a:r>
          </a:p>
          <a:p>
            <a:pPr>
              <a:buFontTx/>
              <a:buChar char="-"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7,5 km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69A09DFA-C1BE-EDAF-BFCA-FE446989A402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700210" y="2509666"/>
            <a:ext cx="3448050" cy="161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933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114E8E9-A2BB-8152-D48C-FB542D754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" r="1422"/>
          <a:stretch/>
        </p:blipFill>
        <p:spPr>
          <a:xfrm>
            <a:off x="2422128" y="740304"/>
            <a:ext cx="7347744" cy="503872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556336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C718F963-A8B4-B412-F7C7-FF476B1709B3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4993" y="194560"/>
            <a:ext cx="2946400" cy="207825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8" name="Inhaltsplatzhalter 2">
            <a:extLst>
              <a:ext uri="{FF2B5EF4-FFF2-40B4-BE49-F238E27FC236}">
                <a16:creationId xmlns:a16="http://schemas.microsoft.com/office/drawing/2014/main" id="{1BB452D5-34FF-4644-D57F-29CB045F4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5140" y="2458589"/>
            <a:ext cx="7449853" cy="37183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 Rom der Neuen Zeit</a:t>
            </a:r>
          </a:p>
          <a:p>
            <a:pPr>
              <a:buFontTx/>
              <a:buChar char="-"/>
            </a:pPr>
            <a:r>
              <a:rPr lang="it-IT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Viktor-Emanuel Denkmal </a:t>
            </a: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(Denkmal des ersten italienischen König der Neuzeit)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Trevi Brunnen (Einer der berühmtesten Springbrunnen der Welt)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Spanische Treppe (Ausblicks Punkt auf die Stadt Rom)</a:t>
            </a:r>
          </a:p>
          <a:p>
            <a:pPr>
              <a:buFontTx/>
              <a:buChar char="-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Villa Borghese (Größter und schönsten Park Roms)</a:t>
            </a:r>
          </a:p>
          <a:p>
            <a:pPr>
              <a:buFontTx/>
              <a:buChar char="-"/>
            </a:pPr>
            <a:endParaRPr lang="de-DE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2,6 km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176504B0-4CEE-D45F-65FF-86E96B8EBF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34993" y="2458589"/>
            <a:ext cx="2963945" cy="3156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0421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96BDA3E9-CFD4-5D5D-BC9E-2E02E3FC4F4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720666" y="1102715"/>
            <a:ext cx="2433616" cy="1242666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10" name="Inhaltsplatzhalter 2">
            <a:extLst>
              <a:ext uri="{FF2B5EF4-FFF2-40B4-BE49-F238E27FC236}">
                <a16:creationId xmlns:a16="http://schemas.microsoft.com/office/drawing/2014/main" id="{39C5158E-90FE-C08B-C01D-81C455E129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4134" y="2558119"/>
            <a:ext cx="7814733" cy="38274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Erreichen Sie ihren Startort per Flugzeug vom Startort ihrer Wahl</a:t>
            </a:r>
          </a:p>
          <a:p>
            <a:pPr marL="0" indent="0">
              <a:buNone/>
            </a:pPr>
            <a:r>
              <a:rPr lang="de-DE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Tageziele: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Optional können in Rom weitere Ziele oder der Tiber mehr erkundet werden</a:t>
            </a:r>
          </a:p>
          <a:p>
            <a:pPr>
              <a:buFontTx/>
              <a:buChar char="-"/>
            </a:pPr>
            <a:r>
              <a:rPr lang="de-DE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Ankunft ist im Heimatort</a:t>
            </a:r>
          </a:p>
          <a:p>
            <a:pPr>
              <a:buFontTx/>
              <a:buChar char="-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endParaRPr lang="de-DE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de-DE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1.400 km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921CB38D-EDAC-5FB2-A3B5-7470F2E7108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554230" y="2558119"/>
            <a:ext cx="2766196" cy="382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8653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-Sitzungssaal">
  <a:themeElements>
    <a:clrScheme name="Ion-Sitzungssaal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Benutzerdefiniert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Ion-Sitzungssaal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10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0</TotalTime>
  <Words>274</Words>
  <Application>Microsoft Office PowerPoint</Application>
  <PresentationFormat>Breitbild</PresentationFormat>
  <Paragraphs>41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3" baseType="lpstr">
      <vt:lpstr>Arial</vt:lpstr>
      <vt:lpstr>Courier New</vt:lpstr>
      <vt:lpstr>Times New Roman</vt:lpstr>
      <vt:lpstr>Wingdings</vt:lpstr>
      <vt:lpstr>Wingdings 3</vt:lpstr>
      <vt:lpstr>Ion-Sitzungssaal</vt:lpstr>
      <vt:lpstr>Scheuer Traveling Services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Scheuer Traveling Services</dc:title>
  <dc:creator>Frank-Peter Scheuer</dc:creator>
  <cp:lastModifiedBy>Frank-Peter Scheuer</cp:lastModifiedBy>
  <cp:revision>22</cp:revision>
  <dcterms:created xsi:type="dcterms:W3CDTF">2022-08-16T08:59:41Z</dcterms:created>
  <dcterms:modified xsi:type="dcterms:W3CDTF">2023-07-25T08:47:52Z</dcterms:modified>
</cp:coreProperties>
</file>