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D15A62-541A-4341-8E99-73233E3C5DD3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6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46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35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11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5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93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57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142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5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28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0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47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42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5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9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2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2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2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ED39FAD-7F53-DADF-C6D8-02AC06BD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733"/>
            <a:ext cx="8896880" cy="1185334"/>
          </a:xfrm>
        </p:spPr>
        <p:txBody>
          <a:bodyPr/>
          <a:lstStyle/>
          <a:p>
            <a:r>
              <a:rPr lang="de-DE" dirty="0"/>
              <a:t>Scheuer Traveling Services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2C5C9A-809C-E3BA-B1DD-5A90B9C6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9963"/>
            <a:ext cx="8896880" cy="1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3E87FFC-DE65-A516-2F67-261AB37C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53" y="1221888"/>
            <a:ext cx="8218600" cy="4433845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6A72D7B-441C-5294-038E-777DF8C126F4}"/>
              </a:ext>
            </a:extLst>
          </p:cNvPr>
          <p:cNvCxnSpPr>
            <a:cxnSpLocks/>
          </p:cNvCxnSpPr>
          <p:nvPr/>
        </p:nvCxnSpPr>
        <p:spPr>
          <a:xfrm flipV="1">
            <a:off x="2646185" y="2794000"/>
            <a:ext cx="1141891" cy="51604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A146B0-F681-F30C-CC0C-F8ABF10E3BB8}"/>
              </a:ext>
            </a:extLst>
          </p:cNvPr>
          <p:cNvCxnSpPr>
            <a:cxnSpLocks/>
          </p:cNvCxnSpPr>
          <p:nvPr/>
        </p:nvCxnSpPr>
        <p:spPr>
          <a:xfrm>
            <a:off x="2633133" y="3310467"/>
            <a:ext cx="143934" cy="14977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00EF57D-8EDC-1DC5-CB2A-7D145860F400}"/>
              </a:ext>
            </a:extLst>
          </p:cNvPr>
          <p:cNvCxnSpPr>
            <a:cxnSpLocks/>
          </p:cNvCxnSpPr>
          <p:nvPr/>
        </p:nvCxnSpPr>
        <p:spPr>
          <a:xfrm>
            <a:off x="2777067" y="4809067"/>
            <a:ext cx="190924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9354AA5-01E4-592E-A4BA-14E89F73F791}"/>
              </a:ext>
            </a:extLst>
          </p:cNvPr>
          <p:cNvCxnSpPr>
            <a:cxnSpLocks/>
          </p:cNvCxnSpPr>
          <p:nvPr/>
        </p:nvCxnSpPr>
        <p:spPr>
          <a:xfrm flipH="1" flipV="1">
            <a:off x="4708686" y="4809067"/>
            <a:ext cx="650796" cy="84751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8A5C40A-273C-B72D-7396-D34C1969F8D5}"/>
              </a:ext>
            </a:extLst>
          </p:cNvPr>
          <p:cNvCxnSpPr>
            <a:cxnSpLocks/>
          </p:cNvCxnSpPr>
          <p:nvPr/>
        </p:nvCxnSpPr>
        <p:spPr>
          <a:xfrm flipH="1">
            <a:off x="5381861" y="5177672"/>
            <a:ext cx="188380" cy="49106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9785D6A-BDEA-F53C-77F0-F263530D5F30}"/>
              </a:ext>
            </a:extLst>
          </p:cNvPr>
          <p:cNvCxnSpPr>
            <a:cxnSpLocks/>
          </p:cNvCxnSpPr>
          <p:nvPr/>
        </p:nvCxnSpPr>
        <p:spPr>
          <a:xfrm>
            <a:off x="3920067" y="2302933"/>
            <a:ext cx="1557866" cy="15748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B5EE78D-5626-4065-523C-CE28A1F58E46}"/>
              </a:ext>
            </a:extLst>
          </p:cNvPr>
          <p:cNvCxnSpPr>
            <a:cxnSpLocks/>
          </p:cNvCxnSpPr>
          <p:nvPr/>
        </p:nvCxnSpPr>
        <p:spPr>
          <a:xfrm flipH="1">
            <a:off x="5570241" y="4741333"/>
            <a:ext cx="525759" cy="43548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17785A4-3586-FF6C-5656-900572BD7755}"/>
              </a:ext>
            </a:extLst>
          </p:cNvPr>
          <p:cNvCxnSpPr>
            <a:cxnSpLocks/>
          </p:cNvCxnSpPr>
          <p:nvPr/>
        </p:nvCxnSpPr>
        <p:spPr>
          <a:xfrm flipV="1">
            <a:off x="5308634" y="1974875"/>
            <a:ext cx="1160906" cy="24945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55099032-2E35-0E77-64C2-4B4CDDE6B967}"/>
              </a:ext>
            </a:extLst>
          </p:cNvPr>
          <p:cNvCxnSpPr>
            <a:cxnSpLocks/>
          </p:cNvCxnSpPr>
          <p:nvPr/>
        </p:nvCxnSpPr>
        <p:spPr>
          <a:xfrm flipH="1">
            <a:off x="4791161" y="2224332"/>
            <a:ext cx="517473" cy="44266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0327971-7B9A-2C5A-9177-02A051B92886}"/>
              </a:ext>
            </a:extLst>
          </p:cNvPr>
          <p:cNvSpPr txBox="1"/>
          <p:nvPr/>
        </p:nvSpPr>
        <p:spPr>
          <a:xfrm>
            <a:off x="8895417" y="3006756"/>
            <a:ext cx="23936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Für Luxemburg empfehle ich eine 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Wochenendreise an der man die 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Hauptsehenswürdigkeiten der 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Hauptstadt des Großherzogtums 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erleben kann. Der Erste Tag 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bezieht sich dabei auf die Oberstadt</a:t>
            </a:r>
          </a:p>
          <a:p>
            <a:r>
              <a:rPr lang="de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 die Unterstadt.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BA757CC-1879-5B97-6654-593912C70F24}"/>
              </a:ext>
            </a:extLst>
          </p:cNvPr>
          <p:cNvCxnSpPr>
            <a:cxnSpLocks/>
          </p:cNvCxnSpPr>
          <p:nvPr/>
        </p:nvCxnSpPr>
        <p:spPr>
          <a:xfrm flipH="1" flipV="1">
            <a:off x="5630350" y="4022419"/>
            <a:ext cx="465650" cy="71806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8577CCE-8581-C31F-3D3B-BBDC89F1F548}"/>
              </a:ext>
            </a:extLst>
          </p:cNvPr>
          <p:cNvCxnSpPr>
            <a:cxnSpLocks/>
          </p:cNvCxnSpPr>
          <p:nvPr/>
        </p:nvCxnSpPr>
        <p:spPr>
          <a:xfrm flipH="1" flipV="1">
            <a:off x="3920067" y="2317347"/>
            <a:ext cx="871094" cy="34965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34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 3</vt:lpstr>
      <vt:lpstr>Ion-Sitzungssaal</vt:lpstr>
      <vt:lpstr>Scheuer Traveling Services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18</cp:revision>
  <dcterms:created xsi:type="dcterms:W3CDTF">2022-08-16T08:59:41Z</dcterms:created>
  <dcterms:modified xsi:type="dcterms:W3CDTF">2023-07-25T08:48:26Z</dcterms:modified>
</cp:coreProperties>
</file>