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50.xml" ContentType="application/vnd.openxmlformats-officedocument.presentationml.slide+xml"/>
  <Override PartName="/ppt/slideLayouts/slideLayout20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9" r:id="rId6"/>
    <p:sldId id="271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9D15A62-541A-4341-8E99-73233E3C5DD3}">
          <p14:sldIdLst>
            <p14:sldId id="256"/>
            <p14:sldId id="257"/>
          </p14:sldIdLst>
        </p14:section>
        <p14:section name="Tag 1: Anreise" id="{1DB7418D-7514-41C0-AAD5-AD0B4A41A27A}">
          <p14:sldIdLst>
            <p14:sldId id="259"/>
          </p14:sldIdLst>
        </p14:section>
        <p14:section name="Tag 2: Londoner Nordosten" id="{8435D3DA-D591-4447-8A88-5DD5801912DE}">
          <p14:sldIdLst>
            <p14:sldId id="267"/>
          </p14:sldIdLst>
        </p14:section>
        <p14:section name="Tag 3: Londoner Süden" id="{1181CCBB-99EF-447E-B2DC-42E813CC8371}">
          <p14:sldIdLst>
            <p14:sldId id="269"/>
          </p14:sldIdLst>
        </p14:section>
        <p14:section name="Tag 4: Neue Londoner Erfahrungen" id="{C3EABECC-216B-4607-A712-98F6DF13EEB5}">
          <p14:sldIdLst>
            <p14:sldId id="271"/>
          </p14:sldIdLst>
        </p14:section>
        <p14:section name="Tag 5: Letzte Entdeckungen und Abreise" id="{A906B706-916A-46B0-96AB-E92F5C9348A0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4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065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5738D-6FC0-721C-0553-64C0CEFD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F0E870-4D71-72FF-00EB-93B5541FD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5E5F8-041B-E24D-FE3D-BAB7A6C0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A5557-2C1E-6D14-263C-FE3A0B9C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555C3-3905-BA08-7C59-3B20B7BB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7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3186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97CECF-28C3-DA4F-B082-B9971DE2D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634A2C-FE00-AAB7-015A-EDD0DD92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E7C0F-AF13-6E28-3686-51B6875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6A718-1BF4-FF1D-A494-9746DA72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43973-938B-6966-200F-8F446820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24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04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40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1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4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0637D-D31C-1A76-7891-9E30D92AA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48192D-0FFD-D70A-46BE-75F4D487B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2234E-EF2B-DD8F-3BC6-944E4E4A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A0A62-5F1C-7368-2807-7958F6AC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66E59-D652-7EED-E524-94A63D3B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8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212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64B8B-637C-EE8A-F225-7A349618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C69FC-C229-5BE5-F4A6-64A2523B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55481-9804-C7A6-0DB0-94CE51E4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477E-8B20-645C-C75B-E0AA28F5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0B85D-98A2-277D-57AA-44CC2FDE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7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937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7F4A3-E11E-F990-5A7C-B68B4E34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63ADF-1931-7483-E2D3-EAE3D22E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8BB94-C6E0-F0EF-EFFE-178A26CC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B90E3-BA0C-65F5-A9D8-68D5AF2F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87AD1-2BE2-A324-9E56-12776136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9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650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E845-5247-EC7E-6F59-D3232A9E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57D27-0632-660A-980F-D56E43AE6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84138-E86E-02BE-63E2-91A6D1D10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4787B-2489-2804-0B09-0B4BBD9B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7EFF13-FB77-5E4F-D8A7-3543DC4A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FFDF9-04F7-413E-77C1-6774E285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3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323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367A-3EF8-9F3E-277E-48EF06EF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F983D6-CF68-42D7-1EC1-AF2401EA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94ADA-0794-E005-6A7B-E12A3BA6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424854-3FB1-7A83-B2F9-588C9D9F7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F539EE-B7ED-AF62-7B86-139C9DFFF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84E396-F023-266A-A6C2-B113696D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C0B12E-4A3B-7A5B-25F2-F2EFBD02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4AADFE-7B88-068F-EB37-2F2CF66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7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738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E1A2F-952C-9484-3DE6-017E490F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940AE-D57C-DBED-FA81-3A24ECCB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DEEB66-C9F0-09C2-8FCF-0989E81E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0F7141-3819-7D31-6E61-C6A730B4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394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B94CF4-1464-C3E2-2535-5FD610C4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8CCAB3-CBDD-75CE-767C-D70A4D98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23CBC0-9DC4-0674-BEB6-AA083650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3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1144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9CC0E-C6B3-C9AA-5C55-D5C977DC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EF57F-128C-7BC2-FE9B-EAF4ABC7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BE481F-1923-5C42-2FF7-56F90643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552B8E-0B31-9664-F4B4-EF8DFBCE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6D40A0-73E3-0500-3D5A-74C5D24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F53996-2CA1-E187-2373-9A6F136D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38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7542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DFB6D-7EE1-98E1-0692-9A19BF6E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BF006F-2439-D7EE-1A56-F171C905A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98EC1-D30D-9A93-A843-270B0AFE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C7FC33-E01B-92DD-F7F2-4151B16A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2A5EBD-B646-BF20-86D1-F311128E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1419A-0A24-A76D-1CFC-E20D51E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91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3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4405EB-67A5-7F9F-8447-60D562FC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D4F156-8AA5-FA51-5816-76B0EC68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190963-6611-56B6-BC12-307263479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A8841-D427-EBA5-DEED-DAA1B35A2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1EEEA-376A-2670-56A0-F6B90E4E7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0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50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ED39FAD-7F53-DADF-C6D8-02AC06BDD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9733"/>
            <a:ext cx="8896880" cy="1185334"/>
          </a:xfrm>
        </p:spPr>
        <p:txBody>
          <a:bodyPr/>
          <a:lstStyle/>
          <a:p>
            <a:r>
              <a:rPr lang="de-DE" dirty="0"/>
              <a:t>Scheuer Traveling Services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2C5C9A-809C-E3BA-B1DD-5A90B9C6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509963"/>
            <a:ext cx="8896880" cy="16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3E87FFC-DE65-A516-2F67-261AB37C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600" y="2300570"/>
            <a:ext cx="5423429" cy="4315417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Abschnittszoom 2">
                <a:extLst>
                  <a:ext uri="{FF2B5EF4-FFF2-40B4-BE49-F238E27FC236}">
                    <a16:creationId xmlns:a16="http://schemas.microsoft.com/office/drawing/2014/main" id="{5F5708F0-CB3A-B413-4BA0-112FD154C4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5099231"/>
                  </p:ext>
                </p:extLst>
              </p:nvPr>
            </p:nvGraphicFramePr>
            <p:xfrm>
              <a:off x="4770925" y="466112"/>
              <a:ext cx="46800" cy="46800"/>
            </p:xfrm>
            <a:graphic>
              <a:graphicData uri="http://schemas.microsoft.com/office/powerpoint/2016/sectionzoom">
                <psez:sectionZm>
                  <psez:sectionZmObj sectionId="{1DB7418D-7514-41C0-AAD5-AD0B4A41A27A}">
                    <psez:zmPr id="{0502BAD2-3E06-413B-A487-4483FD681685}" imageType="cover" transitionDur="1000" showBg="0">
                      <p166:blipFill xmlns:p166="http://schemas.microsoft.com/office/powerpoint/2016/6/main">
                        <a:blip r:embed="rId3" cstate="screen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800" cy="46800"/>
                        </a:xfrm>
                        <a:prstGeom prst="ellipse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Abschnitts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F5708F0-CB3A-B413-4BA0-112FD154C4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925" y="466112"/>
                <a:ext cx="46800" cy="46800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Abschnittszoom 4">
                <a:extLst>
                  <a:ext uri="{FF2B5EF4-FFF2-40B4-BE49-F238E27FC236}">
                    <a16:creationId xmlns:a16="http://schemas.microsoft.com/office/drawing/2014/main" id="{7E3A1BDD-4DD9-9829-3A17-5322F46F94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0718862"/>
                  </p:ext>
                </p:extLst>
              </p:nvPr>
            </p:nvGraphicFramePr>
            <p:xfrm>
              <a:off x="3431283" y="2061457"/>
              <a:ext cx="180000" cy="180000"/>
            </p:xfrm>
            <a:graphic>
              <a:graphicData uri="http://schemas.microsoft.com/office/powerpoint/2016/sectionzoom">
                <psez:sectionZm>
                  <psez:sectionZmObj sectionId="{8435D3DA-D591-4447-8A88-5DD5801912DE}">
                    <psez:zmPr id="{90DA0AD2-3BEA-4C7D-AAD6-564AD0DAA80C}" imageType="cover" transitionDur="1000">
                      <p166:blipFill xmlns:p166="http://schemas.microsoft.com/office/powerpoint/2016/6/main">
                        <a:blip r:embed="rId6" cstate="screen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" cy="180000"/>
                        </a:xfrm>
                        <a:prstGeom prst="ellipse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Abschnitts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E3A1BDD-4DD9-9829-3A17-5322F46F94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1283" y="2061457"/>
                <a:ext cx="180000" cy="180000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p:sp>
        <p:nvSpPr>
          <p:cNvPr id="2" name="Textfeld 1">
            <a:extLst>
              <a:ext uri="{FF2B5EF4-FFF2-40B4-BE49-F238E27FC236}">
                <a16:creationId xmlns:a16="http://schemas.microsoft.com/office/drawing/2014/main" id="{61EE2B7A-383B-2EC5-5318-9A742999D34B}"/>
              </a:ext>
            </a:extLst>
          </p:cNvPr>
          <p:cNvSpPr txBox="1"/>
          <p:nvPr/>
        </p:nvSpPr>
        <p:spPr>
          <a:xfrm>
            <a:off x="8238770" y="2731532"/>
            <a:ext cx="35390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ist eine der bedeutendsten Kultur- und Handelszentren der Welt mit zahlreichen Universitäten, Hochschulen, Theatern und Museen, sowie sehenswerten Park und Freizeitanlagen. Als ehemaliges Zentrum eines Weltimperiums, gilt es auch als Schmelztiegel der Kulturen.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A02D372-AD27-92DB-3003-8FB7FAD903EB}"/>
              </a:ext>
            </a:extLst>
          </p:cNvPr>
          <p:cNvSpPr txBox="1"/>
          <p:nvPr/>
        </p:nvSpPr>
        <p:spPr>
          <a:xfrm>
            <a:off x="8238770" y="2362200"/>
            <a:ext cx="347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London – Die Königliche Weltstadt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82C824E6-F5FE-92CA-A3A9-C350EE272606}"/>
              </a:ext>
            </a:extLst>
          </p:cNvPr>
          <p:cNvCxnSpPr>
            <a:cxnSpLocks/>
          </p:cNvCxnSpPr>
          <p:nvPr/>
        </p:nvCxnSpPr>
        <p:spPr>
          <a:xfrm>
            <a:off x="8352702" y="3990825"/>
            <a:ext cx="219282" cy="0"/>
          </a:xfrm>
          <a:prstGeom prst="line">
            <a:avLst/>
          </a:prstGeom>
          <a:ln w="38100">
            <a:solidFill>
              <a:srgbClr val="0097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1D102ED8-FF0D-41CA-F356-4759DD6E0E15}"/>
              </a:ext>
            </a:extLst>
          </p:cNvPr>
          <p:cNvSpPr txBox="1"/>
          <p:nvPr/>
        </p:nvSpPr>
        <p:spPr>
          <a:xfrm>
            <a:off x="8789111" y="3839527"/>
            <a:ext cx="19296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Stadteile der Hauptroute Londons</a:t>
            </a:r>
          </a:p>
        </p:txBody>
      </p:sp>
    </p:spTree>
    <p:extLst>
      <p:ext uri="{BB962C8B-B14F-4D97-AF65-F5344CB8AC3E}">
        <p14:creationId xmlns:p14="http://schemas.microsoft.com/office/powerpoint/2010/main" val="196265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127" y="866274"/>
            <a:ext cx="2946400" cy="1504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558118"/>
            <a:ext cx="7989994" cy="3954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 dem Start in der Londoner Innenstadt geht es auf zu einigen der ikonistischsten Ziele der Weltstadt.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Pancras Station (Ankunft nach Anreise per Zug und eines der architektonisches Meisterwerke des viktorianischen Zeitalters)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Hyde Park (Gemeinsam mit weiteren königlichen Parks ist er die „Grüne Lunge“ der Stadt und einer der bekanntesten Parks)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Kensington Palace (Besuchbare Residenz der britischen Königsfamilie; Wohnstätte unteranderem von Edward, Diana, William, Harry...)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Royal Albert Hall (Eine der sehenswerten Veranstaltungshallen der Stadt)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History Museum (Gemeinsam mit dem Geologischen Museum stellt es die Zusammenhänge von Natur und Mensch dar)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Buckingham Palace (O</a:t>
            </a:r>
            <a:r>
              <a:rPr lang="de-DE" sz="1050" dirty="0"/>
              <a:t>ffizielle Residenz des britischen Monarchen)</a:t>
            </a:r>
            <a:endParaRPr lang="de-D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Westminster (Palace, Abbey, Cathedral, Big Ben) &gt; </a:t>
            </a:r>
            <a:r>
              <a:rPr lang="de-D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426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Sitz des britischen Parlaments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Trafalgar Square (Mitte der Londoner Innenstadt, mit sehenswerten Panoramablick)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Madame Tussauds London (Wachsfigurenkabinett mit weiteren Niederlassungen) 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SOHO (Soho ist eine vielfältige kulturelle Mischung, unter anderem aus Schwulenbars und Erotikshops, Pubs und Straßenmärkten. Es gilt als das Lesben- und Schwulenviertel Londons, insbesondere im Bereich der Old Compton Street) </a:t>
            </a:r>
          </a:p>
          <a:p>
            <a:pPr>
              <a:buFontTx/>
              <a:buChar char="-"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Meilen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DDFF-0013-6EF4-9875-2E76635404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127" y="2558118"/>
            <a:ext cx="2946400" cy="202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114E8E9-A2BB-8152-D48C-FB542D754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r="11721"/>
          <a:stretch/>
        </p:blipFill>
        <p:spPr>
          <a:xfrm>
            <a:off x="2422128" y="740304"/>
            <a:ext cx="7347744" cy="5038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394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7401" y="434770"/>
            <a:ext cx="2946400" cy="20238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880C424-C906-0AB7-4594-1E627F25E1C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8673" y="2566874"/>
            <a:ext cx="2925128" cy="1423458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E9DD189A-54B8-0B73-3F10-690BBFA9B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558118"/>
            <a:ext cx="7954540" cy="39549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Zweiten Tag der Erkundung geht es in den Osten der Londoner Innenstadt mit Höhepunkten wie dem Tower of London.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Piccadilly Circus (Während der Zeit des großen „British Empire“ wurde er oft als „Mittelpunkt der Welt“ bezeichnet)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St. James’s Palace (Offizieller Amtssitz der britischen Monarchen)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Downing Street (Standort der offiziellen Amts- und Wohnsitze des Premierministers des Vereinigten Königreichs und des Schatzkanzlers)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Millennium Bridge (Sehenswerte Fußgänger-Hängebrücke über der Themse)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Borough Market (Sehenswerter Lebensmittelmarkt dessen älteste Aufzeichnungen von 1014 stammen, als er noch südlichen Seite lag)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Bridge (Sehenswerte im neugotischen Stil errichtete Klappbrücke)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of London (</a:t>
            </a:r>
            <a:r>
              <a:rPr lang="de-D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488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Residenz, Waffenkammer, Werkstatt, Lager, Zoo, Garnison, Museum, Münzprägestätte, Gefängnis, Archiv und Hinrichtungsstätte der </a:t>
            </a:r>
            <a:r>
              <a:rPr lang="de-DE" sz="1050" dirty="0"/>
              <a:t>englischen und britischen Königen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Brick Lane Market (Herz der Bangladeschi-Gemeinde Londons mit sehenswerten Straßenmarkt)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Saint Paul´s Cathedral (Einer der größten Kirchen der Welt im klassizistischen Barock) 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SOHO (Individueller Übernachtungsstandort) </a:t>
            </a:r>
          </a:p>
          <a:p>
            <a:pPr>
              <a:buFontTx/>
              <a:buChar char="-"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10,7 Meilen</a:t>
            </a:r>
          </a:p>
        </p:txBody>
      </p:sp>
    </p:spTree>
    <p:extLst>
      <p:ext uri="{BB962C8B-B14F-4D97-AF65-F5344CB8AC3E}">
        <p14:creationId xmlns:p14="http://schemas.microsoft.com/office/powerpoint/2010/main" val="22738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93718" y="472441"/>
            <a:ext cx="2648415" cy="207869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97AFD4F6-A76A-2844-9E8B-9B3DD3DF5E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93718" y="2615409"/>
            <a:ext cx="2716983" cy="1691453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A19C0F28-216D-F55B-F461-2291B4B0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2" y="2558118"/>
            <a:ext cx="8019585" cy="3954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Weiter gehts in den Süden Londons zur Entdeckung .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 Bridge (Übergang nach Südlondon)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Greenwich Park (Erholungsstandort mit Kultur und Freizeiteinrichtungen)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Greenwich Observatorium (</a:t>
            </a:r>
            <a:r>
              <a:rPr lang="de-D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795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Beispiel palladianischer Architektur und für das Verständnis von Astronomie und Navigation)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Burgess Park (Das vom Park eingenommene Land wurde früher für Wohnbau, Industrie und Verkehrsinfrastruktur genutzt)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Shard (Einer der höchsten Wolkenkratzer Europas mit </a:t>
            </a:r>
            <a:r>
              <a:rPr lang="de-DE" sz="1050" dirty="0"/>
              <a:t>Aussichtsplattform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Dungeon (T</a:t>
            </a:r>
            <a:r>
              <a:rPr lang="de-DE" sz="1050" dirty="0"/>
              <a:t>hematisiert die blutige Geschichte Englands der vergangenen tausend Jahre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Eye (Eines der Wahrzeichen der britischen Hauptstadt am Südufer der Themse)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SOHO (Individueller Übernachtungsstandort) </a:t>
            </a:r>
          </a:p>
          <a:p>
            <a:pPr>
              <a:buFontTx/>
              <a:buChar char="-"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16,3 Meilen</a:t>
            </a:r>
          </a:p>
        </p:txBody>
      </p:sp>
    </p:spTree>
    <p:extLst>
      <p:ext uri="{BB962C8B-B14F-4D97-AF65-F5344CB8AC3E}">
        <p14:creationId xmlns:p14="http://schemas.microsoft.com/office/powerpoint/2010/main" val="382893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114E8E9-A2BB-8152-D48C-FB542D754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r="1422"/>
          <a:stretch/>
        </p:blipFill>
        <p:spPr>
          <a:xfrm>
            <a:off x="2422128" y="740304"/>
            <a:ext cx="7347744" cy="5038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5633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7400" y="472440"/>
            <a:ext cx="2946400" cy="20782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C636308-9F89-E47F-250E-ACDD0D66537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07400" y="2801257"/>
            <a:ext cx="2925128" cy="1255486"/>
          </a:xfrm>
          <a:prstGeom prst="rect">
            <a:avLst/>
          </a:prstGeom>
        </p:spPr>
      </p:pic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52739CE3-D938-F434-1250-4CC866C1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558118"/>
            <a:ext cx="7933268" cy="3954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 vierten Tag folgen wir individuellen Sehenswürdigkeiten Londons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of England (Zentrum der britischen Geld- und Währungspolitik)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Temple Church (Ehemaliges Zentrum der Tempelritter in England, heute Treffpunkt für Richter, Rechtsanwälte und Notare)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Charing Cross (Eine der Mittelpunkte von London, mit im </a:t>
            </a:r>
            <a:r>
              <a:rPr lang="de-DE" sz="1050" dirty="0"/>
              <a:t>viktorianischen Stil erstellten Kopie eines Eleonorenkreuz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Scotland Yard (Basis der Londoner Kriminalpolizei)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Lambeth Palace (Standort der offizielle Bibliothek des Erzbischofs von Canterbury und der Unterlagen der Kirche von England)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London Victoria Station (</a:t>
            </a:r>
            <a:r>
              <a:rPr lang="de-DE" sz="1050" dirty="0"/>
              <a:t>Er ist ein bedeutender Knotenpunkt des U-Bahn-Netzes der London Underground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Königliche Botanische Gärten von Kew (</a:t>
            </a:r>
            <a:r>
              <a:rPr lang="de-D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1084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Sehenswerte Studienfläche für </a:t>
            </a:r>
            <a:r>
              <a:rPr lang="de-DE" sz="1050" dirty="0"/>
              <a:t>Botanik und Ökologie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SOHO (Individueller Übernachtungsstandort) </a:t>
            </a:r>
          </a:p>
          <a:p>
            <a:pPr>
              <a:buFontTx/>
              <a:buChar char="-"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14,1 Meilen</a:t>
            </a:r>
          </a:p>
        </p:txBody>
      </p:sp>
    </p:spTree>
    <p:extLst>
      <p:ext uri="{BB962C8B-B14F-4D97-AF65-F5344CB8AC3E}">
        <p14:creationId xmlns:p14="http://schemas.microsoft.com/office/powerpoint/2010/main" val="52904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80C8D963-B00F-868F-5A27-D9C3F254A48C}"/>
              </a:ext>
            </a:extLst>
          </p:cNvPr>
          <p:cNvSpPr/>
          <p:nvPr/>
        </p:nvSpPr>
        <p:spPr>
          <a:xfrm>
            <a:off x="358140" y="403860"/>
            <a:ext cx="11628120" cy="5981700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6BDA3E9-CFD4-5D5D-BC9E-2E02E3FC4F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127" y="866274"/>
            <a:ext cx="2946400" cy="1504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921CB38D-EDAC-5FB2-A3B5-7470F2E710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96414" y="2558118"/>
            <a:ext cx="3328319" cy="2952816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FDDE6345-DD42-4147-637F-1C19834AE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3" y="2558119"/>
            <a:ext cx="7822281" cy="29528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letzte Tag der Erkundungstour führt in den Norden Londons oder für weitere Individuelle Zusatzziele genutzt werden.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SOHO (Individueller Übernachtungsstandort)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Euston (Abfahrt des Zuges nach Watford Junction)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Warner Bros. Studio Tour London (</a:t>
            </a:r>
            <a:r>
              <a:rPr lang="de-DE" sz="1050" dirty="0"/>
              <a:t>Film- und Medienkomplex mit Harry-Potter-Museum</a:t>
            </a: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Tx/>
              <a:buChar char="-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SOHO (Individueller Übernachtungsstandort) </a:t>
            </a:r>
          </a:p>
          <a:p>
            <a:pPr>
              <a:buFontTx/>
              <a:buChar char="-"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 Meilen</a:t>
            </a:r>
          </a:p>
        </p:txBody>
      </p:sp>
    </p:spTree>
    <p:extLst>
      <p:ext uri="{BB962C8B-B14F-4D97-AF65-F5344CB8AC3E}">
        <p14:creationId xmlns:p14="http://schemas.microsoft.com/office/powerpoint/2010/main" val="182486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715</Words>
  <Application>Microsoft Office PowerPoint</Application>
  <PresentationFormat>Breitbild</PresentationFormat>
  <Paragraphs>59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Symbol</vt:lpstr>
      <vt:lpstr>Times New Roman</vt:lpstr>
      <vt:lpstr>Wingdings</vt:lpstr>
      <vt:lpstr>Wingdings 3</vt:lpstr>
      <vt:lpstr>Ion-Sitzungssaal</vt:lpstr>
      <vt:lpstr>Scheuer Traveling Services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Scheuer Traveling Services</dc:title>
  <dc:creator>Frank-Peter Scheuer</dc:creator>
  <cp:lastModifiedBy>Frank-Peter Scheuer</cp:lastModifiedBy>
  <cp:revision>15</cp:revision>
  <dcterms:created xsi:type="dcterms:W3CDTF">2022-08-16T08:59:41Z</dcterms:created>
  <dcterms:modified xsi:type="dcterms:W3CDTF">2023-07-25T08:48:59Z</dcterms:modified>
</cp:coreProperties>
</file>