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A40F-53B9-4201-B0AA-947A2D3E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663FB-AEF9-4515-BEB0-94D4CEFA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E147-DD91-448E-9B6E-AB36B06F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5F0B-6B21-4953-8361-37376CA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0993-A296-4954-A353-3C0F4631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C1E4-8E8F-4075-B1B2-59C31D37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992EC-28F3-439B-A9C1-233C7F37D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8D7B-6FFF-41FF-9176-5F317AD0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BC3B-C1AE-4AAF-BBBB-E42E862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ACA6F-8B7C-4C54-B477-556B6904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75E48-2DF7-4E42-90C5-51580242F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77566-4376-4A2C-A35F-B1716C0F2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596F-4478-4197-AAB5-BB60E0C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086A-D8FC-4DA3-B66B-44CA2E4A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1DAF-6130-446D-9DC6-CBB9DCD6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65EC-7F00-4E86-9067-205BE8F2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B236-9639-4956-AFED-F7957A43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973B-73A7-4E75-8864-FE54146E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5DB5-EC26-4822-8477-7A1A2A3E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0167-FDB2-4F9E-BD3A-D54D15C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6DA0-55A5-4AA1-AA79-F45B5FA8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9697-674C-42A5-B6A5-E6235462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ADAF-6EE6-4BAE-B7D6-D366237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331E-A2C5-4AAF-9D85-7395B252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0B5D-DEA6-4CB1-9D0B-A486AD7D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ED3C-91C3-4F4B-9FB4-5CDAD32C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4067-9546-4062-BE65-7EB6F70A9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A125-2366-424A-8CAE-7499D4F67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FA21-9CB8-46BB-87F7-CDD295D0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916AC-4206-4CBB-85B1-08040C42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2886-0282-4B0A-B549-E3C6069C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1BFA-9E90-480D-A485-D8359270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0E8B-ACA6-471F-8438-04C1DA05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C32B-FBA2-4037-990C-C2A2B4CB5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512B1-5E88-4DD6-9C54-434E93290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3559C-8317-4FFE-B7B7-A67FEBBA5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50D83-5F9E-466F-9422-C00C96C8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63CDB-8553-4219-91DA-A7751C1D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151C7-26D4-4646-A028-44F5817F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9DC1-0AFB-4937-B362-A1C40BED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AA3D-61D9-48BB-9F69-433A0CCA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D39C8-EE19-459C-B409-826A78C7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F04F5-CE21-4B01-BBDF-7A90E374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B744B-532A-49D2-B80F-75AEABC9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0DD70-14C5-4FF5-AF12-683BDF7E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3636D-DF0B-420E-A821-A50090B8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AA0C-542B-423B-80BD-2F010704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6586-2BEB-4C09-B534-9097F859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5A1B3-33DF-4545-8623-B0C0ECE0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30AB-16E8-44D0-BE9F-CF27140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B706-60CF-4C2B-9155-BB474240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3D48C-ED95-40ED-867B-16CE5039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B9CF-6BD8-483C-897D-290087EE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846DD-9268-4D4E-AACF-FA6F3CBC3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35DB5-2AAD-4D00-A745-AC20A1954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52B34-BE17-471F-BDC8-94A8F3DD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61657-40E5-4CB5-8203-26C607D7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3D30B-9F05-4F95-A540-A8B482C3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DA21C-1D47-4EB9-A923-D412DD9E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835D2-FD8A-4049-8744-B14B4562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C1CA-6EB8-4971-81B4-A8132B1E2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19763-8D77-44E7-AE96-C9530E383B6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698C-C500-4BE5-807F-C2EDFFD10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62D0-667D-40D6-9E42-2600F5E4F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128B-1623-4170-B37E-6F87AFF1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DD59DA-4492-49B4-B626-2A6989D11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2607"/>
              </p:ext>
            </p:extLst>
          </p:nvPr>
        </p:nvGraphicFramePr>
        <p:xfrm>
          <a:off x="375478" y="225287"/>
          <a:ext cx="3533913" cy="154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913">
                  <a:extLst>
                    <a:ext uri="{9D8B030D-6E8A-4147-A177-3AD203B41FA5}">
                      <a16:colId xmlns:a16="http://schemas.microsoft.com/office/drawing/2014/main" val="658737732"/>
                    </a:ext>
                  </a:extLst>
                </a:gridCol>
              </a:tblGrid>
              <a:tr h="3851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Google.com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6068"/>
                  </a:ext>
                </a:extLst>
              </a:tr>
              <a:tr h="38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Github.com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05330"/>
                  </a:ext>
                </a:extLst>
              </a:tr>
              <a:tr h="38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Stackoverflow.com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741055"/>
                  </a:ext>
                </a:extLst>
              </a:tr>
              <a:tr h="38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Golang.org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5872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0DDCD2-EC5C-4DAB-923B-D8599D92B9CF}"/>
              </a:ext>
            </a:extLst>
          </p:cNvPr>
          <p:cNvCxnSpPr>
            <a:cxnSpLocks/>
          </p:cNvCxnSpPr>
          <p:nvPr/>
        </p:nvCxnSpPr>
        <p:spPr>
          <a:xfrm>
            <a:off x="3909391" y="967409"/>
            <a:ext cx="13914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45EFB-15C4-42E1-937C-036218FE59BF}"/>
              </a:ext>
            </a:extLst>
          </p:cNvPr>
          <p:cNvSpPr txBox="1"/>
          <p:nvPr/>
        </p:nvSpPr>
        <p:spPr>
          <a:xfrm>
            <a:off x="5459896" y="609600"/>
            <a:ext cx="23058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 the link, make request..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CC9A2-AAE1-4A4E-B106-96A0F8BE2164}"/>
              </a:ext>
            </a:extLst>
          </p:cNvPr>
          <p:cNvCxnSpPr>
            <a:cxnSpLocks/>
          </p:cNvCxnSpPr>
          <p:nvPr/>
        </p:nvCxnSpPr>
        <p:spPr>
          <a:xfrm>
            <a:off x="7918173" y="960783"/>
            <a:ext cx="13914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01CD2D-BA7E-4890-9338-6BD872B9CC30}"/>
              </a:ext>
            </a:extLst>
          </p:cNvPr>
          <p:cNvSpPr txBox="1"/>
          <p:nvPr/>
        </p:nvSpPr>
        <p:spPr>
          <a:xfrm>
            <a:off x="9462051" y="748099"/>
            <a:ext cx="2305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Google.com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AF0960-FF54-4B8C-94AF-823E1221B6D3}"/>
              </a:ext>
            </a:extLst>
          </p:cNvPr>
          <p:cNvCxnSpPr>
            <a:cxnSpLocks/>
          </p:cNvCxnSpPr>
          <p:nvPr/>
        </p:nvCxnSpPr>
        <p:spPr>
          <a:xfrm>
            <a:off x="10614990" y="1248868"/>
            <a:ext cx="0" cy="516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56DA27-0DB7-47CB-B0E7-180465B9021B}"/>
              </a:ext>
            </a:extLst>
          </p:cNvPr>
          <p:cNvCxnSpPr>
            <a:cxnSpLocks/>
          </p:cNvCxnSpPr>
          <p:nvPr/>
        </p:nvCxnSpPr>
        <p:spPr>
          <a:xfrm flipH="1">
            <a:off x="8759687" y="1765703"/>
            <a:ext cx="17029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DF4A9F-B3A3-439F-A7FB-6D499F9A882D}"/>
              </a:ext>
            </a:extLst>
          </p:cNvPr>
          <p:cNvSpPr txBox="1"/>
          <p:nvPr/>
        </p:nvSpPr>
        <p:spPr>
          <a:xfrm>
            <a:off x="6308034" y="1442537"/>
            <a:ext cx="23058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 the link, make request..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26EF59-CCEA-4917-9737-3C32E763813D}"/>
              </a:ext>
            </a:extLst>
          </p:cNvPr>
          <p:cNvCxnSpPr>
            <a:cxnSpLocks/>
          </p:cNvCxnSpPr>
          <p:nvPr/>
        </p:nvCxnSpPr>
        <p:spPr>
          <a:xfrm>
            <a:off x="7335077" y="2222903"/>
            <a:ext cx="0" cy="9674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481464-DF3B-4F51-B779-792FF2BB6710}"/>
              </a:ext>
            </a:extLst>
          </p:cNvPr>
          <p:cNvSpPr txBox="1"/>
          <p:nvPr/>
        </p:nvSpPr>
        <p:spPr>
          <a:xfrm>
            <a:off x="6182138" y="3190313"/>
            <a:ext cx="2305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Github.com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161625-C5E2-4D1E-B35F-9F2A5BFA5598}"/>
              </a:ext>
            </a:extLst>
          </p:cNvPr>
          <p:cNvCxnSpPr>
            <a:cxnSpLocks/>
          </p:cNvCxnSpPr>
          <p:nvPr/>
        </p:nvCxnSpPr>
        <p:spPr>
          <a:xfrm>
            <a:off x="7335077" y="3631097"/>
            <a:ext cx="0" cy="10469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BEF77F-C071-4E6A-95BE-3ADC1B38B38E}"/>
              </a:ext>
            </a:extLst>
          </p:cNvPr>
          <p:cNvSpPr txBox="1"/>
          <p:nvPr/>
        </p:nvSpPr>
        <p:spPr>
          <a:xfrm>
            <a:off x="5459896" y="4889615"/>
            <a:ext cx="3670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Repeat🔁</a:t>
            </a:r>
          </a:p>
        </p:txBody>
      </p:sp>
    </p:spTree>
    <p:extLst>
      <p:ext uri="{BB962C8B-B14F-4D97-AF65-F5344CB8AC3E}">
        <p14:creationId xmlns:p14="http://schemas.microsoft.com/office/powerpoint/2010/main" val="24609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C2AC2B-2151-4E07-A802-8816EB1F92FF}"/>
              </a:ext>
            </a:extLst>
          </p:cNvPr>
          <p:cNvSpPr/>
          <p:nvPr/>
        </p:nvSpPr>
        <p:spPr>
          <a:xfrm>
            <a:off x="3498574" y="278296"/>
            <a:ext cx="5194852" cy="7818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Google.com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B66D64-AEBA-413C-AB06-05EAE173D5C5}"/>
              </a:ext>
            </a:extLst>
          </p:cNvPr>
          <p:cNvCxnSpPr>
            <a:cxnSpLocks/>
          </p:cNvCxnSpPr>
          <p:nvPr/>
        </p:nvCxnSpPr>
        <p:spPr>
          <a:xfrm>
            <a:off x="6096000" y="1179443"/>
            <a:ext cx="0" cy="901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4B5C91-CA0B-4557-B7E8-C7A735514765}"/>
              </a:ext>
            </a:extLst>
          </p:cNvPr>
          <p:cNvSpPr txBox="1"/>
          <p:nvPr/>
        </p:nvSpPr>
        <p:spPr>
          <a:xfrm>
            <a:off x="6096000" y="1391478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AFB512-53AF-47D3-87C6-EDCC7FE68AFE}"/>
              </a:ext>
            </a:extLst>
          </p:cNvPr>
          <p:cNvSpPr/>
          <p:nvPr/>
        </p:nvSpPr>
        <p:spPr>
          <a:xfrm>
            <a:off x="3498574" y="2100470"/>
            <a:ext cx="5194852" cy="7818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24AA30-7E16-4546-B7CF-F159C91F1A49}"/>
              </a:ext>
            </a:extLst>
          </p:cNvPr>
          <p:cNvSpPr/>
          <p:nvPr/>
        </p:nvSpPr>
        <p:spPr>
          <a:xfrm>
            <a:off x="3498574" y="3922644"/>
            <a:ext cx="5194852" cy="7818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Stackoverflow.com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A0A73-E01F-4365-A96C-DF359B0F6659}"/>
              </a:ext>
            </a:extLst>
          </p:cNvPr>
          <p:cNvSpPr/>
          <p:nvPr/>
        </p:nvSpPr>
        <p:spPr>
          <a:xfrm>
            <a:off x="3498574" y="5744818"/>
            <a:ext cx="5194852" cy="7818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golang.org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26FB3B-9B6A-45D5-BE3D-7CA3E5D35D17}"/>
              </a:ext>
            </a:extLst>
          </p:cNvPr>
          <p:cNvCxnSpPr>
            <a:cxnSpLocks/>
          </p:cNvCxnSpPr>
          <p:nvPr/>
        </p:nvCxnSpPr>
        <p:spPr>
          <a:xfrm>
            <a:off x="6096000" y="2978426"/>
            <a:ext cx="0" cy="901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5C2AE4-667A-4466-BF22-BE920FFFF8C0}"/>
              </a:ext>
            </a:extLst>
          </p:cNvPr>
          <p:cNvCxnSpPr>
            <a:cxnSpLocks/>
          </p:cNvCxnSpPr>
          <p:nvPr/>
        </p:nvCxnSpPr>
        <p:spPr>
          <a:xfrm>
            <a:off x="6096000" y="4777409"/>
            <a:ext cx="0" cy="901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38712-6BF9-48FD-9CC2-66FE2156D5F2}"/>
              </a:ext>
            </a:extLst>
          </p:cNvPr>
          <p:cNvSpPr txBox="1"/>
          <p:nvPr/>
        </p:nvSpPr>
        <p:spPr>
          <a:xfrm>
            <a:off x="6122504" y="3214517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8E12F-C3D0-41C8-A88E-7AD8CB770A4E}"/>
              </a:ext>
            </a:extLst>
          </p:cNvPr>
          <p:cNvSpPr txBox="1"/>
          <p:nvPr/>
        </p:nvSpPr>
        <p:spPr>
          <a:xfrm>
            <a:off x="6149008" y="5037556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366968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986E82-E34C-4993-AEA4-738C706377BC}"/>
              </a:ext>
            </a:extLst>
          </p:cNvPr>
          <p:cNvSpPr/>
          <p:nvPr/>
        </p:nvSpPr>
        <p:spPr>
          <a:xfrm>
            <a:off x="271670" y="397565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Google.com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21D8D-6806-49DA-A3EA-F87625044597}"/>
              </a:ext>
            </a:extLst>
          </p:cNvPr>
          <p:cNvSpPr/>
          <p:nvPr/>
        </p:nvSpPr>
        <p:spPr>
          <a:xfrm>
            <a:off x="3183835" y="397565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Githhub.com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2203E-BBD2-4A59-BEC7-4C45BC78DE32}"/>
              </a:ext>
            </a:extLst>
          </p:cNvPr>
          <p:cNvSpPr/>
          <p:nvPr/>
        </p:nvSpPr>
        <p:spPr>
          <a:xfrm>
            <a:off x="6096000" y="397565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Stackoverflow.com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BEFBB-FDD4-4E01-9AB5-7D6B34DC9C6A}"/>
              </a:ext>
            </a:extLst>
          </p:cNvPr>
          <p:cNvSpPr/>
          <p:nvPr/>
        </p:nvSpPr>
        <p:spPr>
          <a:xfrm>
            <a:off x="9157252" y="397565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folang.org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3DA7C-DAB5-4685-80E3-25147D9B5A72}"/>
              </a:ext>
            </a:extLst>
          </p:cNvPr>
          <p:cNvCxnSpPr/>
          <p:nvPr/>
        </p:nvCxnSpPr>
        <p:spPr>
          <a:xfrm>
            <a:off x="1583635" y="1152939"/>
            <a:ext cx="0" cy="887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81F24F-C354-4CCC-84E2-A9E652222192}"/>
              </a:ext>
            </a:extLst>
          </p:cNvPr>
          <p:cNvCxnSpPr/>
          <p:nvPr/>
        </p:nvCxnSpPr>
        <p:spPr>
          <a:xfrm>
            <a:off x="4495800" y="1152939"/>
            <a:ext cx="0" cy="887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CB3F61-B05E-43D8-A9CE-7A632E5F9627}"/>
              </a:ext>
            </a:extLst>
          </p:cNvPr>
          <p:cNvCxnSpPr/>
          <p:nvPr/>
        </p:nvCxnSpPr>
        <p:spPr>
          <a:xfrm>
            <a:off x="7407965" y="1152939"/>
            <a:ext cx="0" cy="887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D3628D-9FC6-4795-BFEC-57D241F91044}"/>
              </a:ext>
            </a:extLst>
          </p:cNvPr>
          <p:cNvCxnSpPr/>
          <p:nvPr/>
        </p:nvCxnSpPr>
        <p:spPr>
          <a:xfrm>
            <a:off x="10320130" y="1152939"/>
            <a:ext cx="0" cy="887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4A103-6319-48B6-9AA9-D1EB51096C24}"/>
              </a:ext>
            </a:extLst>
          </p:cNvPr>
          <p:cNvSpPr/>
          <p:nvPr/>
        </p:nvSpPr>
        <p:spPr>
          <a:xfrm>
            <a:off x="271670" y="2160104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Make 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5782D-0084-4730-B0E0-72F1391BAFB2}"/>
              </a:ext>
            </a:extLst>
          </p:cNvPr>
          <p:cNvSpPr/>
          <p:nvPr/>
        </p:nvSpPr>
        <p:spPr>
          <a:xfrm>
            <a:off x="3183835" y="2160104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Make 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8F1EAB-AC7A-4EBD-B9BE-8C7947D68D31}"/>
              </a:ext>
            </a:extLst>
          </p:cNvPr>
          <p:cNvSpPr/>
          <p:nvPr/>
        </p:nvSpPr>
        <p:spPr>
          <a:xfrm>
            <a:off x="6096000" y="2160104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Make request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427042-6662-4FC1-9FEC-81E23D0C4F1A}"/>
              </a:ext>
            </a:extLst>
          </p:cNvPr>
          <p:cNvSpPr/>
          <p:nvPr/>
        </p:nvSpPr>
        <p:spPr>
          <a:xfrm>
            <a:off x="9008165" y="2160104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Make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1AEE4-2369-4834-9CF0-12D301BBEF63}"/>
              </a:ext>
            </a:extLst>
          </p:cNvPr>
          <p:cNvCxnSpPr/>
          <p:nvPr/>
        </p:nvCxnSpPr>
        <p:spPr>
          <a:xfrm>
            <a:off x="1583635" y="2985052"/>
            <a:ext cx="0" cy="887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B19D4-A36A-4777-BF89-FDF00BD2B50C}"/>
              </a:ext>
            </a:extLst>
          </p:cNvPr>
          <p:cNvCxnSpPr/>
          <p:nvPr/>
        </p:nvCxnSpPr>
        <p:spPr>
          <a:xfrm>
            <a:off x="4495800" y="2985052"/>
            <a:ext cx="0" cy="887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36E5AD-952E-4810-8431-BA6FC99505C8}"/>
              </a:ext>
            </a:extLst>
          </p:cNvPr>
          <p:cNvCxnSpPr/>
          <p:nvPr/>
        </p:nvCxnSpPr>
        <p:spPr>
          <a:xfrm>
            <a:off x="7451035" y="2985052"/>
            <a:ext cx="0" cy="887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6CF087-E9E5-40C9-A36E-0D92113F5CEA}"/>
              </a:ext>
            </a:extLst>
          </p:cNvPr>
          <p:cNvCxnSpPr/>
          <p:nvPr/>
        </p:nvCxnSpPr>
        <p:spPr>
          <a:xfrm>
            <a:off x="10406270" y="2985052"/>
            <a:ext cx="0" cy="887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F943EEA-2CCD-45DF-AE71-6607A2E0B693}"/>
              </a:ext>
            </a:extLst>
          </p:cNvPr>
          <p:cNvSpPr/>
          <p:nvPr/>
        </p:nvSpPr>
        <p:spPr>
          <a:xfrm>
            <a:off x="271670" y="4061791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Print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855F8B-118F-45EB-9E22-27731816508F}"/>
              </a:ext>
            </a:extLst>
          </p:cNvPr>
          <p:cNvSpPr/>
          <p:nvPr/>
        </p:nvSpPr>
        <p:spPr>
          <a:xfrm>
            <a:off x="3183835" y="4061790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Print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0E5440-3EF8-4259-A565-F9B5AFE541F5}"/>
              </a:ext>
            </a:extLst>
          </p:cNvPr>
          <p:cNvSpPr/>
          <p:nvPr/>
        </p:nvSpPr>
        <p:spPr>
          <a:xfrm>
            <a:off x="6096000" y="4061789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DD450-4E66-4601-BC5C-0135954346D0}"/>
              </a:ext>
            </a:extLst>
          </p:cNvPr>
          <p:cNvSpPr/>
          <p:nvPr/>
        </p:nvSpPr>
        <p:spPr>
          <a:xfrm>
            <a:off x="9008165" y="4061788"/>
            <a:ext cx="2623930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Print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50EFE5-8EE3-4BEC-BE10-8EA1ACB66E15}"/>
              </a:ext>
            </a:extLst>
          </p:cNvPr>
          <p:cNvSpPr/>
          <p:nvPr/>
        </p:nvSpPr>
        <p:spPr>
          <a:xfrm>
            <a:off x="1446143" y="5327367"/>
            <a:ext cx="8723244" cy="6361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With goroutines we can fetch all of these request to server at the same time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7FA539-8DF7-47CC-B4E8-81D7D79F337F}"/>
              </a:ext>
            </a:extLst>
          </p:cNvPr>
          <p:cNvCxnSpPr/>
          <p:nvPr/>
        </p:nvCxnSpPr>
        <p:spPr>
          <a:xfrm>
            <a:off x="271670" y="5035826"/>
            <a:ext cx="116155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6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36CBB2-66FD-4A37-8F41-7A5979D2160F}"/>
              </a:ext>
            </a:extLst>
          </p:cNvPr>
          <p:cNvSpPr/>
          <p:nvPr/>
        </p:nvSpPr>
        <p:spPr>
          <a:xfrm>
            <a:off x="4225636" y="2438399"/>
            <a:ext cx="3297382" cy="16348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96ACFF-18CC-44B8-A346-914F2FF1ACCA}"/>
              </a:ext>
            </a:extLst>
          </p:cNvPr>
          <p:cNvSpPr/>
          <p:nvPr/>
        </p:nvSpPr>
        <p:spPr>
          <a:xfrm>
            <a:off x="346363" y="2490352"/>
            <a:ext cx="2784764" cy="153092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Main Routine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3D7970-2C1E-496F-B18A-AA5B7C9F5655}"/>
              </a:ext>
            </a:extLst>
          </p:cNvPr>
          <p:cNvSpPr/>
          <p:nvPr/>
        </p:nvSpPr>
        <p:spPr>
          <a:xfrm>
            <a:off x="8672945" y="2493816"/>
            <a:ext cx="2784764" cy="153092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 Routine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CAA8F6-7501-4FAB-9195-793AF8A8C645}"/>
              </a:ext>
            </a:extLst>
          </p:cNvPr>
          <p:cNvSpPr/>
          <p:nvPr/>
        </p:nvSpPr>
        <p:spPr>
          <a:xfrm>
            <a:off x="4481945" y="162790"/>
            <a:ext cx="2784764" cy="153092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 Routine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5E32D-90C5-4CB2-80F3-E99B2F9AC896}"/>
              </a:ext>
            </a:extLst>
          </p:cNvPr>
          <p:cNvSpPr/>
          <p:nvPr/>
        </p:nvSpPr>
        <p:spPr>
          <a:xfrm>
            <a:off x="4481945" y="4817917"/>
            <a:ext cx="2784764" cy="153092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 Routine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6CCF4F-67BC-48F6-BAA1-AFA3FBF1788D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5874327" y="1693717"/>
            <a:ext cx="0" cy="7446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27FD7-8E43-4699-9F92-B6FFAC79DF7B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 flipV="1">
            <a:off x="7523018" y="3255817"/>
            <a:ext cx="1149927" cy="346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9C4C85-4F61-4C57-8DC5-E398850599EA}"/>
              </a:ext>
            </a:extLst>
          </p:cNvPr>
          <p:cNvCxnSpPr>
            <a:cxnSpLocks/>
          </p:cNvCxnSpPr>
          <p:nvPr/>
        </p:nvCxnSpPr>
        <p:spPr>
          <a:xfrm flipH="1" flipV="1">
            <a:off x="3075709" y="3255815"/>
            <a:ext cx="1149927" cy="346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3354BB-92A0-40F7-9E84-F1F47F141A26}"/>
              </a:ext>
            </a:extLst>
          </p:cNvPr>
          <p:cNvCxnSpPr>
            <a:cxnSpLocks/>
          </p:cNvCxnSpPr>
          <p:nvPr/>
        </p:nvCxnSpPr>
        <p:spPr>
          <a:xfrm>
            <a:off x="5874327" y="4073235"/>
            <a:ext cx="0" cy="7446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7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hanifezade</dc:creator>
  <cp:lastModifiedBy>Erfan hanifezade</cp:lastModifiedBy>
  <cp:revision>2</cp:revision>
  <dcterms:created xsi:type="dcterms:W3CDTF">2021-10-05T20:00:19Z</dcterms:created>
  <dcterms:modified xsi:type="dcterms:W3CDTF">2021-10-06T15:57:39Z</dcterms:modified>
</cp:coreProperties>
</file>