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694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5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2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0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4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1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33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0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40A9-40E1-44AA-B29E-CE5F9F835759}" type="datetimeFigureOut">
              <a:rPr lang="en-GB" smtClean="0"/>
              <a:t>22/05/2019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7B307-AF33-491E-8D5E-6266686B2C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gotomeeting.com/join/1777732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d-alliance.org/group/gede-group-european-data-experts-rda/wiki/gede-digital-object-topic-gro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l0AAADLCAIAAADbQLELAAAgAElEQVR4nOy9d3RbVbrw7fu+313fu9773XunUBIgoQRCSA9tGODSYWaYBjMDM8PMMJRJteNUCKkkIQlJCAkkIUSyuiz3JvfeYse9917kJsnq7bS9n++PkxhjO/aRpVhyOL+lBSyso7OPyv6dvfeznycAeHh4eHh4eK4T4OsG8PDw8PDw+BG8F3l4eHh4eL6D9yIPDw8PD8938F7k4eHh4eH5Dt6LPDw8PDw838F7kYeHh4eH5zt4L/Lw8PDw8HwH70UeHh4eHp7v4L3Iw8PDw8PzHbwXeXh4eHh4voP3Ig8PDw8Pz3fwXuTh4eHh4fmOH6IXCYIgSdLXreDh4eHxXzDGTqcTY+zrhviAH5YXGYbR6XQ9PT1Go9HXbeHh4eHxXyiKGhgY6O/v/wH2lj8gLw4NDbW1tfX19TmdTl+3hYeHh2ceoNPp2tvbW1tbLRaLr9syd9z6XsQYj4yMVFZWtre3GwwGXzeHh4eHZz5B0/TAwEB5eXlNTY3D4fB1c+aCW9mLGGODwVBWVlZSUqLT6RiG8XWLeHh4eOYldru9s7MzOzu7oaHhlp9yu2W9aDQay8vLs7OzOzs7aZr2dXN4eHh45j1Wq7W4uDgjI6O1tZWiKF8352ZxC3rR5XLV1dUlJSWVl5cTBOHr5vDw8PDcUnR3d6empqanp/f19fm6LTeFW82LnZ2darU6Ozt7aGjI123h4eHhuTUhCKKysjIiIiI3N9dkMvm6OV7m1vGi0WjMycmJioqqq6u7hQf4PDw8PH7CyMhIQkJCZGRkVVXVrbQp/FbwotPprK2tDQ0NTU9P5yNOeXh4eOYMmqarq6sjIiLUavXAwICvm+Md5r0XBwYGEhMTw8LCmpqafpipGXh4eHh8y8jISHx8vEAgKC0tNZvNvm6Op8xjLzocjpKSkpCQkNTUVJ1O5+vm8PDw8PxwcTqd5eXlISEhcXFxnZ2dvm6OR8xXL/b29kZHRwuFQj7olIeHh8dP6Ovri4yMlMvl+fn5NpvN182ZJfPPiy6Xq7S0VCKRKJXKnp4eXzeHh4eHh+c7zGZzVlaWXC6Piorq6uqaj8tb88yLw8PDqampSqUyOTn5B5jNloeHh8f/YRimqqpKJpOFhISUlZXZ7XZft8g95o0XEUL19fVhYWESiaS0tNRvU9g4HA6DwTAwMNDd3d3Z2VlfX19bW1szjtbW1q6urr6+Pq1Wa7PZ/PZCeHh4eDyhq6srKioqKipKrVaPjIz4ujluMD+8aLVac3JylEpleHh4a2urr5szEbPZ3NbWVlRUlJmZGRcXFx4ezt4oCYVCpVIZ9n2EQmFISIhUKg0LC4uJiUlJScnLy6usrOzp6fmB5OTl4eH5gWAwGFJTU6OiokJDQxsbG33dHK7MAy9qNJrY2NiIiIioqKjh4WFfN+caNE3r9fqKigq1Wh0WFiYSiWQyWWhoqFwul0qlYrFYJBKFhIQIJhESEiISicRisUQikclkCoVCqVSKRCKpVBoeHp6SklJRUTE8POzdTbI0TVssloGBAY1GM+BnDA0NORyO6RchaJo2m82Dg4PeOqlGoxkeHnY4HK5xkCRJUZRv88uzxWC1Wq2/fVIajUaj0ZjNZj7/Po9bOJ3O/Px8hUIhkUgKCwvnxd2/X3uRYZiGhga5XB4aGpqcnOwne/bZvPJpaWkikYj1mVQqFYlEQqFwsgU5EhISIhaL2ZcSCoUikSgqKqqystIrgmQYhv1esqr2K0QikUQiUSgUWq32Ru0nSZKdLWCf763zhoSEsHcnY0RFRcXHx6enp1+9erWhoaGvr290dNRut89l4EBPT49CoWC/UV65Ui8iEokUCkVRUdGcvRvTgDGNkQMA+bohcw2NKIKeZ+UsKIqqqqoSiURhYWEJCQn+v63Of73odDqvXLkSEhKiUChyc3P94S6DJMmWlha1Ws32px668EawXhSLxexkbE5OTk9Pjyc36Xa7PTIykh2V+iHsOzlNaLHJZBIKhawqvI74BrCmFIlEcXFxRUVFbW1tOp1uDgRZVFQ0Nt/gh4SFhcXFxd3sN2EGMIHpPkz3YkYH8IMbvLpo+4i1V2/XWF1+MU7gTmNjI7sWFhYW1tXV5evmTIefetFgMKSkpCiVSolEUlRU5A+Z93p6elJSUlhd3QwdTgl7WyASidLT02cd8Wy326Ojo2Uy2dy02V1CQkKEQmF/f/+N2m8wGNjxypw1SXidkJAQdjjLrgdnZmY2NTXd1Fu07OxssVg8Z18wd5FKpTk5OTfv8mcAu4BqBKoB092YmWdW8CI0Q+htmkFTe5e+1ujwl6UlLnR2doaHh6tUKplMVl1d7beJrP3RiwMDA9HR0WFhYSEhIdXV1T5fzyAI4urVqwqFQqFQzGXvPIZIJGLPPrvU9X7uRZFIJBQKp8kdZTQaWUX5sJFCoZAVZEhISExMTGVl5U3as5yTk+O3XmQ/gurq6ptx4dOCMbJjqgK7cjHVDYhjmjEGGAMwI4B9f1fNERthNNgHKIZAeOb5YZohDY6hDl1Vw2DhqH2AQfMjsn14eDgyMlKlUonF4oKCApfL5esWTYHfebGnp4ddUJRKpbW1tb5uDuh0uqSkJHZizbe9EjuzFxYW1t7e7tbA0c+9KBaLY2Njp0la5A9eHEMkEslkMnZGsa6uzuu/an/2okgkCgkJmesUX0iLiQJkj8R0KyArp0OwHZgRoLuAMQCmAObNvnIG0QRt11l7Ryw9DtKCObScYgiTY6RWk1PRlzps6aKRn47AxqPVaiMjI0NDQyUSSXp6uh/mU/UvL9bX17PxmXK5vK6uztfNgf7+/oiICLlc7iedMrvMJhaL3RpG+7kXJRJJZmbmNPs4/cqLLCHXY3aSkpIGvFpDwJ+9yIaGzV2xPTyKiXxsl2NXAWBuG8ORA5h+TDUBo5m/ITkYsJ0wa4wtg+YOq2uU0yEYa0ytVzqir3bHD1r8eumOZWRkJDw8XKlUSqXSmJiY0VFOlzln+IsXaZqurKyUSqWhoaEymay2ttbn2YPa2trCwsLYAFFf90jfQyqVSiSSjo4Ojhfi516USqXl5eXTtN8PvcjC3qaoVKq6ujpv5WfwZy+yIbsI3XTfYMxg4gq2hWBXAiCOsYsYmH5MVGOqFfAtkjBZb9N062t69HUEzWlJGwO0jpRmtcqLexKMTn/fR6/T6aKjo9nF+7i4OO/eX3qIX3iRpukrV66wq2hisdgfpNje3q5UKv3WJaGhoVevXuV4Lf7sRaFQKJPJps9z67deZJFIJFKp9OrVq14JIvBbLwqFQrFYnJGRcdO9SNUhyxls/QpTzVwPYXSYKMVU7bwIxnGrcyNp16CprWmwSGNs5biCaHHpi7riomvOVPSnkYw/rt6NodVqY2JixrZx9/b2+rpF1/C9F2maLigoEIlEcrlcJBL5w5ri0NAQK8XLly/7ujuaAnYjAfdlHn/2Ivu5Tz+L4udeFFz/RLKysjwPVfVnL4pEorKyMg8vcDqwGdkl2LEHmwIZ0wHsUGJnJHamAlkGVCugEYwsgF2ASQDm2qohpoBqwEQBpgfcWkf07Z03xtitBjgpa+tIWdNwsdV1LSk0wgyDKJIhXLTdQZpHLN09+rq6gbzSHnVBR5S6/ryk7BNZ5YGYmjN9xiYuUTy+QqvVRkVFyWQymUwml8v9pBSEj71I03R+fn5ISAj7vtTU1Pi2PQBgsVjYz8nXHdENkclkCQkJ3Cfu/NmLEokkPDzcYrFM037/96JAIBCJRFKpND093cM9Rf7sxZCQkO7ubk+u7sZgRBQypp3IfBToFoxGMVWJiSzsCKetIdguQLaLyHqRsXyNbCLkCMXODOy6gska5ExBjnhMdQA2A7ZhZANMAiancaS7Trp5TNMMDJhBNMUQBO1wkFYnZTM6RuoH8/PbwttHytu1FbWanOLO2IwmaVL9pZTGb1Lqv0lrFGS3S3PaVZV96Y1DRXq7xuzSX+mMDSnend2utPjxZketVhseHs5mNVGpVP4wavSlFymKKiwsFIlE7ExUaWnpHCxdTI/L5UpJSZHL5X7YMbGwuxrc2hXrz16Uy+UZGRnTz0DOCy8KBAKRSCQWi4uKijyZUPVbL7L5bm5G0A2mdch+mTG8gxwhU+/BwA7MDGKqDZM1mCjEVCFyxAGokE2CHGFAhAOkgysGOZOQIx0RRchVgqlaTDdjqg3ofmAGgBkAbAAAi1bbWnJlsK15uKt9qKN1pLvDYTGRTifhdBBOB+HwftkH0uUkHPax1zcMaQbbW4Y6Woc627qqy/sb6zDGLsZhsA+M2gfYXYl9hoYefUPbcGnjQGF1f2ZZd2JxR0yNLql8KDa3VZnbFnqlT5XVLKvRZNUN5LeOlPUbm3XWPgc5dVRnh75KXrYvtOZwz2i916/OW4yMjKhUKjaJpkql8vmo0WdepCiqoKBgLHFMfn6+P5QXrqysZLPM+LoXuiFsDKRbUR7+7EWVSlVRUTF9++eLFwUCAft99iSU2m+9KBaLw8LCvF4wCJMVmNxFG/4KZBbXQ5CFcSQghxqYfkAjwPQD3YnJJkzWYaIEuYqRMxc5cwCuAjQANAE0ALRibBhsaxFt/eCTZ1efeOOlk3967fM3Xzn11msXN7xzeet7l7f8k33I9gRGHtvnrYfq0K7LW9/7dvO7l7f883LQe5e3/PPsP373+ZuvnPjDq5//8dVDrz556NUnqpJi7IR5mGjXuKqHqLpBqrbXUVbZl16ryW4YKGgeKm7XVvbo6wbNbSOWbqN9yOzUtgyV5rWp+gxc03CP2gfjG85eKgos7o5z+WsOuZ6eHpVKJZVKZTKZz0eNvvEiTdPsSJFNH5OYmOgPuzu1Wi07lvd1F3RD2LQv7t5M+a0X2XjOGQukzCMvCgQCNh28RqOZ3ZfQb73IzhJ7M0EJZjCRgOxvM7b1QHMeyjDtyB5KO5IBTWVoTAMmATsxsgO2ArYCo8V4BGNXb1XZqT+9unnZnTsfu//jJx786IklHz2x5OMnlux58sFPxj32Pvngvp895K3H3p899Mn3X3/8qT964sGgFQt3PPZAyvnTBGGzMEaDfdBGGO2E2UXZCNpBMQSDqMmrgxjjbn1dVou8TpNLUJw856LsmW2Sc0Xvx9Sf0dsHub7bc0t9fT2bAZHth32oRh94ESHESpG9/qioKKuV23bdmwlJkhkZGXK53Nf9z3TI5fLk5GR3+ya/9SJ7VzRjfPb88qJAIJDJZGq1enYxOH7rRblcPuPI3g2QHRMXwPVrZNmFaU4B+hjTmK7EThF25QF24yeAMW69knvgpccCly/Y/uj9Ox57wI8ejy/Zuvqe4NWLYo4foNycMBu2dGU2iUp71RwTpSLMFHXHnit6T1z+Ube/zqlWVlay6SOkUqlCofCVGufaixjjysrKsZsCuVzuJ/UqOzo6bkYSTjbBpkwmY++A2P8Qi8WzOJFQKFQoFLMIfPBbL8pksujo6BmXrOadF9nNJ9NvyrwRfutFhULR1tY2iyuaDGY02LEf4HVk3gkMx58/g1zZAGJM5AO4sYjASnH/C2u2LF/gewve4BG8ZvHW1fdEH9vnslndignSWnsKe5XFfVF6G9fNf0Xdceeuvnu+aFPdYAH3E80ZJElmZ2ez4xOpVKpUKn0iiLn2YmNjI1uISyQSKZXK5mbOW5RuJgzDxMXFeSvT21jlYZlMJhaLY2JiEq6jVqsTEhJUKhVbsnjMkVz6QaVSmZycPItwR7/1YmhoaFJS0oyJe7zlReE4vNL+aeCy/2RK/NOLbHDc0NCQu5czBXQ3Y3gP4DVk2gbohsXFvge2YmcqQAh2FWA3R4odV/P2Pb860I+lyD62rVkctOru6GP7CLt7ahwx9xT2hub3hg6auW7cKuyM+aLwnZO5fy3vS+V+ojnD4XDExsYqFAqBQMBOKM59hcE59WJPT89YiUF2K7TPA1BZWltb2R+/t3oQsViclpbW3Nw8MjJisVgcDofdbrfb7ex/GAyG4eHhzs7O0tLS2NhYdmeYRCKZputn+9nZpab0ihfZga/Ue7A3DVy2q3rFi2zmtvFlpNhmsB8Wx1sTt5BKpbm5ue5+WF7x4lgtT2+hUqnS0tK8UNaG7mCM/wB4Htt2A+LU2WHGjB3RAGLsynV3pDjYULPvhbVblt+58/ElPjffzGpcuzho5V3xpz8FN7dXDlt6stsl6a1CjZHrgL6oK/ZY9tsncv9a2uuPamQTqEqlUoFAoFAo1Gq11wO+pmfuvDgyMsKOFAUCgVwuT0pK8ocAVACgKIrNueB5V8j2tllZWTqdjuMqoNPpHB4eLiwsVCqVQqHwRrlY5XJ5YmLi7EqLeO5FtppEaGioykuEhYVFRUWVlZVxCaz1ihfDw8MzMjIyMjLS09NTU1PZgi0qlYodtQsEAlbVXpytlUgkSqVymnrLU+K5F9n5dm99UuyHlZ2dbTQaZ/HdGw+m25DlHYCnGeu7mL5hWbHvH2PHRDyAELvc674xxiZNz/Hfv7DlkTt9Ljzuj+A1i4NXLyoIFYGbatQY25MbLyU3XOo3tnB5Po3IrDbFsbw/Hc7809WeJLfe27mhtbWVvYVlB1HZ2dneSrXIhTnyos1mG+uaxWKxSqXS6/Vzc+oZaW1tZSNjPe8HFQpFU1PT7HYNm83mmpqa2NhYtubi+A6a/XLMuo6B516USCS5ubkURSGvwrH9HnqRXTYev9rH7uxm2+BwOAYHB+vr63NycqKiotgJ8Fm/UeNhVxkLCgrcmhTx0IvsSHFwcNC7n5TnG+Ex3YqsbwHzKBDPMIa/YNspxnYWOSKxKwm7koHIw1Q9plqAbgWmE5hBYEYADWNnGsBl5FAAowXsAuy4tmcf4+v/nOpcGNMu57eb//7B4v/Y+NBPNy29beLj4dsDly8IWnnXtnX3TWOpoJV3TXHs0ts2P3xH4PIFW1fdvX3aw8c/dj6+JHD5wikbs/nh27etvXfH9RHt1lX37PrZ0paiaWYaMPsVZv+bZFwE7SAZV8NAQXrHtynNl/uNzWanzugY1lp7B83tA6a2fmNrm7aiSpNZ1Z9R3peS06ZU13+jqjp2NPOPn19969PMPxX3JPpJroPxFBUVsbeq7GTV7BbsZ8dceJGiqIyMDLacL3uRLS2cbmrmAIZhsrOzlUqlh52gWCxWKBSeb0d1OByNjY2pqalsB80uhkkkErVa7Vb3Oh6veDEvL89XvxyveLGysnLGE1mt1rq6uvDwcG8ldpBKpaGhoTodx8zXAF7yop/Esn0H1lOGN4B+hNI9xpg3IdN6xvgBM/oXevQtcPwDIBBgB8AegAMARwCOIMtRZP0SWc6B8wzQF5FNgh0JyKlGjiTsysFEKSbKMFGOySpM1WG6E+huoHsw3YPpIfZbmvDlZ9vW3ivY+r58z1bpR1vGP2QfB0p2bTr37psn3nx5x6P3b3749qCVd0+OU9227t4z7/xGtidQ9vHEw4XB75/9+++P/PqZbWvv3fTw7cFrFu+YKcx166p7vvrnH0L3b5/YmD1BwuAP9j6/Ztvae8eeHLhi4bHfvaDr7cIY213mEUv3iKV7xNI1bO7sG23q1FV26MpbR8pahq82DRRW9qaWdKtLuxIKO6MSG86ntl5IqDmXWH8+qup0WPWRxO6TcZ3Ho9s/jWg/GNa+T1yz7Wzuv77K2/BtUbDg6keysoPnCjYdznvjUNYfqwbcnvO/2Tidzri4OPY+lV37aG9vn5tTz4UX2UIZ7OqdQqHIy8vzeanhMbRaLbvQ5Un3x+45mXEfHncIgmhubma/E1Kp1MP8W97yoq8+Na+PF6dndHQ0LS1N6o06KuzEuFspf73ixeFhf6rhjinG8i9w3A/Olch6GqNRYEaAGQCmFdMNQNVgsggTJdiVjl2JyJHE2MOxQ4UsXwD9JWP+AtmEYLsAoABQAUQAxAEkA6QCZAHkAhQClAJUAlQBVAM4AaAmK2X7o/fvfuphs26EoWmaJCc8KJfLMDgw1N7SmJ+Veunsl3/77dZVdwevXjRmpu2P3h+08q6CcClDURMPp0iXzTI60N/fVFeXkxZ76tMDLz8WuGLhtrWLbyTF7Y/eF7xmUUNeFmA84dUYinLZrOc/eGvzw7ePP/vmZXfI9wQBwwCAlmrpc5b1E2W9rpIOW2GrOafJlFlvSK3RJ1Zq40sHo4s14Vf6FdmdotSmEHXt+aSWr6OrTua0KnPaVMVd8RV96RV9aU3DV1u15R366n5ji8bUprP1Gx0jdsLUqa/5LPPPh/J/fzj7nU6973NTT2B4eJgtdyq4Hp46N9/tm+7F7u5u9rd6+fJlmUwWGxs7fTLMOaaurs7zwaJUKuVe3YI7NputtbU1NjY2PT3dEyfxXnTLiwBAEARb4MVzNSoUCrfSVtx6XmTsn4HlNiAfQpa/YMRlIMtguoWxfQVwATnUgE2ARgHpMaMDug/oDkx3A9WByVpM1WOqEZN1mCjHZAWiugHANDz8xV9e3/jgT/Y+v8Zp49TVmHUjOXLBgZcf27rq2sCR9eLVGNWMx2KEBttbYk59uvOJB7euunvqweLqez79xVMDbU03ehHVp7u3fH9vZfCaxcFrFpcmRAGAxWVoH6loHS7pGKnsNTT0jtZ36Wr6DE1D5s5hc+eQucvk1FpceotLbyNM3aP1CbVfqRvPlvekkoyLQTP/Zgu74/Zl/GZ/7q+/yN9gcrkxtzE3VFRUsHONguuBKXMQg3NzvWg2m8fCitiQSz/ZmMHidDoTEhI8XE9iZX/zUhOwq3qevALvRXe9CAAulys5OdnztUY2Dpa7qG4xL2IyiTbeAcRCenQVJrjN1GESO5QAXzG2S5i54c6QcbP6GGMG4NoiaLrg68DlC7euumfvc6vtJjfi+9vLr372u+cDV9w15sWiKCXHYzHGZeqovc+tDlp1147HJsa+Bi5fcP6Dt83aG94TZEku7XjsgfFTqTseeyDwkQUn3/qFWTuEMUYY4WsPDDOF5JT3JKd3XlA3nOs3cupsHZRZWLrnQP5vd2f8IrT6FI28l9LIGzidzqSkJLb7YmPKioqKbvaazk30IkIoOzt7bD5KJpNlZmb6zwwqAGi1WolE4mHsn1wub2ho8PWlTAfvxVl4EQAMBkNoaKjnu1rlcnl9Pdf0IreUF5GOMTwB1P8BxyLGup3jMdiVC3AaiC8wcYX7qdiOcqS7Y98L64JXLwpevchdLwJAy9WCfS+s3bp6kbteZClPit39s6WTR42bHvqp6uBO5sYB6g25mZ/8z6rxE7nsY/Oy27Oll8DN2FSzU5dS/01G78XkhksOktP9equ2/HD2W3uyf7U7/VfFfSnczzU3DAwMSCQS9pfI5q+/2QuNN9GLDQ0NY92ZWCye3Tbnm0p9fb2Hy0hyuTw2NtYfkrtOA+/F2XkRABoaGjzfTSiRSLhnFr2FvMgg20GwB4D1/6P1a4HhNHbBdD8izgA6jWzfArZxPxlrjqjj+7auumf7uvtm50UASL5wKnjNou1r752FFzHGiV9/Hrxm8bZ13xv5bXzwJ2mXz01zoK6v++CrTwatnCjU4NX3HHn9GbN2GNxUY3V/VnzDmfjGU9WabG7FF3FEzRcfZ/5qd85rh3Pf9bcEqhjjwsLCsR3eYrE4IiLC841D03CzvKjX61UqFWt4ttL3XEbZcgEhlJGR4UnEDXtd1dXVvr6UGeC9OGsvsqk3PMyay4YW22ycevlbx4t0LaX7MVj/DRv+G9mOcDsGMbZogJNAnsZkCfdTsc7Q9nR9+sunglbeteOxB2btRePQwOFf/nzrqntm4UUAsJuMp97+ZeDKhd+5be29Ox57oDwxZpqjGJo6+afX2JZPCNjZuuqejJAL4KYXrS5DQs1XCc1nIqtP6+2cUtgPWjo/zfzzzrRXt2e+nNQi5n6uucFut4eFhY1N3rD16W7ebOpN8SKrnLGOWCKRREREeF7K3Ls4HA6pVOqJFyUSiR8OgifDe3HWXgSA2trasWV/TxrAMQPyLeNFZNkMtgBs+F949CfYKcNMFzC9mBkAZABkAmz6roYwJjE7pmF6kfkw0CcY+7eA3SiHxPaPqZe+DF69iN2SOI0XR7o763LSbrTahzGOOr4/aOVdQSum9qLLbtf1dlsNN9x+XRAm3bb23rEhY9DKu468/kxP/Qx3z7KPt2xdfc/k7SJBK+86/ZfX2cKQbmmgfiAvtu5UbOPJoq44dsjIIJpiSAZRFEM4SIudNNtJs9VlMDiG9HaN1tb3RcHGnWmvBae8uD35l30m7+TC9SKNjY1jKazZaJWbN5t6U7zY1NTEZgYXXE+V4q2Mw16kr6+PTcA26/5OKpWq1WpfX8fM8F70xItGo1GlUnkSgMM2vqqqisvpbg0vIrqG1P4ITAGM/n9T+sX06CpatwYcPwfiRWT8EzJ+wJg2IMt+ZDuHbZewTYCdMYjIRXYB2A8D9Tl2hGKqDZguTPcAMwxID0iPGT1gM2AHYCdGDoycgF2AGdYWlMt5/sO3Ny297foM5A29mC25tHXV3cffeKm7duotrXU5aVseuSNwxcIpvTjY1nzs9y+ceOOlxoKpC0Za9LpDv3gqeM21xcItj9x55p1fm7QzpJbNklzatu6+yYkCgtcs+vjpR2oyk+FaPgpEMQRJOwnaSVAOgnY4SKvFqbe49GanzuzU6W2aEVv3kKWraag4pvZkRPXx8IoTVf2Z1f1Zee3haY0hqU2C+IbzstK9l6/s+LZo68nsf3xR8tdPM988kP7mgbQ/7Eh5NUj9QmDaC+F10038+gSKomJjY8d+iXK5/ObVYvK+F81mc3h4+PjWq9VqP0n5Np6qqipPUkizB/r/JCrwXvTMiwCQlpbmYZpAkUiUnZ3N5Vy3iBetgdgYgEcDwPLvyP4lJpIwkYCdCuwSYvs5ZPuctp5AlgOMeS9j2sUYtzHGnUDtBddBZDoE9mMAXwMIARGnu9MAACAASURBVCQAUmQVMHYZcoQiRzhyqJEzCznzkDMfEVcQUYSpTowZAGgpztv3/Nqtq+6Z0YtZkkvb1iz6133/dWnT353WKTZyaFoadz3x4JblC6b2YnvL8d+/+OG9/3nwlcf7m6cIuEMIRXz2yVj0zcaHfnI58J9opt9OTWbyjsfunyKBzqP3b1l2p+yTIPZpFpeuebikUVNYP5BXq8mp7c8q604uaA3PbQ3NblFkNUuzO0OKRhT5A+Lsvsvx9WdUZUdVFYcjG46G1hyUXP1EVLxHVXkktOJIZNXJxIaLSY2XcjpCc9pVJb3J1QM5dUMFx7PfDU5+cUvy87vT3jA4/Sw7xPUM22NdARub6mG4/pR42YsIoaKiorH1GDZI3Ysb3r1IRkaGJ6GGbJGwwUH/WqCeEt6LHnqxpqbGwwStEokkMjKSyzzYLeBFjPoZ/VKwBoApgBm9H5jJE8gMAAnIAIwOaA3QXZjuxjYREAfB9RmyXsCuXEzkIUcSdqYhZwJyRiFHDLLHAhUFkASQdn1Tfy7AtR9g8oXTm5betuPRB2YeL0q/3b7uvsDlCw++8nhnVdnkJ2h7Oo/86unND99+Iy+eePPlwOULNi29TXVo15TvQGVaQtCKu7Y/ej8b1xp/5uiMb9pId8fOJx6cMjnAlmV3fvGX1y16LQBgIFsMBY367AZdZu1IatVwUsVQQmFbeFFXTGFbRFFXTGVfellvamVfevNwSWF7ZGz9yfCaz8IrT3Tpa4ctPSPWXpNTZ3bpHaQVTxWPE994cUf6K1sSn/9XwtM53bEzNnuOoWk6PT2dLbUhEAjYYoUzFnCdBV72olarHZtBFQgECoUiISHBDweLCCEPVSEWi5VKpR9e2mR4L3roxcHBQc+XomUyGZcIulvBi04Jrf9/wRAArgDG8g/AnKK1sV0K+AjASexIuP7/KMAUYBdgO2AHYDsgC2ALIAtmtMAMADOAkRMAnFaLcNsHm8aljJnRi0Er7/7458sa8jInP0Hb03nk189O78WgFQu3LLvz1Fuv6funWDbua6rb+fiSbevuC16z+KOnlpXGR854+XaT8dSffrF19T1TpgXY9+La5qI8AECIMTu1o/aBUfugnTA5SIuTsrgoG0E7XJSdoB00omhEMYgGgGFLZ3T1yaj64+FVx0csnJa364eKdqa/sln9/MbkZ7+8wnFrzZzS19c3/scok8nS0tLcLdU+I970IsY4PT19bEcgmy7Ef1KhjsdgMIwVUph1B5SSknIzhvBeh/eih150Op1yudyT2QU2uyOXG9tbwIvI+iG4AhhdANAB2PkFp2OYfsZ8HOgj2HUcE25Hog52tB777XNB4zYOcvLi04805k+xRqjt6Tzy+jMzejF47b07n3iQXfmbwOhA34k3Xw5edc/W1Yv2vbC2tWTmCsCE0y7euX7KjDnbH71vy/IFuQohuB+VmtpwObrhRFjNkbJeTkUzhi09+9P/GJj8/KaUZ3en/l7nZxs24PqQcfyUZEhIiNfjV7zpRTbl29hgUSqVJiQkeKFm202gv7/fkxHA2M4TP0xCPxneix56EWMcGxvr4aw7x3vE+e5FjPSM6RlwBuDRAMbw75iI4nQYWcrY9wJ1GFk+B9qNPo79AbaWFG7/ftAKFy9+dKPxYm/XUQ7jxR2PPbDhwZ8UhssmP8duNHy75R9By+8KXLHwyK+fsY5ODF41DGqc3w8YQYhJ+vok+7KTHxuW/Dj684MAMye7GQ/NkPlt4XFNp2Kaj6c1hzB45jpNdtJ88erubekvbUr6n40Jz5dopnh/fE5HRwebkpr9zkskkri4OO+KxmtepGk6JSVlgsYbGxu99frepampyZNgVNaLc5bc3UO85UVfDY597kUAyM7O9kRXbIQXl5oe872eBqYq6NH7wRoAlgB6dDGmOA3+sDMR4FOgjiDreUBup+gsT4rZ+NBPv78jfqb1xRV37X1+dWtJ4eQnDHW27X9x3ZZld8zsxSU/Theen/wch9kkDHpvy/IFQSvuuvDh25OfUByjGmyfeJNUk5G8+eHbpyzNsXnZHYKg9xxWM7g5ZKzsS0vsOBNZdzSm+kuTc+Y3FiEmvPbMjqyXN6if/UD9VFTjN9zPNWeQJDk+fyf7A/duhlGvebG7u3t8FUOxWBweHu63iWDKyso87ObEYrHfVfO5Afx40XMvFhcXh4SEePiFKSoqmvFEfjJenPVECCLUlO4/wBgA9gDG+ARmONUfZmyhAJ8C8xmyXea4Hjm+kTmyb7csu9MtL2544L+//NtvTSNTbJ9oLy/euvKeG+7TGOfFTUtvi/78IJ50v4hoOubEwU1Lb9u2ZnH0iQMT/uqy26JPHOhrrJvw//saaj/++SMTsqRez7C68Ny7bxoGNeDmR9M8fDW28WRE3dGIyhNaax+XQzLaQnflvrIh/pkNGU9fKp/YeD9h/F5GgUAgl8vj4+O9GO3hHS9SFJWamjpWmIKtsFxaWuqVF78Z5OXlhYaGzq7rEQgEISEhMpnMZDL5+jo44bkXRSJRZGRkcXFxWVlZyWy5evVqaWlpR0eHu3W3/cGLVVVVnnhRIBAolcrU1JmLznvoRbaR2dnZpaWls/6k2A+rvr6eY46e8SDnZbAEIH0AuAJo08vfz+VGsbsPAbNbD9kHAWgUW78F+gDgY8guAUwAkIBJAAKwfdzDMe5wJ2AXG1GJEUq5+MWWR7h6MV3w1fr7/3vnE0umnAIFgGzppcDlCzl6MfLY3sleBIDErz7f+NBPdjz6QF6oaMKfjEODZ975TXtZ8YT/P9LTefyNF8e2mnx/d//dx373PDvExBjTDEkyTpJ2krSToB0E7XDRDhdtd1F2J2UjaCeNKBqRDKLaRsrCyj8Lrz0iK93fqi2nEUkxBMUQFOMiGRfJuAjaSTEEO0PLUtAdvyvv1Q3xz6xPe/rzgkCS8cfQQqfTqVKpxoZhbNJULw4ZvePF3t7e8dtK2MRXfjucQgilpaV54kWxWBwWFuZXBbOmwXMvCgQCdtrZQ9hSan19nO5bx/AHL7a3t3uy21UgECiVyuTkKWI0JuChF1k8/6REIpFKpSosLHR38hw5TgEKoLUB2BxAj96PHJ8ix1fIcRE5LiHLSWw9hCzHGNtJxnYG2c4j20VsD0G2bxjjfmz7BDsOI8sZxh6PnfHYkYSdauQIR/ZI5IxBzgTkTEbOVOTKRK5s5MpGriuYMQAA6XTIP9k6YWVuGi9WpakluzZWpiVM/hMAkE7n+Q/fDlp1943y3UzwYtTxfVN6UX32+IYHf7zryYe6qid+8Xrrqw+8/PjkgB2nxSIM/mCC4Md29+9/cV13bQUA0AzVo6+v0WTV9mfV9KVX9qWW9yaX9KivdsYWdkbntYUXd8WV96WUdieV9iSmN4lDy4+EVnwqK90fX/t1dqs8tVmU2iRIbvw2sf5iQv35mLqzcfVfZbTKcjvCM9tDczsjvy3dsy39pQ3xz6xPffqz3PUO6mZVCvKQkpKS8VUf2L0PTqcbaZKmwQtepGk6Nzd3bE+JQCCQyWTp6enuDgvmDIIg1Gr1+Aa7i0QiUavV/pbZ7kZ4xYuC64tknsDeMLmbDMEfvNjV1eXhFkZ2qmfGgHKveNHzT0ooFMpkspSUFHeXQpDjNDABtDaAGg4ASwDAjwAeBFgD8DTAywCvA7wJ8FeA9wA2AmwF2AnwMdh3I9MeZDoArmMA5wG+ub6vXw4QBhAJEAugBkgGyATIAcgDuApgBNaLe4K4exFNW5Kwubhg91MPB69ZfKP8qBy9mHD22PoHfnzgpUfNuonDg5qMpLGspxNI/OrzDUt+PLUXX3qUTdDDYGrAUd9szG4yZDWMptfqUqq16oqRuLLh6OKBsMJ+ZYFGnq+R5PQJM/suqVvOqMqPKEsPyUr3h9cfjGg9GNq8V960S9qwTVQXJKjdeLH6w6+q3v2y8p3TFX8+VvaHw2W/35352pb4FzYkPLs+9eljef7rRa1WKxKJxn6SQqFQKpV2dnZ65cW94EW9Xj+W6VxwvfSSf27PYLHb7R4mg5ZKpenp6f4ZajsZb3nRK4SFhblbw9kfvKjRaNiXmvWFs6VXZryX8ooXvYJUKk1KSnL35u+78aItgDGuwUQsJnMwmY/JK5gsBqoEqDJMVWCqCqgaoOqAqgeyhLGcwK59mDiCLF8johQTpUCWA1mBySpE1mCyDpP1mGzEZBOmWjHVBnQH0N0YOQCAdDpk7nhxGuxm01fv/TFo5d3T1Jma6MUbzKOqzx5ff/9/f/3+Hwn7xLnooqjQD+/7z5iThyaPxYuilBMKFI95cd+L67prKgAAIcboGBo0tQ0Y2zTGln5Dc99oY89ofc9oXZe+plNX3aGrbNeWt42Ud+gqizqjQsuOhFUdkZfsL+lR9xmbeg2NPYb67tG6rtHartGaDn11u76yTVfRqi1v0ZY1aUtjG77Znv7ymBftpJ/OihEEMaFCqlwu91a37AUvlpaWjq/WJJFIwsLC/Dmbtl6vH5+pbnZdBvfKQT7H37xYXDxxZWV6/MGLJpPp8uXLHnoxLi5uxuGXX3kxOTnZ3Ykp7PwSqABaGwBEAG36FbdjXMj6NdAHAI5jh8KNc2EMADRJRHz2SeByT71IOh0RR/dsWXbn9nX3ueHFE/snexEjFHvq8L/u+6/Io58wk6bNks6f+vDe//x2899J18T3tj4346OnHwleMzHrTfCaRQdeeZxNPu5W3E23vkZVdjS89qi09ED36MRInykp6Uu7tr6Y+vSx/I1O2s79dHNMfX39WFCL4PovXavVev7KnnrR5XKFh4eP3wgYGhqalZXlt5OoADA6OuqhF2Uy2ZUrV+bF5kXwPy/Ox/Gi2Wz20IsymSw6OnrGNMfz3YvIpaS1ATAaAM4AxvgcoBvWnfgOTCK7BNBBwMeQXQzAdUVz7AeYLviKezzqlNAUqT53fNuaxayTOHpxw5Ifp146O/k5DotZGPzB+gd+lK+aWLCJdDpF29f/4/b/dejVJx0W84S/DnW2ff7HV4KWTyw4FbTirtN//pW2txvc9GK7tiKy6lhE7dHQ8k97jZzKp+d2RrNe3JDx9Jlif0x5M8bIyIhMJhuzj1AolEgkXon39NSLHR0dAoFAdH0jILuA5LfbFlm0Wq2HddgVCkVZ2RSZFSdD0zRBEORNgPvCD+9Ff/CiRCJRKBRDQzPUVZj3XiRSad2PwBQAtgDasAJzKEeMMcKOSIBDQB1Btm8Ac524GzNEQZh087gkcLPwIuVyyvduXf/Aj3Y8voSrFx+9f+PS265EyCc/x24yfrvlHxuW/KSlKH/Cn5w2a9q3Zy9v+Ydib7Br0hQr6XRc2vz3zUtvn+DFwEcWXPjXn9mlSre8WDeQm9j2RUTt0ejqUxwLMSY2h+zMfmVDwjPr034uqjzG/VxzD0VRaWlp44eMYrFYpVJ5vmHDUy+y2bfHfsZSqTQ0NNRgcLsc6FzS29vLRtzNustQKBQz3pVgjFtaWjIzMxMTE5NuAikpKcXFxVy6Ld6LXvGiwLP1RYlEolQqZ9xZON+9iJkWenQ52ALAFEDpf4qpHE5HuTKB2Q/UYWQ9C8jt3GO12akbH/yJh/OopQmR29fdx24f5OLFbWsW737q4bqctMnPMQxpPv/Dyx8/vXywbdJtAcYMRVKEiyaJKQWn2Bs8OfRm09LbpB9tpggXuONFhFFJd7y69XRkw2cJ9V+7qJl33ZC0S1p5dHvGSxsTn/0g/qm09jCO5/IVVVVV48ujikQioVDoefSNR140Go0TsowqFIrExEQ/n2Ds7u5m97vMusvg4kWXy5WQkBAZGam4OSiVSrlczmUzDO9Fr3jRw3jUH4gXASja9DoQAUgXgO0B2CXkdlAtsrJePIapGWeb8LV/YsR2Nd3V5Z88u3LbuGW5abxYmRrPTkhOQNvX9fmfXgl85E6OXgx8ZMGJN18a7uqY/BxNa2PwmkUXPnzbMikD3IykC74eq648Pg9c0vlT1y4eY4zRtX/DdD0tzZDZLfLYppNRjZ/ltqu4nN3k1J7KWx+U+sKGpGc3JbxcN+JeKMDc09/fP2EqVSqVZmZ6mr7OIy/W19dPiJQNCQnx5+38LGxqnpvtRZPJNH7nqddh4355L86IV7zocDiioqI8LKnxw/AiINsebAlAugCgApDtE27HjCLrl0B/CugEdqUCNmNkAmQERosZHTADmOrAdCcm2zBVj8k6TDZgshqRFWw9DcOg5uzffhc0LvRmGi+mXvoyTxky5b27/JOtbFGOmb24fMGmh34q/yRoytepzUn78L7/jDj6CXI/zKI2K+WT/1kVvHrR2LVsW3vv9nX3lcSFs08YsnS0j5T1jtZ36Wu7dDV9xqYhc+eAsU1r6WFLE5udOjtpcpCWQXNHfO1X0Q0nFBWHGoaucDl7j7FpV/IvtyQ+vzHlf/Zkvu0g3U7sMMe4XK6YmJgJuwQjIiLsdo/ChWbvRYRQVlaWSqUaaxArm56eHk8aNAfMmRdDQ0Nvqhc5Jk/gvegVL0ZHR/Ne5AKmcmndj8EcAPYA2vwqAOsGErAdM0PAaDDdBnQjJisxWQRkMRAZyJnAmD8D1yFsO4Isp5D9MrJeRtaLABIABUD49f2LKQDpAHkAVwBKAK4CWAGAoajQAzvHTz9O48UMwdcXN/6VIqdYgipNiNr91LLgNYtn8uJL/7r3P/c9v3bK8o0Y4/gzR9+/5/+mCb5y960DgMGOlsOvPxO08rvQm6CVd3/6y5+zmzQAYJCs63YWdTmudNjymkwZdaMp1Xp1pS6ufCSqqF9Z0C/L7BAkNVxKaxCq6y6ElX2mqjqiKD2U1xZW3pveNFTUqitr01ZoTK19xma9XWN0jtgJE81cC60v78/YmfHKZvXzG5KeFVYcnkX7556srKzxm+5EIpFYLPawwsbsvWixWCIjI8dPorKRBX6bE3WMW2a8yHuRC/x4cXbM3ouYYAzPgi0AGQJI/X8z1kBkPYQsgci0CRnfZYzvMYa/0oa3wfUPgC0AOwA+BjgAxCdg2YvMh8B1nLGcRTYVskcieyxyxmNXFiaKMFGCiTJMVGCqAVMdQHcB3YWRgR2xFUYqgtcsGiupMb0X9z6/xjA4ReJW08jQkdefCVqxcBovDrQ0Hnr1yUOvPVmVpp7y8u1m02e/eS5w+YKq9ER33zoAoAjXqbd+MT7rzaalt51//y3K5QQAGpEjlu4hc+egqX3A3Napq2wdLm0evNo8VFyvKSjrSSrpirvSEZ3fHpHeEBJTeTK88piy9FNl+cHolqMx7YcjOw6Fd+yV1m//Km/9mdz3vykOFlzdEVKyR1FxRFV9MqHh0pnCzcHJL25Oeu7DuGfqR9wo+OVD6uvrx+dKFQqFCoWisHCKjPDcmb0Xu7q6xGLx+NZIJBIuma58Du9FH8J7cfoT3QJeBADsvERr/w2PBoDxf9O6OxnDc8j0DrLswdaDjPUEdkYgZxx2qjGRA1QjplqAbgW6BVlPgeswoFPYlQPIdj0hqgPw9Y3CU01asl4c6mw99vsXApcvmNGLmaKLOx5bciVy6o2Ssk+Ctq66Z9u6+27kRcJh76quGOmeYlmRpTwpNnDFXYd/+VRvQ83Ub851prwcAAjZ/mHQyrvY3f3b190XvHpR4tcnb3S66wuNgDEmGSdJO1yUw0XZddZ+de3XUbUnlOWH6wbyB0ztA6Y2jam1S19bo8kq708t601Jb5bE1p2NrjkjK/v0TN6G/Wl/2J3xWpD6hS0pzx/L+5eTmh/5vLRarVQqHb+/gM0J58kIbZZexBiXl5ePTzHK9lwe9j5zA+9FHzJPveh0OmNiYjz04g9hn8Y1sIHWLwZLAJj+jdavxUwHYBsABZj8TnKTD3KlA3kY0OfYEQXAtXgL60WMkXjnhrHdGtPV05BcCly+QBj8wZSvVpWWsP3R+7fdOA/c9JAu57l//mH9Az869+6bZu3EeyDS6Yg7fUQY/IF45wbh1vfDPt2t7ema/CJJF06PlZPcuuqeg6883t9UD27u0BiydMbUnY6uPxFX+yVBT/0hIoxoRDGIohiCoJ0pLaLtSa8EJb2wOeW5gp6p88f6ISRJhoWFjZ+5FIvFXH5r0zBLL5IkmZmZOX5Wl+22vJWe7qbiFS9WVFRMfxbei1MyT71ot9sn5K9wF4lEolKpdLoZauDdIl4EQI6TYA0A47/Ruh8DyW0aCY0ylhNAHkO2U8Bw2mzHwgqjMjV+18+WBq9ZNGOdqc3L7jz2+xeshik+C9PI0MFXnwhefc/svJgjF2x/7IH1D/y3eMd6elJCMsNg/64nHwxcvmDr6nu2PHLnR089PDl7OABUpsTvfnLptrX37njs/qCVd4u2/2v8ZXIBYTqvPTy2/lRs4+eN3CJuGER/fSVoZ/or2zNe+izvfTPhvwnLJpOWljb+t8lm921tbZ31C87Si2azOTw8fPzQle229Hq345LnHs+9KJfL8/Pzp69HyHtxSsLDw+ejFz3fvyiXy6Ojo2cMk7tlvAjIwBgeB0cAWP6DNv0FMKfxHyaKAB0H6hS2x3M/FSsMp8V85m+/DVp594xe3Lrqnl0/W1qRFDtFq2k67NPdQSvvmoUXm4vz972wJnDFws0P36E+d3zyE7pqKnY9+dC2NYu3P3p/8JrFOx9fUhAmnfy0wdamj59ZHrxm8ba19+58fEl9Xga4OVgcNLVHV55Ut36ZVH/JyS3xd3Fv0sfpr29Pf3lb2qvFvfNgOWw8RUVF7M7FsW+vSqXyZGfELL04PDw8fju/QCBgC9N4q8zHTYWtjeCJF6VSaVpa2vQJam89L3peokEkEkml0pqaqdddbsQt48XY2NgZfyD+U09DLper1WpPftGYCKeN/w62/4NGF2HXFBKa4hBkRraLAKeR9Qx2f8hYEhe+bd1929bdN2Nd4o0P/lh1aNeUL1WdkbTlkTsDb1Bn6ka0FOcf+dUzgSsWblu7ePeTS6/GTrEjvlQdtfPxJezexO2P3r9l2R3Rx/dPfprDYjr6+rNbVy0KXLHw2y3vMhTplhQRYvLawpNaz8XWne4eredyiMU1eu7K1j05v9qV/erl0oMk4++xkxNoa2ub0EXIZLK0tLRZp7CepRfb2trkcvn4X69YLFar1fOixIRGoxm/FXQWcKmncYt5Ueil+osSiaS3t9etz8tPvOh53vA58yKbtsITxGKxXC4vKSlxt/7i9yEZy/vg+n+AWICMbwAycjkGky3IfgrgS+SImCoyBQNgAIQxDUADMBjTABS7bEnYref+8Ubg8gVbVy/a+9xqp3ViAlJgpzrX3bdx6U/PvfvGlFOpo4Oaz373/KaltxXHcNoLbzXos6Xf7n1+deCKhTsee2DrqrsPvfbk5LKLAJDyzZmxhcMdjz2w4cGfSHZtnPw0hqYEW98PXLFw+7r7GgqyAQAhRCOSQTRCNINoBtMYIwwYA56szN7Rhri6L1Pazl3t4hoQm9MevjfzNx9n//LTrD8PWG4YUuS3aLVawfdvW9mEcEYjp6/cZGbpxbKysgl5tyUSSV5e3vRTi36CXq+fsE7rLlKpdMZb6VvJiyEhIZGRkQUFBYWFhVdmS2FhYVFRUVdXl7td7S3jxfj4+BkzN3roxZCQEKFQmJGRUVRUNOtPiv2w6urqvFBhlOmgTevA9ROwLUH2c9M9E5OA7YAdgMzYEQboC8Z8GhOlwAwB3QZUA6ZagKzBRAkmKzBRholC5MpHriuIKEaubOTKBTADQGNhzvbHHghcsXDvc6vtpim6RXa8uHXl3R89/UhjftYUDWGYyM8++dd9/3Wj8SJD0w6L2TCk6W2oyVEITv7x1W1rF29ddfe1XKbLF57846sW3RRVHWR7AoNXLxorI7V52R0XPvzz5OzhGCDpwqkND/xI/kkQuz2jU1tZ3Z9RN5DXNFjcOFhQP5DbMlTcrq1oGSptH6noNzb3GZv6DI1aa6/O1p/dqkzvuhBf+5XG1Oai7ATtYONubjToHLR0nsz9576cX29PeiWvK2a6z8hfsVqt47dqCK7fGs64nH8jZuNFhmGysrIm5N2WSqXl5eV+ngGOxXMvisXiiIgIi2W6BMe3khclEkl+/sQMyHPGreFFpVKZmpo644k89KJYLJbJZLPuDm4GmEymdQvBdS9jfgYRqZjuAboC6CogC4DKxq4M7AjDzkhsF2PrRWT9FtnOI8tnQJ8E12kgzgHzDYAUQAUQCRADkACQCpAJkAtQAHAF6HTkSEeODExUANCIpmM+P7jp4dt3P/Vw9OcHE786mXD22Ngj+cLpCx++vf3R+3c8ev+W5Qsurv9L6jdfjn+C+uzxlItfXFz/1y2P3Hlp098SvzqhPnv8e084dyLq+L6Qbf/64i+v73ziwcAVCyekbQtevejQq08mfHlMfe7E+KPUZ48f/fX/sNE04575ROSxveMbqT57PPGrz89/8Nb+F9cNtjYBgNbSXdWXWdmXWtGT1GbJ73IUtNpymq2ZDebUWkNipS6uTBtVMhJWNKjI7hYmN19IqD+rbvoyoup4bO25lMbLaU0haU0hVzpjr3TGVPSlNQwVNgwVdo7WdOlrhyxdQ5ZuZeVnh3J/vyfzV2E1pxG3ZWB/w+FwhIWFicYtjQmFQplM1tU1RbgvF2bjRZIk1Wr1hB5fJpM1NHCqY+JzTCZTVFSUJ14UiURSqXT6Qfot5kUfTgb4gxc1Go0nbRAIBAqFIj09fcYTee5FqVQ64y7JOYZxXMTGu8G1jB59ARnfoUdfRqO/AvoPAO8CfAiwGWArYwpG5v3IdBCZjyDrZewIZaxngTyLrF9jVyYmirGrCBNXMVkJdCvQHUB1At2FqW5ghoHRAdID0gGmMMZWvfbkW69tWnrb5mV3bHr4tk0P3/7dY+ltQdcHdjsfXxK08q5NS7//hIdv37T0tq2r7r721wl/evj2TQ/fvnnZ6FlCCQAAIABJREFUHYHLF2xddfe2dfftmFRDeMfjS7atu3fzVAdum1BY8fEl29beO6GRmx++ff0DPwpcsZCt1IExthEGs1NrcepMDq3W0qO1dg+ZOwbN7QOmth59XctwSdNgcdPQlcahK/ltqqSm83F1X2Q2y7JbFLE1X4ZVHFeWHZaX7ZdU7g5t3qNo3iVv2S6s3XI65+8nsv76dcGmcwUbD2T+7kDub78t2WMnp5h2nhcQBKFWq8cP1djusa6OU8nJyczGi06nUyqVir4ftyKXy/0/AxwLm9F7/CYTdxEKhWKxePoCmEajMSwsjPei5/iDFzs7Oz1pA/uFKSoqmvFEt6QXATOM7XMwPQjkOlr/HHaGIWcCcqoxWYWp5mueQ4OARgBpgRkBZAbswFQLsn+N6POY4FTTbTyNBVl7nl0xNrc5jx7bH70vcPkC5b7gsazoHDE7dZktsqzebyt6052UlaAdFteoyak1ObVGx4jW1jdo7hgwtWtMrfVDBRV9aVWazNCKI0dz/3C48I1LJTv1drfLmPgPDMNkZ2dPmMKUSCTFxcWzWyCfjRetVqtwUjynTCbTaNyIH/MhFEUlJSWNTzU7u25u+vsAdrzoSZXHGdvAe5ELXvFiS0sLG6U5uzaw7a+srJzxRLemFwEAELIfBrSaNj2J7BKuB5GViPwa2y8C5cbGaFYneQpB8PU6w/PosWX5nefefYOyWd2SIkm7rvaqc/qEpT3xLopTyuwhS9c3xcHHi/50quCDrtH5MdV3IxBC+fn5k72Yk5NDu5+6HWbnxYGBgQn9FLvIyaWP9hOys7PHZzyfRTcnFounH6QTBJGWlhYVFRUeHh52Y9i51suXL8+iDbwXueAVL1ZUVLAhLbNrg0gkCgkJaW6euUjvretFAGRkrLsBnkT2V8HFdYccJisxdQkRIqDdGNCwUok+vi9oxV3bJ091+uVj5+NLNi+78+jrz2g73ct5TSOqojc1TyMu6op1kJx2K1pcekXlodNlfzmV836brsqt0/kn1dXVE7o4T7ZIzMaLPT09E4J/RCKRQqHw83LE47l69apUKvXk9l8sFl+5cmX6Qfrw8HBVVVV1dXXVjSktLY2IiBC5v5mS9yJHPPcixrigoED0/Y3DbsHqisuEyq3sRQDARmT9HIinkfM32MW1SB4mKjB5AblCAbmRNoRVo3jH+s3Lbp8Xagx8ZMG+F9Z2lhW5NVJkEF3bn5vbJyrqiHNyqDwMACanVlp64Gzl3y5cCezU13I/lz9TW1s72YsxMTFz58Xe3t7JXpTL5aOj8yZ1UE1NjcCzbdpisTgtLc2z3V3XyMrKmkUQEO9FjnjFi4mJiZ4nDTebZ45ruMW9CIABIeslIJ/Dtt9iIpvrUUQ1sl9CNhkw0y3qTzwKY5th9HLgP7csu2NCpV9/e2xZvmD/i+taruS4JUUaUXWDedldwkpNKsfpU5NjWF568Hz1P6WV+4csswzX9ENqamomezE2NnbuvFhXVzdhrWXejRfZYiCe9HRsatoZt6PNCEEQGRkZvBenwedeZBjG8w2vKpWKyxt4y3sRAAAQdoQxhpfR6GuYyIJpi85/B9XBWC8juwIzbqzXYIwdVuvlwPc2P3LntrWc1hp3Pb7EW4+dj3OS4uZld+x/6dG2onz3pMhQdYN52R2ihsECiuHU+xscI4qKQ+fL34uqO21w+PmXxD0mjxfZXQOzK1A8Gy9WVVVN8KJEIomJiZl+P59fodPplEqlJ0ExbE4Qzzsg3osz4nMv6vV6qVTq4V0Ul82L8EPxIgAAJnKR8W1w/AY5wqcpsvG9Q5hhZI9k7FJMd0/6Gw2YwMgOyIqREbARmAFgNJjsxFjvshpVB3dtXXn3jrWL9zz54CfjHvt+9tDYY//PHtrz5IM7H1/ilceOJx7c9fgD7MuOnWLvuFPvefLBjx5/YMuyO4797vn24kIAPGTp1Fp69dZ+s1NncY3aCbOTtJKMi0YUxt+bmiIoR3V/Rna7tFNXNeFPN2LQ1C6v2v9F4btZbXInt2XIeURHR8eELQbswofVOpsrnY0Xq6urJ3hRJpMlJSXNi+SoLBRFRUZGepgCRigU1tZ6OjvPe3FGfO7F5ubmyQHY3GGPvXKFU1mDH44XAQDTrWD5GIg3kf0iYG531ciGnUnILgWqDpg+oNswXY+JcuwqQs485MxEjmSAQoAagDqAeqDykbMI4wHSaU05f/rkW69++c5vBVvfF+/aINqxXvrRpugTB+LPHGUfCWeOpnxzpihKWRwd6oVHjCovVJTw5bGE668fd/pI6IEdoh3rRTs2iHZsuLTxbyf/9OrFjX/VtDS4sLNNW1nbn93rqBhGtUNMdY+rpLwnsbIntV6TU6/Jax0p6dBV9Rubhy3dw+aust6k3Hb5gIlrhE6rtlxUsVtYua1akzUvsq+4i0ajmexFkUhks3Fac52Ad7wolUpjY2NnZ2ZfkZSUJJPJPElEKZVKMzIyPGwG78UZ8bkX8/LyPInSYm+hOFa9+UF5EQAAWbBDjI1/QJZ9wPRP8QRswXQXJuswUYScGZhIQY4owBIAJbZJAWKQI5xxxCBXOnYVYqIYU3WYagK6G5gBYAYx0gMyAjIAAEZY29ul1/QSBEERBOlyMrPNK+0JpMtJES6apm0m03BXu91oAAAnbbU49VaXwegYGrUPaK29GkNLr6GhXVvRNFBY059V3BF3pTO6RBNV0BWa0y4tGgjNbBaXdaurNOm1mtxOXfWAqc3gGCYnlVqkEXW1O+FC4cbYxi+4e3Te0d/f72Mv1tTUTF5fDA0NnUfriwBQXl4+IXrIXdhFIy7BFNPAe3FGfOtFm80WGRnpSRYItuUmk4nL6X5wXgQAAERWMabtjDEIyDxAPdhVjByx2CbFtgvIdhHZzmHrV8h2Cdmk2BmHXblA1WOqGTmTGYcKk60Y2QAT0xc9ZsF4ikTbPmTGxmCMaETRiCQZp8Wpr+hLyW8Pb9eWa4ytTcPFlT1p+R0RWc3SpLpvkuovqOsuJjdeymiR5HVENgwW9hqbBi0diY3fnC/YVNgV5SRnY4j5wo3mUefOi5Nzf7BxN/Oi+OIY3d3dAs9CUkNCQsRicVNTkyfN4L04I771YktLi1gsnvUkqkAgEIvFkZGRLhen2j0/TC8CAGArdoiRJQisHzDmg9gRgV2pQBRiqhHofsBWwC7AJGDmuzgdTAFVi53JmGoFcOPL6Vdq5IjZqW8YyKsfyLe6roX9Y8AYIwbRFEMQtMNCjA6ZO9u1FTWa7Kvd6rQm8aUrwZev7oipOcOx2tS8Zsq4G4VCMXdxN1Pu01AqlfNonwYAWK1WiUTiSX8nEAiUSmVycvLsUiqw8F6cER96kaKolJQUpVI567fO3Xfvh+tFAADAZA2ynkCWI5is4HoMo8VEISaKwM04VR/a0d1cNj2j9dWa7N7RBoQ4fYssrtHsVmVo+eGy3hSSnmfFFGfHlPsX4+LifL+vf355kWGYlJQUD/OXshfe3T0pOo4zvBdnxIde7OzslMvlnkwqCAQChULR1sZ1XecH7kUAAOwCIgNZT2G7DBiOF4KB6sSuq5hqBORxbSx/Qmftbx0uaR+pdHBL6s1gqmGwIL726+xWpdbad7Ob5z/U1dX5eP/i6OjohPA8oVCoUCgGB+dZ5tmamhqJROJhDVi2TsKsC0PzXpwRX3nRbDbHxMR4WM9ZJBKpVCrut4y8F6+BtNgZg20XkTMTMDfVYTtQnZisAeb/b+9M39K69j3+FyqII2qMxnpMcr1J0zxprCc3rY9P2xxPmjZtM2hknufBCREQBQFxnkcGBxRUBhlFYK/7YiVIQI3zkK7Piz7FbDZrbzbru37jWj2RW/UagmGJYNRr3Rq3bU/6wsdqZZDA4g7fonqO0TVLtrunbqKv+NQkEon+/v7MLYEVCsXl9UcNhUIw1Sd1EHQ6fWXloHSya4zL5Trj5kFNn/Tp1FFGpItf5Ep00e/3t7e3n73tO4PBONGyCeniZ8TXEmE5FmJhe6PHVEcsEcJiK9jeHEi4AXbWthtXAbYbC7l2bMvuaW/YFce+PK1jWGI7sDZo7+iZZ9u3p3YzUlK/euLxeE9PT2bfcK1We7pZ6zS6GIlE0jaBbGpqotFop94E8qqAG06dpY9JcjJisVin204E6eIXuXxd3NzcbG1tPUttBqS5uZlGo51oEzikiweQ2EiEO7DdbhCfO67tCHZBzA5idoD5ALiCYoxTge3Gwv6we8O3FIh4jlmtvxVcnXeZB2xtdvdUPHH6RIcbzd7enkKhyNRFk8l0eftMwX2a0gZBpVLPXuR++YyOjtJotDNOf02fajZOkZF7g3TxXJrBnoJz0cXBwWPlcbjd7vHxcSaTecbaVgiFQmEwGJubm8e/2HPRxRu0s80JiK9iUT0WNYO9+WNLXQwkXAC7GYknGMBgg5tjHr8dXFvaGp3e6LduTySwm+03PiORSEQkEqUmizQ3N1Op1NnZ2dOd8DS6mEgkNBpNmi5SKBS9Xn9VU+ep2draotPpZ3eXNTc3k8lkDodzUqtxb2/vpujiVUUszkUXD9v7MBaL+Xy+9fX1yclJlUrF5/NJJNJ57ZpJp9O7u7tPZGefiy4evWP2zSaxCfbmQGwWxKw3RfDOHW/IteqdW/XOOXdsx8xQ/boJhUIMBiMt5YVGo506tHcaXQQAjI6OpnmZyGSyUqk8S8XClYBhmFqtPmMifvKboFKp0G4+fjwpGAx2dnaeYiK+TF2EnyUUCgXnh1AoFIvFSqVyYmLi6JyxM+oihMFgHDgMPp/PYrGgdchgMM7FTIRAiTp68+pMzqiL8I0cDuccvymBQCAWi9vb2/v6+q6L4mIBEN8CMdcxG6t+TUT2Au7genDX+w+3EVPZ2dl5//79OZYOnlIXrVZr2gwCN7s6ZvHytWJlZYVCoZyXiUAikT58+CCTyRYWFo5ojBeJRLa3t+fm5k69gdFl6mJTU1NLSwuVSqWdK1QqlUwmUyiUxcXFI8Z/LrpIIpEOGwPsCX7G82dCpVIlEslJjewz6iKEQqGc7zcFbxSVSu3q6rpOPqHrM5LLA8MS2DF3IPnHkNmkhUwmi0Si0zW7AafWxa2tLTKZnKbPZDL51OO4WhQKxdmTLJJ8+PABdgzg8/kGg2FmZsZqta6trTkcDrvdPjs7azAYWltbP3z4QKVSTz0JXrIuXhDQ3XF0ZPpcdPGSOVFP1FTORRcvCAqFwmQyryr9CoE4jImJibQpgkajdXd3n9p/eUpdDAaDEokkNSoGx3TjShghDocD7ht1jpMIjDjS6XQmkwk7xkHpZTKZdDqdQqHAqfMs5/8KdLGpqYlCoRydsXkTdZFMJre3t5/iZ3mddZFMJjOZzBsXK0F89fT29sJuqMlnlcViHZZScBxOqYuJREKr1aaG5WAn8YmJG9mID8MwlUp1jiZjGh8+fIAVn+c4uSNdvLbADVFPV7dzzXWRwWAgXURcN0QiUWogDHrszlI3eEpdBABMTk4ymczkUGAHHLVafeoTXi1utxt6Na9iwjkNSBevJzD9amBg4HTPIdJFBOJEBIPBtE3mKRQKh8PxeDynPufpdXFtbS1NSMhkslAovE5h+ZMxOTl5baekTJAuXk9oNJpEIjldF3/wVegihmGZkwD8YyKRiMfjablIqSeE7bzj8fiBRx74WUeMB8MwLIGlvMA+/7fM4wGWOGDwSRKJRGrDcXhF8NKwz5uBf/EuZV4ghu2f8LNhYlj6rcBA5s35OIzPk3IwDIt/KuQ44DwpF/XZSQ780OuK3W4nk8mpSsRgMDo6Os4SCD+9Lu7u7srlcjqdnvqzodFoN6t7eCrRaLStre1cajYuAaSL1xAqlUqn08/Sbuam6+LWtqdPb1T36g3GIadrv83FyupaX7+pW93b02cYGvqYZuUPBI3m4b5+o84w4HJtAQD29mLjk9NanaFb3avVGSZn9hOXIpFd89CYa/Oz1hnjkzNanbFPPzAzu5A2D1pty2qtvq/ftLm1DQAIhkIjY5O70SgAAMOwRYvNvryWNvhQKGwyj/T2DxgGhucXLfHYZyf0eH06g3loZBxm3UciuwODo316U6/eqOs3GweGfL4dAEACw6Zn543mkZXVQ5Mtdnej5qFRnXFQZzAn7xK8G3rT4PjkTFKbNzZcffoB0+CofXnfLW+x2g2moT79gMf7sZn4jj9gMA3pTUP6fjMcBgDA5/PrDGa9wWyxLu/txcYmpvoHhscnZ/dP7nQZzcN9epPRPOz1+gAGRsYmdfqBXr2xV280mIZm5xYOu4Trw9DQUGqICjpRzxJcBGfRRQBAf38/LaVZDIx8zszMnOWcV4vX6xUKhalif22B/jqki9cHKBtn7IZ403VxYckqlnfOLVhM5mGxrGN942O944B5uEulnV+wWGwrUDAwDPT1m9RavX15dWhkAs77oVCkvUtlGhyZX7BY7asbzv1WQZtb2yyeZGzis0bErZ3dpsGRRYuttUM5MDiSHNv6ulPa1jU5NbtosXk8XgCA2+MVytoDwSAAIJFI6AwDw6PpyRBer4/BFonkXSKZgskR6wymaHS/PnJ6Zl4kU1CZfKjNO34/ky8WyTq5wlaxvIvO4m84XQCAvb09vljeqeozmg6dmjecmzSmQCxXyjs1YxMfJ8ytbTedLZC2d8s79gvB5+YXmVxxl7p/cHg/Z1tvNLd3aZlc8ZpjHf5lyWqnsQQimUIo67TaPm6jsb7hotC5sg6VvF3p9wekrZ1tip7W9o9ZmmuODY5QJpR2imQKhUq/vLoGABBJ2oTSTp6oVSjrVPb0K1U9R3zX1wSFQkFL2ZEYln6traUvek7EmXTRYrHA2i84IGjBaLXas5zzylleXmYwGGdvmnrRQF08jmmCdPESoFAoXyzEPA5fgS5q+wzQ/TY0Mq7W6uHxA+aR1JkdAOAPBMTyTv+nyi5oxASDoW5137rzgO4BNvsKmcE1m0f39vYHoOjWQJX1+XbE8s41xwYAAMMwTW//yNhnsufx+mTtXcFQCH6WwTSUJrHwJCyeWCBtW7LYZW1dHIFsKsVg1RlMDI6IzZdabHZ4kh1/YGRskkznGkyDvh0/vNJAIEhnCXiiti6VNrJ7cOPyuQULlcmjsQQ8UZvOMJjAMADAttvDFkjYfGlH134v4oVFC4XBE8u7RsYmk283mYf54nYKg+dY//jzHxoZpzL5VCafL24bG/94XRvOTSZHyOJL2TzxktXeqezhiVoVSi104XZr+gTSDgqDx+KKRLLOVccGhmHydiWdLSTTuSyetLVdZTSeyeq6BHw+H4fDSZ3cqFSqSCQ6YzjvTLoYjUZ5PF7qmGg0mkgk2j3kabgpwC3ar7k0wo6sOzs7X7wcpIsXDY1Go9Pp59I3/6br4qLFptH2wxlga8ut6zdBE21gcGRgcCT1yFAoJGvvcm19FnYJBkPdmr7lTA8kho1NTHWpew2mwUBgP3ar6NYkzSOdwTy/aAEAuD1ehUrr9nhTT3BMXWRyxHyhfC+2t7LqoDJ4re1dyRibvEPJ4Ig5AnnqGxcWrWQ6d3R8KvmXldU1KoPH5kt5QpnvkM4ew6MTTJ6YwuAxeZLWDmUwFAZn00WVWscTtZLpXDZf2qczwbdDXaRzRDSWQKszKFW9UBcBAJub22yuhCuU84WtXq/P69sJhSOxWFzermTzpTyh3OvbOTBOfN1YWlqiUCjJDnBwojh11luSM+kiAECn06UWjsDekjduw6lMxsfHaTTatZVG6Cs4ZlUM0sWL48OHDzQaTSgUntcz/zXp4uaWu0+/r4vmodG0g42DIxqtPjW5A+riytp62pG7u7t64+D8okWt1bs296U0VReN5uH5hSUAgM2+0q3pC4U/227J4/XJO5ThTw25DAODR+hiOBKJRHa5QjmTJw4GQwCAcCTCFcjoLAGdJejVG2OfdGt2folM56a6ZIdHx2ksAYsnYXDELtcBGwlgGKbpM/DF7VQmn84WsvjibbcHnEEX47FYa4eKI5RTmQIGV9yuUIXDEfBJF2ksIZ0t5Aql0rZONl8KddFiW+EI5HS2sN+0309/dzcKdZEvlHu8vhuRdKPX61PLIkgkUktLy9n75p9VF51OJyzOS46MTqebTKYznvY6sLCwwGKxaOex28Y5Arvk0Gi0kZGRY25FjXTxIoB9G5qbm1Uqlc93rL3Uj8NXoYsG2B94fHJG3fPRj2oeGu3Vm4Kh0M6OPxL56E8KBAJSeef0zHzy7cFgSKnqnZ1f9AcCfr8/6TL1+f1d6t5QONyrNywu2ZLHK7o1NvsKACAcjsjau1bX1gEASxab0TSUNk6vb0fSqthwuvyBgMfr0+oMh+tiazAUSiQSEnkngyOAuS2OdSeLK+no0sjau4SSdmh3goN0sUvdJ5R16PpNIrkidahJoKHM4Ii5AhmVyWfyJOsbTnAGXXR7vAJxK5XJ5/JlNJaAzhJ4vT6QootkOpfC4JHpXDpbCHVxcckmkikoDO7k9L6jGOoigyOisvidSk1Pb39altN1IxQKSSSS1OAiiUSSyWRnb8l0Vl2MxWJyuTy1doROp0ul0nD4a9gb0+FwiEQiKpWattnklQAn4g8fPrS2tp4oqox08XyBZfskEonH483Pzx+/R/xxuOm6aLEudyp7bMurk9Nzsvau5U85nyNjk0Jpm2FgSNdvWrLYkscvr6xxhFKH46M/MBQKd6m0bZ3dOsOg0TS0vf2xBG3NsdGt7gUAjE9ODw6PJU2ZTmXP0Oj4mmNDpdH16j6acUsWW6qKQHb8ATZPou7t1xvMff0DQln7xFT6JkRJXYQ2rqy9i8ER+Hb8AICZ2QUGVzQxNdurMzK54qSTNk0XEwmML5LL2rts9lUmT2IwDWa6Ijc3t9l8CZXJ1/WbqEw+V9g6PTsPAHB7vKfTRYvNTmPymTyRcWCYzhYyOCIYZ13fcEFdpDL5FAaPwuCl6qJQ2klh8FJvAtRFOltIZfJl7SoWX7JksR/xXV85q6urqZmoMMFlamrqy+/8EmfVRQDA7OxsqisVNlQ7XbOPa0ggEOjp6YGNmK9qtoIpNrBYdXJy8qQTMdLF8wIKQ0tLC4/HGx4evohuwDddF632FZ5QLm1VsLjiVGvJPDSqN5rD4Ug4HIl+/gCbh8fkHcpAMAQ+5d0sWmzhcCQS2Y1/EpXJ6dneflM0urewaOlW62KfKig6lerWLrW0vVup7k3+LixWu3FgOM1ogPHFbbcnHA4HQ6G+ftP4ZHrmfFIXQ6EwhmEyuYLO4nt9PgBAv2mQxuI71p3moTGRTJGMgKbpote3w+SIO7o0W1tuNk8ib1dm/lqt9hUaW0Bj8UfGJvmSNo5ADp2ZXu/O6XRxdGJKIO3giuSj45NkOpfJFU/NzIN9e1FAZQnS7MWFRatYriDTeRMpNyFpL1IYPFmbok3RDQ3Z6wmGYYODg6m1AyQSicFgHCfl4oucgy4GAgEWi5VWVmk2m2+Ee/o4YBg2MzMjFArhrgKXORMlFZHL5RoMhiM26DiCr0AX4R6KVzK85uZmEokE+9zSaDSFQjE1NXVx+8aoVKprrotHL8sWLTatzuj3BzqVPVMpDtID44uQSGS3rbN7enYBABAKhQ+MLxpMgwJpa6/OoOjWCKVt4dDH+69Q9qysri1abG2KbhhUAwDY7Ctqbf+Z4ovhSDAU5gikLJ44FA5jWELRreEIZB1dapGsgyOQj38ys9J0cclqp7IEPIG8rVNNZwtYXElyVEkmp+cE0g4yncvhS6ksPoMj7lJpMQzz+T7qIpQuCNRFiVw5NrFvBiV1EeqW0TQskHRQmXwOX0pl8hkcUV+/GQDgdG0y2AISjaNU9VJZn9mLVtsKVyins4VG83DytMn4okDcFo5c99zJUCjE5XJTdQeG8M5Fd85BFxOJhNlsTnPy8vn8r8OVmiQYDI6MjMDqRujPvKDJC3aahfs6tbS0SKXS0dHRs3RLCAaDfD6fTqd/uH7AXQ+PTiCC9iLcCuoSgA4PmNlEp9NJJBKbzVYqlSMjI2csijoOOp0O5g5czsWeCCqVyufzj85RhPHFeDxuta+0KbqTOpSZj5rKxORsX78Jw7BwOJKpiwkM61T2jI5PLyxZF5as0lbF6qcDFN2a5ZW16N5eR5d6bv5jkYzb4+3oUidr3iHHz0fliWSJeNxqW2HxJG2dagDAjj8glnWw+TJ5u1IsbacweGqtPh5PgAxdHB6doDL5QnFbW2c3hyelsQRb2+7PriWR0BvNHIGcyhRwhXIGR0RlClg86d5ezOfbYfMlLJ5E1t7lWN9wu72JRGJhyUph8ASSjr5+k2tzC17UgHkE6uKG0xXbi3WptGy+jM4WcoVyGltIYwlk7d0AAKdri8ERkuncAfOIvENJZwuTuri17WZyxByBjCeSrW+4XJtb4XBkby8ub1eyeBIOX2q1LTtdm9CHfD2x2WwfUiZhEonEYrHO0lIjlXPQRQCA2+1ms9nJKCP0ei0tLZ3Lya8VPp9venpaJBLBmRr2H/pwZo2EdwyeEM6JVCpVq9XabLazO+tisVhHR0fqwuX6ALcPPfppDofDUqn0ElrXwuUInU4Xi8UdHR29vb3T09Orq6sej+d8g4hHMD8/3/T5TnLXBPiIjo4ebPMlWbTY1D36vb293d2otE0xt/BxEjCZh9PsxdSGalMzc1qdIZFIhMORbnXfytpndRpQ0pI+Vb3BnIyKdXRpYD7q+ORMl0oLPbSJREKt1Q+PHFm/OHBY/aKIy5fNzC2IZB1svnRufgkAsObYYLAEnUp1KBR2rDtZPDFP3ApzgmbnlygMflIXNdp+BkdstS9HIhGDaYgjkE3PfLbXWCQS6exSc4WtAol8bGJa0a1h82U0lsDj8Xp9fg5PyuSKqUy+QNLa3qEKBINLFhuFzmVyxXSWUCBp0+qMGIYNDI4IpZ0UOndza9vr2+E27xpnAAAgAElEQVQK5Wy+tLVDOTE1I29X8kStTK44Fos5XVs0lpDBEY1PzkzPzHEEMiZX0qnsgc3zutW9AkkHjSXg8KQSuWLVsQ4AkLV2MbliEp3D5oqlrV2Gw1sTXDldXV2pcwKLxdJoNOdVWHI+uggASNteg0wmX7MtTM+TcDi8tram0+mS5ZuwARhMx/jivhlwioE7Vibf2NTURKPR2Gy2Wq22WCx+v/8cGzSHQqGVlRXL9cNut7vd7qNdHxiGBQKB5eXlCx3J8vKy1+vd2dkJBALhcDgajV7JRoOxWMzhcFit1gu92NPhdDq/+EwuLFnVPfrd3SgAYGxiulOphi1jBofGFErt6tq61bbscGwkEolQOGwaGJ6ZXViy2GTtXbNziwCAUCisUGnNQ6Mraw6LbXnL7QYALC5ZNZ96BQAApmbntbp++P+dSrXFagcA7Oz4RfLOZLO01bV1SatibGJ6dm4RWmxuj0/apkj2u+k3DaYWHUK8Xh+HJ2VwxTAU19PbD9dD07MLLL50aGQCABCLx9s6u6lM/o4/AACYmVugsQRDoxMAgN1oVNqmoDL58C7Nzi/R2aJenSH1IzxeL4cv4Yna4CUsWe1iuYLOFi4uWT0eH4snZfEkdLZQKO3kCKS+nR2L1U5h8BgcEYMjFkjaO7p6EonEwOCoSKagMHibW9uODSeNLWTxpDAAOTg0JmlVkulct9vj2tyiMflsvnRyem7b7WFxRVyhPBm8XFvfEIrbuKJWcWtXm6IHrkVkbV0snoTGErJ40tZOtbpHf+In+FLweDyp3bmhd8duP7csoXPTxY2NDdjyAw4UWlHnZdVeW+LxuNPpHB4eVqlUMpmMy+VSqVRoPrJYLDabzWazWSwWg8FgMBjsT9DpdGhuMhgMPp/f2tqq0WgmJiacTuel2SUIxEWwte1ZstigMPgDwfHJGVj/t77uMplHBofGTOaRyem5aHQPw7D5BYtS3dut0U3NzMO37O3tzc4vmcwjg0PjRtOw1b4CAHCsb6RW+nu9PiiiAIC5haVkauiSxQ41EmJfWVWqezXafrfbAwAIhyMzswuwtCmRSNhXVpM96pKEw5HRiWmjecRkHllYtCarRFbX1vtNg8kPml+0mMwjO34/AGBza9s8NAbzP0Oh8NjE9NjENJZIAAB8O/7h0YnZ+c9aIO34A/D89pVVAIDH6zOYhgYGRzacrlAoPDoxNTA0ah4aGzCPTEzNRnZ3tz2eweHxgcGRgcFR4+DI/KIlkcCWVx0G09Dg8HgwGPZ4fAbT0IB5dGtrGwDgdG31m4YGh8Y9Xl8gEBwenTCZR9adrlgsNjO7YDAOzy0sJc2V9Q2nVmdU9/b36g2wW8LM7IJxcMQ8NGYeGjMODC9Zr2k+qsFgSA3D02i0jo6OczTDzk0XAQB9fX2woqvpU7ZCT0/POZ7/mhOPxz0ez8rKyvz8/NTUlNFoNJlMBoPBYDAolUq1Wg3/32Qymc3mmZmZxcXF9fV1v9//tVrVCAQCce4Eg0Eul5tqg7W0tJxvM5nz1EWfz0ej0ZJRRpi9dpZNsL4arsQjh0AgEF8f4+Pj0B+ZFBqNRnO+5Q/nqYsAAJPJlGoyUqlUvf6aeqgRCAQCcbMIhUIymSyZRQgbWW9tnXNfnnPWRVhTkjQZKRQKm80+90EjEAgE4h8I3NQhGVmkUqkXUSt/zroIAJibm0uajE3nWmuJQCAQiH8soVBILBYnW5TQaDQOh3MRbafOXxej0WjqRpEtLS00Gm1zc/PL70QgEAgE4hDGx8eTzkhYajw3N/flt52c89dFAMDGxgaTyUzmC1Gp1HOsuEQgEAjEP41QKMRms5M1i3Q6XaFQnGORdyoXoosAgMHBQdgsrelTJ/FL6KGFQCAQiK8Ss9mcjCySyWQWi3VxbsiL0sVoNCqXy6EjGG7/IZfLL0jbEQgEAvEV43K5KBQKdKLCfo1HbzZwRi5KFwEAGxsbsH1oU1PThw8fvrhtAgKBQCAQacRisa6uLiqVCo1F2N3mQovCL1AXAQBjY2OwE//79+8pFAqDwUAJOAgEAoE4PnNzczQaDW4OT6FQ+Hz+RbeLuVhdjMfjGo0muaMvg8FQq9UoAQeBQCAQx8Hr9XI4HBiSg21u5ufnv/y2s3GxuggA8Hg8fD4fXhXcaGJmJn2b7MvH5/OtrKysra0Fg8GrHssVsL293dvbKxAI+vv7vV7v0QdjGBYKhXw+304KXq/3n3nrzoVoNJq8kz6f7yIKsM6X3d3dtAfA5/Oh1r5JlpeX5+bmQqHQRZw89dd39NOSSCTSDt7dPdb2wnt7ex6P5xpWmWMYptFokvJBJpMNBsOX33ZmLlwXAQArKyswZPr+/XsSicRkMt1u95ffdjHE43G1Wl1XV0cgEAoLC3/88ceenp5jPj1fB16v99mzZzgcrqqqKjs7+4u93b1e7+vXr2tra589e1ZbW/vkyZMnT57U1dU1Nzdfyni/QgQCwffff//s2bO6ujp4MykUytDQ0Bknpq2tLb///DeSjcVibDb7+++/f/78ORzwkydPamtrf/755wtSggvC7/dfxP3Z2dkpLy/H4/EajebcTx6Px1+8eFFbW/v8+fMnT548evSorq6OTqfPzs5mHuz3+9+9ewcPrq2tffz48a+//ioWi7+4r5FCofj3v/99OZJzIubn52EkDnYVbWtru5zt7i9DFwEAU1NTLS0tSQdxR0fHVW2o1NfXl5ubW1lZyeFwmEzmN998QyQSV1dXr2QwV4LBYMjNzf3zzz9XVlZMJtMXu/Tt7Ozw+fy7d+/icLiampra2tra2tqcnJyamprLGfDXh16vr6+vz83NJRKJtbW1jx49ysnJIRKJfX19pz7n0tJSXV3d4ODgOY4TEovFVCpVbW0tHo8vLS2FQn779u3s7Gyfz3fuH3dBeDye58+f9/b2nvuZd3Z2amtri4qKLuLmJxIJCoXyv//7v3g8vr6+/v3793V1dTk5ORUVFcvLy2kHh0Kh9vb2iooKAoFw7969urq6srKyvLy8p0+frq+vH/YRoVCorq6usLCwvr7+WpmMHo+HxWLBHFSYnnJpBtUl6SKGYXq9HvaHgxvTDwwMXM5Hp+Lz+SorK7/55pvp6Y9bdQsEguzsbKvVevmDuSr6+/tLS0tPmhvc1NRUVFQ0NjYGF90//vjjo0ePLmiE/wRmZ2fz8vJ+//13v9/v9Xp7e3uJRGJ5efmpEwrMZnNpaWl/f//5jjOJRqPJysp69+4d3LqZwWDk5+ffoN1yNjc3cThcZ2fnRZw8EAisra1dnFeZyWTi8XhoIwYCARKJlJ+f39HRceDBL1++xOPxRqMxEAisr6//9ddfBAKhqanpsJPPzc0VFhZmZ2ffuXPnCj15aezt7SkUCuhBJZPJNBrtfHeSOppL0kUAQCQS6ejogDk4cJ/6y1cjs9mcm5ub+oiYTKYffvghzc+QSCR8Pp/L5YIFlw6HY3V19UBf68bGhtVqXV5ejkQimf8aiUScTuf29jZ8bzgcdrlc29vbma4Av9/vcrmgk8flctlstvX19VMkIgeDQbvdbrPZnE5n5r8mEgm/3y+Xy8vKyvR6/dbW1ubm5jEN9w8fPhQXF9tsNvjSbDan7ZQSjUa3tra2trbgrYhGo9vb25ubmweGIXd2dpKbMK+vr9vt9gNvoNPptNlsdrv9wJPAT4Qmi8/ns9lsy8vLR7hZEonE2tqa1Wo9Yu0cjUY3Nzftdvva2tphTkI4eDjg7e1tm822srJy4PiPYH5+Pi8v7/3798m/NDc35+bmHuiLi0ajLpfLarWura1lPocYhvl8PqVSWVBQ0NHRAb+FzPuAYRjcH9Rut5+ilb9Wq83KyqJQKPDl4uKiTCZLG0wkEtnc3Nza2tre3o5EIoFAYHNzc3NzM82sjMfjXq8XPnvRaBQO6ehMdY/HY7VabTbbgY5Q+EOD/+Tz+ZaXl9M+0e/3T05O4vF4gUAA78+BX24wGLTZbDabbXNz85jF1jAy5/P5wuFw5g8WPqJQbDAMW1lZgb/Nk5plbDYbj8cne56NjIzgcLi3b98eqMS//fYbHo+fmpqCL91uN5FIrK6uPkzzZDJZVlbWDz/8UFZWptVqTzSwCwLDMLPZDPNRyGRyS0vLJWelXJ4uAgB8Pp9AIID94ahUKp/Pv+TlCZ/Px+FwbW1tRx8WDAafP39eWlrKYrF4PB4ejy8vL3e5PtvdOxwOczicwsJCPB6Pw+FevHiRKUUqlaq4uPjevXswhieXy4lE4t27d2UyWdqRb9++JRKJz549o9PpJSUlOTk5ubm5HA7nRJ0QrFZrfX19dnY2DocjEokCgQDuTp7E6/X+8ssvOTk5WVlZhYWFpaWld+/ezfTGHEhTU1NxcfERB4+Pj5eWlv7rX/+Cy9ixsbE7d+5UVVWxWKy0I2HIpLS09N27dyqVKicnB4fDpZ05FouJRCIikYjD4XA4XH19/dLSUtp5NBpNaWlpbW0tm82+f/8+PPLFixcHZhL5/f6Wlpb8/HwcDkcgEPh8fqaSuVyuX3/9FX5odnb2zz//7HA4Mk9VV1dHJBL/+9//isXiyspK+LmvX78+UewK2otv375N/qW7uxuHw71//z5t0lxZWfnll1/gij47O/vly5dpj2I8Hq+trc3Nzc3Ozs7Pzy8tLa2qqkrz6WEYJhaL7927l52dnZOT869//Uur1Z5odu7p6cnKyqJSqUcco1arS0pKqqurHz582N3d3dLS8q9//evOnTvPnj1LPWxzc/PJkye3b99++/btixcvsrKyCATCN998YzabDzytwWC4f/8+vPy6ujqLxZJ2QEdHB5FIrKur0+v13377bWFhYWtra+oBL1++zM/Pz8rKgvenrKzMaDSmncRmszU0NGRnZ2dlZVVWVh5TIaanp+/du1deXv7DDz9kPqJGo7GsrOz+/fsikej9+/cEAgGPx9++ffukkTwWi4XH45N5mGq1Oi8vTyqVHngwtBdTHULQTToxMZF5cDQa/fHHH2tqajQaTUlJyW+//XaigV0QFouFRqPBDYdpNNrZQ+8n5VJ1EQDgdrtZLBbsKk6j0VpbWy8t5wXDsD/++CMvL89kMh19JDThHz58WFRUlJ+f/+eff2aWl7DZ7JycnMbGxp6enubmZhwO9+zZszQdWlhYePXqFR6P53A4AIDJycm3b9/m5OS8efMm7RP1ev0vv/yCw+EKCwvhbbl//z6BQBgZGTnm1fl8vidPnuTk5AgEgu7u7rq6uuzsbKVSmXpMMBhUKBS//vprfn7+q1evWCxWa2vrMWfz5ubmvLy8rq6umZmZqamp+fn5NENzbW3tjz/+yM3Nhfk4DoejpaWloKDg119/TTtVIpFQq9X//ve/cThcfn7+f/7zH4lEkqpSGIZ1dXXl5OQ8f/68u7ubx+Pl5eU9efIkzQiYnZ19+/YtnC4bGxuVSmVDQ8OB80UsFmtqasLhcDQaTaPRNDQ04PF4hUKRdtjS0tKTJ09aWlrkcvnff/9NIBBS7bkkcrn82bNnBAKBSCTS6XSlUgkDrqOjo8e5k8nBp+ni8PBwXl5efX192pM2MTFRV1dHIpGUSuV///vfvLw8Npuddj9lMlljYyOBQPjll19YLJZYLE6zCDEMa2pqevXqlUwmk0qld+7cKSgo+GI6RirQXnzx4sX09PT09PTU1FTm+mN+fv7PP//Mzs4uLCxcWlqSyWQEAqGiokIul6fOa4FAQC6X19TUEAiEmpoaiUQikUiKi4vv3LmTacbNzMyUlJR8//33arUaLpXu37+f5j+Ynp5ubGyEkv/dd99xOJy0jAGNRtPU1JSdnf3TTz+xWCwul5tmnkaj0ZcvXxYUFMhkss7OzqKiomMqhNPpFIlE33//PZFInJycTPtXm81GJpOLioqgore3twsEAiKR2NDQcCIHA7QXzWZzOByenZ199OgRkUg8MPUGHKSL7969w+PxByr9xsZGcXHx77//HolE4CLmymPGHo9HKBRSqVTYDUar1V7+vu6XrYsAgLW1NTabTaFQmpubSSSSXq+/nGxvDMP+7//+r6SkBD5Pu7u7HA4HrkfIZLJOp0s7XiAQ5OXlcbnczFNtbW1VV1dXV1cnf8YNDQ1ZWVmZK7KZmZnS0tLkRLa5uVlSUvL3339nnlOn0+Xl5QmFQviyr68Ph8N9+PDhmFenUqlwOByJRIIvnU4nkUj89ttvM9dZg4OD5eXlmYvuoyGRSNnZ2bdu3aqoqKioqKiurs48w8rKSnl5edJNHQqFqqqqfvnllwNP2N7ejsPh3r17l+nIDYfDNTU1VVVVSXOtqakpLy8vc43v9/uLi4sbGhqgYW2z2W7dutXQ0JC22HI6nXl5eY2NjfCly+WqqKh4/vx5mrMRw7DkhBuPx2/fvv3DDz8cuG5TKBQ5OTlJZe3t7S0qKvrieiuVTF1cXFwsLy9/+vRp2iywt7eXHKfb7a6srKyvr88c1eTkZFFR0fDw8GGfmHqxdDo9Ozv7REKu1WrxeHx+fn55eXl5efnt27cPy2R+8+ZNXl6eSqWC39phmQRv374lEAjJYMpvv/2WlZWVGfZ+9+5ddnZ2srvyu3fvcDjc0NBQ2mFWq7W0tPThw4fb29sHfpzf7z/MTQ0AcLvdNTU1Dx48gC+5XG7msukI2Gx2aWlp0nWZSjQaraqqqq2thb6xvb29x48fP336dGdn5/jnh16r6urqx48fV1RUZGdnCwSCwyIgmbrIZrOzsrK6uroyD1YqlQQCAS6gX79+fRyz4UKJRCISiYROp8NwW2dn50kjFOfCFegiAGBlZYVOp1MoFJikeqLf56nBMKy+vj4/Px/+qPx+/71794qKinA4XEFBQeoMBZHJZLm5uQe2Ox8aGsrNzU2VN3hwmvcGHllSUgLtRQCAzWYrKSnJtBcBAEqlsri4ODnXwDSB47s1KBRKbm5u6hLywYMHJSUlaT43AEBvb295efmBTpUjgPYih8PRarUqlaq3tzcz5jc7O1tWVpas33A6nZWVlZn2IkQsFhcWFh7oOvN6vTgcLlVQTSZTQUEBn89PO9LlcpWWlr5+/Rq+dLvd3333XWVlZZq1BFNwX7x4MTIyYjKZVCrVN998U1pamukmTSQS09PTPB6vpaWluLi4trb2wNCmTCbLzs5O3sP+/v7CwsITpZJl6uLExAT0pWeujuPx+OTkJJvNfv/+fWlp6fPnzzNHNTAwUFhYmLm8S8Xr9Wo0GjqdXldXl5ube3xvBACgp6cH2lsajUaj0ajV6sOClNB1kZ+fX1RUJBKJDjvh69ev8Xh8cmXJ5/MJBELa3A1TPeHvwmg0ms3m169fZ2VlZboE5ubmUp+9TNbX1wkEwmG5KtFo9NWrVwQCgUKhJBMLjg+FQjlMF91ud1lZ2cuXL+FLeHN++OGHE3nduVwuDodrbGx8+PBhTk5Ocj45kExdJJPJWVlZ3d3dmQc3Njbm5eX19PQ4nU6JRJKTk5MMIV8+8XhcpVJBS5FKpSoUiisRRXBVuggAsNvtUBpJJBKVSl1YWLiED4W+FLg4wjBsd3e3ra2tsLBQKBRmLr6kUml+fv6BEab+/v6srKzUUJBarc7Ozs40706ki0QiMfnsBoPBE+kimUzOzc1NVcHGxsby8vLM8Z9OF5uamohEYjLv5kBOpIsikai4uPjAxanX683Jyfnrr7+Sf5mbm8PhcEwmM+1Ip9NZWlr66tUr6HJwu92PHz8uLS1NWw3AOb2oqOjOnTtlZWVlZWW3b9/+9ttv0xJwPB4PDHdVV1c/ePCgsLCwrq7uwAQNqItJq0Wn051dF6GjMtOXsLm5CX3s1dXVNTU1RCKxvr4+c1RH62Iikejq6iouLr5169ajR49gKv/Y2NjxBwzji8ecNBUKBYFAuHv37hEJBFAXk85YjUZTWFiYplsOh6OmpiYnJ6esrKyiogJ+ceXl5WkBAvDp2WtpaTns447WRQDAyspKfX09LJgRiUQnmpGP1sXy8vIXL15ArT2dLsL44uLios1mIxAIT58+PaKrRqYu/vTTT7m5uZnPp9/vv3PnDh6Pz8vLIxAIubm58ORX4kqNxWJmsxk6EalUqlAoPJFJfb5cmS4CAGZmZhgMBoVCoVKpLBbrEooIYcAj1ezo7u4uKCjItPPAJ1080F40Go3Z2dl///13Uhfb29vTzgxJ00W73X60LqpUKvhyY2MDj8cfXxdJJFJeXl7q8qK2trakpCRz/GfRxWRmgcvlcjgcaU7aNF10uVxf1MVM1ygAwOPx4PH4Fy9eJM8/OjpKIBAyU3igLv7++++pulhVVZXmTNPpdAQC4a+//pqenh4dHR0bGxsbG5ubm0vzRlIoFBwO9+bNm+XlZY/H8+jRoydPnhxhL56vLkokEgKBIBAIUg+LxWLNzc05OTlkMnl5eXl1dfXJkyfPnj07qS7Oz88TicSamprBwcFQKMTlcgkEwon8NFAXyWQyfBkKhQ7L/g0Ggz///DPMXeLz+YdlTEBdTE7BYrGYQCC0t7enHrO1tfXo0aOSkhKj0Tg+Pg6/u8nJyUxnadqzl8kXdREAEI/HlUrl06dP8Xg8mUw+furD5egi/HW/efMmNzc3LWSbSpouxuPx6urqsrIyu92edqROp8Pj8XV1dR0dHW1tbTKZ7P79+8XFxckytstkfHycRCIlRfFqK0auUhcBAFNTU9BqpFAoHA7nRIkAp8Bqtebk5Dx79iw52alUKhhszzy4tbU1Pz//wIKHhYWFkpKS2traZGT0zZs3MDCedqTZbCYSiTweD75cWVkpKSl59+5d5jmhLibjH8PDwzgc7vg9ZaAbKplqG4lEYBQwc+bS6/UVFRUnffSbm5uJRGIyGtTc3Pzs2bO08rWZmZmysrLk1W1vb1dVVb148eLAE0ql0uLi4gP9qH6/n0gkPnjwIDlpdnR0FBQUZAaHkroIX25sbFRWVqZ+v5CFhQUCgZA87DAqKyurqqpgny0Mw+7fv//kyZMDJ8e2trbs7OykvQV18YjYXiYLCwupdRpQhqFNkHqY1+u9d+/evXv3oBD6/f6HDx9mZngBAEwmU1FR0WGJjkqlMisrS61Ww5dQhDLzRI6gr68v1V7s6empqak5UAloNBoejxeJRA0NDaWlpYetwKAuJrua/f3336lLDUg8Hv/1118LCgoOixomWVhYKC8vT8bXM1lfX8fj8QfG2AAAm5ubzc3NUDm2t7cfPnx4oJv9MGg0WllZ2YGJMD6fr6KiIhnbhrpYV1d3or4tHA4nqYswil9eXn5YZUtanUZvby8ej//xxx8zncN///03Ho9P9dm0trYekel6cSwuLjKZTCqVSqVSxWLxF5tTXjRXrIsAgJmZGSqVCq1GNpt9odIYjUYbGhoIBMKbN2+8Xm8gEGCxWIWFhWKxOPUwDMMCgQDMAZuens70qMRisZ9++gmPx+t0OpghBpPjMw3/sbGxvLy8hoYGWGML54LGxsZAIJCWbaRSqfB4fENDg8PhCAQCv/76K4FAOP5UOzExUVhYWF1dvbGxEYlE+Hx+dnZ2cnWfJBQKwaR2g8EQCASOk/0cj8ftdvtPP/0EdXd8fHxsbOzhw4dEIjFt4rDZbGVlZTU1NW632+12Nzc34/H4R48e7ezspP0mg8Egg8GA2RmZpk8sFnv16hUOh2ttbY1EIlartaqq6s6dO5mFvU6ns7y8vLq6enR0NBAItLW15eXliUSitOsKh8PPnj3D4/FyuTwQCMCevUajMfUwDMOePn0Kw88+n49MJufk5Dx8+HBtbS0t4Af3DcfhcFqtFqpmX18ftPWP6Xzb3t6WyWT5+fk//fTT2NgY7CZDIBAyK9ICgUBdXV1RUdH4+Pj29va7d+9ycnKePHmSWUUO7UUej7ezszM2NpZW76XRaGDFm9/vHxwcrKqqwuFwx4zfYBi2tbVFIpFg0Hd0dHR6ehpOvqnVILCPbkdHBx6P/+mnnxKJBFzb1dTUbGxsZAZN//7779zcXJFI5Pf7bTZbVVVVRUVF5ng6OjpycnIaGhrW19cDgcDo6CiNRkt7Zvb29uACFFbLHJjH53Q6YSr4zs7OyMhIWh3L7OxsTk4Om80OhUIOh+Pu3bv3798/TpVnLBbz+Xxv3rwpLCw0Go2hUCj1oYrFYjabrbi4uL6+HjYg9fl833333ePHj1dXV4/z68MwbHFx8eXLl9nZ2VKpdGdnB8MwCoVSUFDw+vXrtFUUhmHr6+tPnz7NyckRi8Wjo6MsFis/P7+wsDBtwREOh0dGRsrKyvB4fE9PD7yfwWBQIBDk5+c/fvx4bGzs0kojLBYLlUqF+Y8SieQ69Ba4el0EAKysrDAYDLhYEIlEF+pW3tjYeP78OYFAgPn9eXl55eXlaV1CIpHIq1evbt++XVhYeOfOnQMz08bGxmBNFey0VFZWdmCoLBKJ/Pjjj7BkMC8v7/79+/fv379169bPP/+ctgSGNUmFhYUFBQVZWVl4PP7169fHz9RNJBIsFotIJBKJxKqqqtzc3Pr6+sxlF4vFKi8vJxKJlZWVv//++3E8RS6X68cffywpKYEljzA+V1JS8ujRo7RLSCQSf/31Fx6Pz87OxuPxZWVl1dXVxcXFT58+TfPhkEikioqKwsLCiooKJpOZ+Qu0WCwPHjwgEAhVVVVEIvHWrVs9PT2Zhzmdzqqqqry8vOLi4qysLBwOV1dXd2DZ/tTU1N27d2F1Gh6PLykpodPpaUFltVpNJBJhhKmysrKurq64uPi7775L80V/+PAh+WzAPKmBgQEikVhRUZG2wDoMMpkMz0AkEuHNvH37dlNT04EtoWEVbG5ublFR0b1797799tuSkpIHDx6k2cQOh6O2thZOgrdv307zOW9tbT179iw3Nzc/P7+srOzx48cwVne0XxGyu7v77t27W7duFRYWlpSUlJWVlZeXwych1bk+3fAAAAjhSURBVBaMx+MwLbOgoODevXsWi6Wtra24uLigoODRo0eZURKoi6WlpXl5eTgcrri4OGnOprK3twfzJOEPtqCgoLq6Om1BNjIyUllZCZ+T58+fH9iFB64wcnJy4G1PjV4DAJaXl+/fv5+Xl0ckEuF/FQrFcYRhdnb28ePHt27dIhKJd+7cIZFIqaa8xWL5n//5HyKRmMyWCofDDQ0Nt27dqqmpOU6/+Fgs9t1335WWlhYWFt66dQu62e12+4MHD2DJZurBOzs7jY2NqT/V4uLi+/fvZ3a/m56evnv3blFRUVFRUWVlJZy72tvby8rKCgsLi4qK7t69eznt7NfX11ksFvQadnV1XXmVCORa6CIAYHV1lcViQXWUyWQX0d43id/v7+zsbGxs/O2336RS6czMTNpiNpFIzMzM6PV6k8nU399/WOBzbW2NwWA0NjZSKJS0hVsqGxsbHA6nsbGRxWKtra2trq7qdLrx8fE0V1h3d3dJSQmFQuHxeK9evZJIJKdoyjw0NPT27dvff/+9ra3twHtos9l6e3tNJlNvb+/09PRxCoPC4fDo6Gh/fz+8G/39/Xq9vr+/f2pqKlO2vV6vRCJpbGx8//797Oysw+EwGo2Dg4Npv7GFhQU4jL6+vsXFxQMnoM3NTZFIBG/vYWlZTqezrKysvr6+q6vr5cuXVCr1CN/X2toaj8eDY9Pr9ZmuSADA4OAgk8nk8Xg2m21nZ8dgMAwMDKR9EfPz8/Bu6HQ66N5wu93wnhydl5TEZrPBMxiNRvjGIxomxOPxgYEBOCqHw+Hz+eB7M7+7tbU1iUTCZDK7u7szHY8ul0ssFtPp9P7+/mg0OjU1pdPpjhPUj8fjs7Ozer1+YGAgOWCDwWA2m1NnMQzDbDabTqczmUwDAwM7OzsrKyvwyMx7CAD4888/ocflw4cPf/zxxxHJsYlEoqen582bN7///rtUKs28V3B/GJPJpNfrR0ZGDvxmAQBbW1sikYjJZLa3t2cunpaWloRC4cuXL1+/fn38ULHP5xsYGIDfSObD7Pf74bfc398/MjISi8WSN9NoNB6n1VQikRgcHEzORckHzGKxaLXatAhxNBqdnJyEN9xgMOh0uqGhocMaTg0NDRkMBpPJZDAYoEt2dXUVXgj8+yW0sN7Y2ODz+XQ6nUajdXV1XU5P8ONwXXQRALCxsSGVSmk0Gp1Ol0gk12ThcGloNBoikXh0nj0iDY/HU1pa+ueff171QBAnBobkr2r/AMSVAw0GJpPZ0tKi1WqvjyiCa6WLAACPxyORSKCvmcfjXXQazvXBZrPBhh3/+c9/riQZ7CbidDoFAgEej//22281Gs1hVgLiuhGNRkdHRx89ekQgECQSyWX2g0ZcE6D7lMViNTc3m0ymkxaMXjTXSxcBAMFgUKlUUigUFovF4XCOaPH8NSESib755puSkpKKior3799ft6fkeqLVau/cuQPjKNXV1afohY24Evx+P4zfl5aWVlRUfLFfMeIrY2FhgU6nwz2kZmZmruHu1tdOFwEA0WhUp9PRaDTYyfCfsDmi1+tdWlpaWlpaWFhA8/sxCYVC8KYtLi7a7Xa0mLgpJBIJh8OxtLRksViWlpYuNJkAcd2Ym5tjMplcLpfJZJ60G+WlcR11EQCAYdjk5CSURhaLlWwkj0AgEIibSCKRgGU2HA5HLBZf5zDZNdVFiN1uFwgEbDabwWCcdB9dBAKBQFwT9vb2DAYD3HlXqVRecyfBtdZFAIDX6+3s7GQymSQSyWAwoNwKBAKBuFns7u5qNBoGg0EikYaHh69/yOO66yIAIBqNDgwMUKlUJpOpUqmusJksAoFAIE6E2+1ubW3lcDiwLPiqh3MsboAuQiwWC5fL5fP5crn8H5KkikAgEDcam83G4/Fgr4kr73p6fG6MLgIA3G63SqVis9ksFmtubu6qh4NAIBCIg8EwbHh4mMFg0On00dHRm9XA4SbpIgAgFouNjo5SKBQymWw0Gq9ViwQEAoFAAACCwaBKpWIwGBKJ5PjbklwfbpguQjY2NmQyGY1Ga2trO2yzFQQCgUBcPrARMYPBMBqNJ9re+fpwI3URfNpZBrYaRz5VBAKBuHL29vaGh4ebm5uFQmHmNsg3iJuqi5C1tbXu7u6WlhaNRnPNC2IQCATiK2Zzc7O9vb2lpQXuQ3nVwzkTN1sXAQB7e3vj4+MkEonH493oFQoCgUDcRDAMm56e5vF4YrH4JkYTM7nxugjxer1KpZLBYPT19aFkHAQCgbgctre3u7u7uVzuxMTEcfY5vxF8JboIAMAwbGlpSSwWi8Viq9V61cNBIBCIr5lYLDYxMSESiVQqlcfjuerhnCdfjy5C4NZuIpFIq9XeoDJSBAKBuEE4HA61Wq1QKJaXl696LOfP16aLELfbrdfr29vbp6en4/H4VQ8HgUAgvhLC4fDw8LBSqZycnLxZ1frH5+vURYjD4ejt7dVqtS6X6xpufYlAIBA3iL29PbvdrtFoRkdHv+4+1V+zLgIA9vb2HA6HXq8fGxtDblUEAoE4BbFYzOl0Dg0NTUxMfN2KCPnKdRESi8Xm5+fNZvPS0tJNL6xBIBCIy8Ttds/MzIyMjPxzmov9I3QRsru7a7FYrFbr+vo6CjoiEAjE0YRCoZWVlaWlpY2Njasey6XyD9JFSCQS2draCgQCGIZd9VgQCATimrK3t7e9ve3xeP6BVsQ/Thch/8BvGoFAII4PhmH/2HnyH6qLCAQCgUAcCNJFBAKBQCD2QbqIQCAQCMQ+SBcRCAQCgdgH6SICgUAgEPsgXUQgEAgEYh+kiwgEAoFA7IN0EYFAIBCIfZAuIhAIBAKxD9JFBAKBQCD2QbqIQCAQCMQ+SBcRCAQCgdgH6SICgUAgEPsgXUQgEAgEYh+kiwgEAoFA7IN0EYFAIBCIfZAuIhAIBAKxD9JFBAKBQCD2QbqIQCAQCMQ+SBcRCAQCgdgH6SICgUAgEPsgXUQgEAgEYh+kiwgEAoFA7IN0EYFAIBCIfZAuIhAIBAKxD9JFBAKBQCD2+X+cWR2ESCujn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l0AAADLCAIAAADbQLELAAAgAElEQVR4nOy9d3RbVbrw7fu+313fu9773XunUBIgoQRCSA9tGODSYWaYBjMDM8PMMJRJteNUCKkkIQlJCAkkIUSyuiz3JvfeYse9917kJsnq7bS9n++PkxhjO/aRpVhyOL+lBSyso7OPyv6dvfeznycAeHh4eHh4eK4T4OsG8PDw8PDw+BG8F3l4eHh4eL6D9yIPDw8PD8938F7k4eHh4eH5Dt6LPDw8PDw838F7kYeHh4eH5zt4L/Lw8PDw8HwH70UeHh4eHp7v4L3Iw8PDw8PzHbwXeXh4eHh4voP3Ig8PDw8Pz3fwXuTh4eHh4fmOH6IXCYIgSdLXreDh4eHxXzDGTqcTY+zrhviAH5YXGYbR6XQ9PT1Go9HXbeHh4eHxXyiKGhgY6O/v/wH2lj8gLw4NDbW1tfX19TmdTl+3hYeHh2ceoNPp2tvbW1tbLRaLr9syd9z6XsQYj4yMVFZWtre3GwwGXzeHh4eHZz5B0/TAwEB5eXlNTY3D4fB1c+aCW9mLGGODwVBWVlZSUqLT6RiG8XWLeHh4eOYldru9s7MzOzu7oaHhlp9yu2W9aDQay8vLs7OzOzs7aZr2dXN4eHh45j1Wq7W4uDgjI6O1tZWiKF8352ZxC3rR5XLV1dUlJSWVl5cTBOHr5vDw8PDcUnR3d6empqanp/f19fm6LTeFW82LnZ2darU6Ozt7aGjI123h4eHhuTUhCKKysjIiIiI3N9dkMvm6OV7m1vGi0WjMycmJioqqq6u7hQf4PDw8PH7CyMhIQkJCZGRkVVXVrbQp/FbwotPprK2tDQ0NTU9P5yNOeXh4eOYMmqarq6sjIiLUavXAwICvm+Md5r0XBwYGEhMTw8LCmpqafpipGXh4eHh8y8jISHx8vEAgKC0tNZvNvm6Op8xjLzocjpKSkpCQkNTUVJ1O5+vm8PDw8PxwcTqd5eXlISEhcXFxnZ2dvm6OR8xXL/b29kZHRwuFQj7olIeHh8dP6Ovri4yMlMvl+fn5NpvN182ZJfPPiy6Xq7S0VCKRKJXKnp4eXzeHh4eHh+c7zGZzVlaWXC6Piorq6uqaj8tb88yLw8PDqampSqUyOTn5B5jNloeHh8f/YRimqqpKJpOFhISUlZXZ7XZft8g95o0XEUL19fVhYWESiaS0tNRvU9g4HA6DwTAwMNDd3d3Z2VlfX19bW1szjtbW1q6urr6+Pq1Wa7PZ/PZCeHh4eDyhq6srKioqKipKrVaPjIz4ujluMD+8aLVac3JylEpleHh4a2urr5szEbPZ3NbWVlRUlJmZGRcXFx4ezt4oCYVCpVIZ9n2EQmFISIhUKg0LC4uJiUlJScnLy6usrOzp6fmB5OTl4eH5gWAwGFJTU6OiokJDQxsbG33dHK7MAy9qNJrY2NiIiIioqKjh4WFfN+caNE3r9fqKigq1Wh0WFiYSiWQyWWhoqFwul0qlYrFYJBKFhIQIJhESEiISicRisUQikclkCoVCqVSKRCKpVBoeHp6SklJRUTE8POzdTbI0TVssloGBAY1GM+BnDA0NORyO6RchaJo2m82Dg4PeOqlGoxkeHnY4HK5xkCRJUZRv88uzxWC1Wq2/fVIajUaj0ZjNZj7/Po9bOJ3O/Px8hUIhkUgKCwvnxd2/X3uRYZiGhga5XB4aGpqcnOwne/bZvPJpaWkikYj1mVQqFYlEQqFwsgU5EhISIhaL2ZcSCoUikSgqKqqystIrgmQYhv1esqr2K0QikUQiUSgUWq32Ru0nSZKdLWCf763zhoSEsHcnY0RFRcXHx6enp1+9erWhoaGvr290dNRut89l4EBPT49CoWC/UV65Ui8iEokUCkVRUdGcvRvTgDGNkQMA+bohcw2NKIKeZ+UsKIqqqqoSiURhYWEJCQn+v63Of73odDqvXLkSEhKiUChyc3P94S6DJMmWlha1Ws32px668EawXhSLxexkbE5OTk9Pjyc36Xa7PTIykh2V+iHsOzlNaLHJZBIKhawqvI74BrCmFIlEcXFxRUVFbW1tOp1uDgRZVFQ0Nt/gh4SFhcXFxd3sN2EGMIHpPkz3YkYH8IMbvLpo+4i1V2/XWF1+MU7gTmNjI7sWFhYW1tXV5evmTIefetFgMKSkpCiVSolEUlRU5A+Z93p6elJSUlhd3QwdTgl7WyASidLT02cd8Wy326Ojo2Uy2dy02V1CQkKEQmF/f/+N2m8wGNjxypw1SXidkJAQdjjLrgdnZmY2NTXd1Fu07OxssVg8Z18wd5FKpTk5OTfv8mcAu4BqBKoB092YmWdW8CI0Q+htmkFTe5e+1ujwl6UlLnR2doaHh6tUKplMVl1d7beJrP3RiwMDA9HR0WFhYSEhIdXV1T5fzyAI4urVqwqFQqFQzGXvPIZIJGLPPrvU9X7uRZFIJBQKp8kdZTQaWUX5sJFCoZAVZEhISExMTGVl5U3as5yTk+O3XmQ/gurq6ptx4dOCMbJjqgK7cjHVDYhjmjEGGAMwI4B9f1fNERthNNgHKIZAeOb5YZohDY6hDl1Vw2DhqH2AQfMjsn14eDgyMlKlUonF4oKCApfL5esWTYHfebGnp4ddUJRKpbW1tb5uDuh0uqSkJHZizbe9EjuzFxYW1t7e7tbA0c+9KBaLY2Njp0la5A9eHEMkEslkMnZGsa6uzuu/an/2okgkCgkJmesUX0iLiQJkj8R0KyArp0OwHZgRoLuAMQCmAObNvnIG0QRt11l7Ryw9DtKCObScYgiTY6RWk1PRlzps6aKRn47AxqPVaiMjI0NDQyUSSXp6uh/mU/UvL9bX17PxmXK5vK6uztfNgf7+/oiICLlc7iedMrvMJhaL3RpG+7kXJRJJZmbmNPs4/cqLLCHXY3aSkpIGvFpDwJ+9yIaGzV2xPTyKiXxsl2NXAWBuG8ORA5h+TDUBo5m/ITkYsJ0wa4wtg+YOq2uU0yEYa0ytVzqir3bHD1r8eumOZWRkJDw8XKlUSqXSmJiY0VFOlzln+IsXaZqurKyUSqWhoaEymay2ttbn2YPa2trCwsLYAFFf90jfQyqVSiSSjo4Ojhfi516USqXl5eXTtN8PvcjC3qaoVKq6ujpv5WfwZy+yIbsI3XTfYMxg4gq2hWBXAiCOsYsYmH5MVGOqFfAtkjBZb9N062t69HUEzWlJGwO0jpRmtcqLexKMTn/fR6/T6aKjo9nF+7i4OO/eX3qIX3iRpukrV66wq2hisdgfpNje3q5UKv3WJaGhoVevXuV4Lf7sRaFQKJPJps9z67deZJFIJFKp9OrVq14JIvBbLwqFQrFYnJGRcdO9SNUhyxls/QpTzVwPYXSYKMVU7bwIxnGrcyNp16CprWmwSGNs5biCaHHpi7riomvOVPSnkYw/rt6NodVqY2JixrZx9/b2+rpF1/C9F2maLigoEIlEcrlcJBL5w5ri0NAQK8XLly/7ujuaAnYjAfdlHn/2Ivu5Tz+L4udeFFz/RLKysjwPVfVnL4pEorKyMg8vcDqwGdkl2LEHmwIZ0wHsUGJnJHamAlkGVCugEYwsgF2ASQDm2qohpoBqwEQBpgfcWkf07Z03xtitBjgpa+tIWdNwsdV1LSk0wgyDKJIhXLTdQZpHLN09+rq6gbzSHnVBR5S6/ryk7BNZ5YGYmjN9xiYuUTy+QqvVRkVFyWQymUwml8v9pBSEj71I03R+fn5ISAj7vtTU1Pi2PQBgsVjYz8nXHdENkclkCQkJ3Cfu/NmLEokkPDzcYrFM037/96JAIBCJRFKpND093cM9Rf7sxZCQkO7ubk+u7sZgRBQypp3IfBToFoxGMVWJiSzsCKetIdguQLaLyHqRsXyNbCLkCMXODOy6gska5ExBjnhMdQA2A7ZhZANMAiancaS7Trp5TNMMDJhBNMUQBO1wkFYnZTM6RuoH8/PbwttHytu1FbWanOLO2IwmaVL9pZTGb1Lqv0lrFGS3S3PaVZV96Y1DRXq7xuzSX+mMDSnend2utPjxZketVhseHs5mNVGpVP4wavSlFymKKiwsFIlE7ExUaWnpHCxdTI/L5UpJSZHL5X7YMbGwuxrc2hXrz16Uy+UZGRnTz0DOCy8KBAKRSCQWi4uKijyZUPVbL7L5bm5G0A2mdch+mTG8gxwhU+/BwA7MDGKqDZM1mCjEVCFyxAGokE2CHGFAhAOkgysGOZOQIx0RRchVgqlaTDdjqg3ofmAGgBkAbAAAi1bbWnJlsK15uKt9qKN1pLvDYTGRTifhdBBOB+HwftkH0uUkHPax1zcMaQbbW4Y6Woc627qqy/sb6zDGLsZhsA+M2gfYXYl9hoYefUPbcGnjQGF1f2ZZd2JxR0yNLql8KDa3VZnbFnqlT5XVLKvRZNUN5LeOlPUbm3XWPgc5dVRnh75KXrYvtOZwz2i916/OW4yMjKhUKjaJpkql8vmo0WdepCiqoKBgLHFMfn6+P5QXrqysZLPM+LoXuiFsDKRbUR7+7EWVSlVRUTF9++eLFwUCAft99iSU2m+9KBaLw8LCvF4wCJMVmNxFG/4KZBbXQ5CFcSQghxqYfkAjwPQD3YnJJkzWYaIEuYqRMxc5cwCuAjQANAE0ALRibBhsaxFt/eCTZ1efeOOlk3967fM3Xzn11msXN7xzeet7l7f8k33I9gRGHtvnrYfq0K7LW9/7dvO7l7f883LQe5e3/PPsP373+ZuvnPjDq5//8dVDrz556NUnqpJi7IR5mGjXuKqHqLpBqrbXUVbZl16ryW4YKGgeKm7XVvbo6wbNbSOWbqN9yOzUtgyV5rWp+gxc03CP2gfjG85eKgos7o5z+WsOuZ6eHpVKJZVKZTKZz0eNvvEiTdPsSJFNH5OYmOgPuzu1Wi07lvd1F3RD2LQv7t5M+a0X2XjOGQukzCMvCgQCNh28RqOZ3ZfQb73IzhJ7M0EJZjCRgOxvM7b1QHMeyjDtyB5KO5IBTWVoTAMmATsxsgO2ArYCo8V4BGNXb1XZqT+9unnZnTsfu//jJx786IklHz2x5OMnlux58sFPxj32Pvngvp895K3H3p899Mn3X3/8qT964sGgFQt3PPZAyvnTBGGzMEaDfdBGGO2E2UXZCNpBMQSDqMmrgxjjbn1dVou8TpNLUJw856LsmW2Sc0Xvx9Sf0dsHub7bc0t9fT2bAZHth32oRh94ESHESpG9/qioKKuV23bdmwlJkhkZGXK53Nf9z3TI5fLk5GR3+ya/9SJ7VzRjfPb88qJAIJDJZGq1enYxOH7rRblcPuPI3g2QHRMXwPVrZNmFaU4B+hjTmK7EThF25QF24yeAMW69knvgpccCly/Y/uj9Ox57wI8ejy/Zuvqe4NWLYo4foNycMBu2dGU2iUp71RwTpSLMFHXHnit6T1z+Ube/zqlWVlay6SOkUqlCofCVGufaixjjysrKsZsCuVzuJ/UqOzo6bkYSTjbBpkwmY++A2P8Qi8WzOJFQKFQoFLMIfPBbL8pksujo6BmXrOadF9nNJ9NvyrwRfutFhULR1tY2iyuaDGY02LEf4HVk3gkMx58/g1zZAGJM5AO4sYjASnH/C2u2LF/gewve4BG8ZvHW1fdEH9vnslndignSWnsKe5XFfVF6G9fNf0Xdceeuvnu+aFPdYAH3E80ZJElmZ2ez4xOpVKpUKn0iiLn2YmNjI1uISyQSKZXK5mbOW5RuJgzDxMXFeSvT21jlYZlMJhaLY2JiEq6jVqsTEhJUKhVbsnjMkVz6QaVSmZycPItwR7/1YmhoaFJS0oyJe7zlReE4vNL+aeCy/2RK/NOLbHDc0NCQu5czBXQ3Y3gP4DVk2gbohsXFvge2YmcqQAh2FWA3R4odV/P2Pb860I+lyD62rVkctOru6GP7CLt7ahwx9xT2hub3hg6auW7cKuyM+aLwnZO5fy3vS+V+ojnD4XDExsYqFAqBQMBOKM59hcE59WJPT89YiUF2K7TPA1BZWltb2R+/t3oQsViclpbW3Nw8MjJisVgcDofdbrfb7ex/GAyG4eHhzs7O0tLS2NhYdmeYRCKZputn+9nZpab0ihfZga/Ue7A3DVy2q3rFi2zmtvFlpNhmsB8Wx1sTt5BKpbm5ue5+WF7x4lgtT2+hUqnS0tK8UNaG7mCM/wB4Htt2A+LU2WHGjB3RAGLsynV3pDjYULPvhbVblt+58/ElPjffzGpcuzho5V3xpz8FN7dXDlt6stsl6a1CjZHrgL6oK/ZY9tsncv9a2uuPamQTqEqlUoFAoFAo1Gq11wO+pmfuvDgyMsKOFAUCgVwuT0pK8ocAVACgKIrNueB5V8j2tllZWTqdjuMqoNPpHB4eLiwsVCqVQqHwRrlY5XJ5YmLi7EqLeO5FtppEaGioykuEhYVFRUWVlZVxCaz1ihfDw8MzMjIyMjLS09NTU1PZgi0qlYodtQsEAlbVXpytlUgkSqVymnrLU+K5F9n5dm99UuyHlZ2dbTQaZ/HdGw+m25DlHYCnGeu7mL5hWbHvH2PHRDyAELvc674xxiZNz/Hfv7DlkTt9Ljzuj+A1i4NXLyoIFYGbatQY25MbLyU3XOo3tnB5Po3IrDbFsbw/Hc7809WeJLfe27mhtbWVvYVlB1HZ2dneSrXIhTnyos1mG+uaxWKxSqXS6/Vzc+oZaW1tZSNjPe8HFQpFU1PT7HYNm83mmpqa2NhYtubi+A6a/XLMuo6B516USCS5ubkURSGvwrH9HnqRXTYev9rH7uxm2+BwOAYHB+vr63NycqKiotgJ8Fm/UeNhVxkLCgrcmhTx0IvsSHFwcNC7n5TnG+Ex3YqsbwHzKBDPMIa/YNspxnYWOSKxKwm7koHIw1Q9plqAbgWmE5hBYEYADWNnGsBl5FAAowXsAuy4tmcf4+v/nOpcGNMu57eb//7B4v/Y+NBPNy29beLj4dsDly8IWnnXtnX3TWOpoJV3TXHs0ts2P3xH4PIFW1fdvX3aw8c/dj6+JHD5wikbs/nh27etvXfH9RHt1lX37PrZ0paiaWYaMPsVZv+bZFwE7SAZV8NAQXrHtynNl/uNzWanzugY1lp7B83tA6a2fmNrm7aiSpNZ1Z9R3peS06ZU13+jqjp2NPOPn19969PMPxX3JPpJroPxFBUVsbeq7GTV7BbsZ8dceJGiqIyMDLacL3uRLS2cbmrmAIZhsrOzlUqlh52gWCxWKBSeb0d1OByNjY2pqalsB80uhkkkErVa7Vb3Oh6veDEvL89XvxyveLGysnLGE1mt1rq6uvDwcG8ldpBKpaGhoTodx8zXAF7yop/Esn0H1lOGN4B+hNI9xpg3IdN6xvgBM/oXevQtcPwDIBBgB8AegAMARwCOIMtRZP0SWc6B8wzQF5FNgh0JyKlGjiTsysFEKSbKMFGOySpM1WG6E+huoHsw3YPpIfZbmvDlZ9vW3ivY+r58z1bpR1vGP2QfB0p2bTr37psn3nx5x6P3b3749qCVd0+OU9227t4z7/xGtidQ9vHEw4XB75/9+++P/PqZbWvv3fTw7cFrFu+YKcx166p7vvrnH0L3b5/YmD1BwuAP9j6/Ztvae8eeHLhi4bHfvaDr7cIY213mEUv3iKV7xNI1bO7sG23q1FV26MpbR8pahq82DRRW9qaWdKtLuxIKO6MSG86ntl5IqDmXWH8+qup0WPWRxO6TcZ3Ho9s/jWg/GNa+T1yz7Wzuv77K2/BtUbDg6keysoPnCjYdznvjUNYfqwbcnvO/2Tidzri4OPY+lV37aG9vn5tTz4UX2UIZ7OqdQqHIy8vzeanhMbRaLbvQ5Un3x+45mXEfHncIgmhubma/E1Kp1MP8W97yoq8+Na+PF6dndHQ0LS1N6o06KuzEuFspf73ixeFhf6rhjinG8i9w3A/Olch6GqNRYEaAGQCmFdMNQNVgsggTJdiVjl2JyJHE2MOxQ4UsXwD9JWP+AtmEYLsAoABQAUQAxAEkA6QCZAHkAhQClAJUAlQBVAM4AaAmK2X7o/fvfuphs26EoWmaJCc8KJfLMDgw1N7SmJ+Veunsl3/77dZVdwevXjRmpu2P3h+08q6CcClDURMPp0iXzTI60N/fVFeXkxZ76tMDLz8WuGLhtrWLbyTF7Y/eF7xmUUNeFmA84dUYinLZrOc/eGvzw7ePP/vmZXfI9wQBwwCAlmrpc5b1E2W9rpIOW2GrOafJlFlvSK3RJ1Zq40sHo4s14Vf6FdmdotSmEHXt+aSWr6OrTua0KnPaVMVd8RV96RV9aU3DV1u15R366n5ji8bUprP1Gx0jdsLUqa/5LPPPh/J/fzj7nU6973NTT2B4eJgtdyq4Hp46N9/tm+7F7u5u9rd6+fJlmUwWGxs7fTLMOaaurs7zwaJUKuVe3YI7NputtbU1NjY2PT3dEyfxXnTLiwBAEARb4MVzNSoUCrfSVtx6XmTsn4HlNiAfQpa/YMRlIMtguoWxfQVwATnUgE2ARgHpMaMDug/oDkx3A9WByVpM1WOqEZN1mCjHZAWiugHANDz8xV9e3/jgT/Y+v8Zp49TVmHUjOXLBgZcf27rq2sCR9eLVGNWMx2KEBttbYk59uvOJB7euunvqweLqez79xVMDbU03ehHVp7u3fH9vZfCaxcFrFpcmRAGAxWVoH6loHS7pGKnsNTT0jtZ36Wr6DE1D5s5hc+eQucvk1FpceotLbyNM3aP1CbVfqRvPlvekkoyLQTP/Zgu74/Zl/GZ/7q+/yN9gcrkxtzE3VFRUsHONguuBKXMQg3NzvWg2m8fCitiQSz/ZmMHidDoTEhI8XE9iZX/zUhOwq3qevALvRXe9CAAulys5OdnztUY2Dpa7qG4xL2IyiTbeAcRCenQVJrjN1GESO5QAXzG2S5i54c6QcbP6GGMG4NoiaLrg68DlC7euumfvc6vtJjfi+9vLr372u+cDV9w15sWiKCXHYzHGZeqovc+tDlp1147HJsa+Bi5fcP6Dt83aG94TZEku7XjsgfFTqTseeyDwkQUn3/qFWTuEMUYY4WsPDDOF5JT3JKd3XlA3nOs3cupsHZRZWLrnQP5vd2f8IrT6FI28l9LIGzidzqSkJLb7YmPKioqKbvaazk30IkIoOzt7bD5KJpNlZmb6zwwqAGi1WolE4mHsn1wub2ho8PWlTAfvxVl4EQAMBkNoaKjnu1rlcnl9Pdf0IreUF5GOMTwB1P8BxyLGup3jMdiVC3AaiC8wcYX7qdiOcqS7Y98L64JXLwpevchdLwJAy9WCfS+s3bp6kbteZClPit39s6WTR42bHvqp6uBO5sYB6g25mZ/8z6rxE7nsY/Oy27Oll8DN2FSzU5dS/01G78XkhksOktP9equ2/HD2W3uyf7U7/VfFfSnczzU3DAwMSCQS9pfI5q+/2QuNN9GLDQ0NY92ZWCye3Tbnm0p9fb2Hy0hyuTw2NtYfkrtOA+/F2XkRABoaGjzfTSiRSLhnFr2FvMgg20GwB4D1/6P1a4HhNHbBdD8izgA6jWzfArZxPxlrjqjj+7auumf7uvtm50UASL5wKnjNou1r752FFzHGiV9/Hrxm8bZ13xv5bXzwJ2mXz01zoK6v++CrTwatnCjU4NX3HHn9GbN2GNxUY3V/VnzDmfjGU9WabG7FF3FEzRcfZ/5qd85rh3Pf9bcEqhjjwsLCsR3eYrE4IiLC841D03CzvKjX61UqFWt4ttL3XEbZcgEhlJGR4UnEDXtd1dXVvr6UGeC9OGsvsqk3PMyay4YW22ycevlbx4t0LaX7MVj/DRv+G9mOcDsGMbZogJNAnsZkCfdTsc7Q9nR9+sunglbeteOxB2btRePQwOFf/nzrqntm4UUAsJuMp97+ZeDKhd+5be29Ox57oDwxZpqjGJo6+afX2JZPCNjZuuqejJAL4KYXrS5DQs1XCc1nIqtP6+2cUtgPWjo/zfzzzrRXt2e+nNQi5n6uucFut4eFhY1N3rD16W7ebOpN8SKrnLGOWCKRREREeF7K3Ls4HA6pVOqJFyUSiR8OgifDe3HWXgSA2trasWV/TxrAMQPyLeNFZNkMtgBs+F949CfYKcNMFzC9mBkAZABkAmz6roYwJjE7pmF6kfkw0CcY+7eA3SiHxPaPqZe+DF69iN2SOI0XR7o763LSbrTahzGOOr4/aOVdQSum9qLLbtf1dlsNN9x+XRAm3bb23rEhY9DKu468/kxP/Qx3z7KPt2xdfc/k7SJBK+86/ZfX2cKQbmmgfiAvtu5UbOPJoq44dsjIIJpiSAZRFEM4SIudNNtJs9VlMDiG9HaN1tb3RcHGnWmvBae8uD35l30m7+TC9SKNjY1jKazZaJWbN5t6U7zY1NTEZgYXXE+V4q2Mw16kr6+PTcA26/5OKpWq1WpfX8fM8F70xItGo1GlUnkSgMM2vqqqisvpbg0vIrqG1P4ITAGM/n9T+sX06CpatwYcPwfiRWT8EzJ+wJg2IMt+ZDuHbZewTYCdMYjIRXYB2A8D9Tl2hGKqDZguTPcAMwxID0iPGT1gM2AHYCdGDoycgF2AGdYWlMt5/sO3Ny297foM5A29mC25tHXV3cffeKm7duotrXU5aVseuSNwxcIpvTjY1nzs9y+ceOOlxoKpC0Za9LpDv3gqeM21xcItj9x55p1fm7QzpJbNklzatu6+yYkCgtcs+vjpR2oyk+FaPgpEMQRJOwnaSVAOgnY4SKvFqbe49GanzuzU6W2aEVv3kKWraag4pvZkRPXx8IoTVf2Z1f1Zee3haY0hqU2C+IbzstK9l6/s+LZo68nsf3xR8tdPM988kP7mgbQ/7Eh5NUj9QmDaC+F10038+gSKomJjY8d+iXK5/ObVYvK+F81mc3h4+PjWq9VqP0n5Np6qqipPUkizB/r/JCrwXvTMiwCQlpbmYZpAkUiUnZ3N5Vy3iBetgdgYgEcDwPLvyP4lJpIwkYCdCuwSYvs5ZPuctp5AlgOMeS9j2sUYtzHGnUDtBddBZDoE9mMAXwMIARGnu9MAACAASURBVCQAUmQVMHYZcoQiRzhyqJEzCznzkDMfEVcQUYSpTowZAGgpztv3/Nqtq+6Z0YtZkkvb1iz6133/dWnT353WKTZyaFoadz3x4JblC6b2YnvL8d+/+OG9/3nwlcf7m6cIuEMIRXz2yVj0zcaHfnI58J9opt9OTWbyjsfunyKBzqP3b1l2p+yTIPZpFpeuebikUVNYP5BXq8mp7c8q604uaA3PbQ3NblFkNUuzO0OKRhT5A+Lsvsvx9WdUZUdVFYcjG46G1hyUXP1EVLxHVXkktOJIZNXJxIaLSY2XcjpCc9pVJb3J1QM5dUMFx7PfDU5+cUvy87vT3jA4/Sw7xPUM22NdARub6mG4/pR42YsIoaKiorH1GDZI3Ysb3r1IRkaGJ6GGbJGwwUH/WqCeEt6LHnqxpqbGwwStEokkMjKSyzzYLeBFjPoZ/VKwBoApgBm9H5jJE8gMAAnIAIwOaA3QXZjuxjYREAfB9RmyXsCuXEzkIUcSdqYhZwJyRiFHDLLHAhUFkASQdn1Tfy7AtR9g8oXTm5betuPRB2YeL0q/3b7uvsDlCw++8nhnVdnkJ2h7Oo/86unND99+Iy+eePPlwOULNi29TXVo15TvQGVaQtCKu7Y/ej8b1xp/5uiMb9pId8fOJx6cMjnAlmV3fvGX1y16LQBgIFsMBY367AZdZu1IatVwUsVQQmFbeFFXTGFbRFFXTGVfellvamVfevNwSWF7ZGz9yfCaz8IrT3Tpa4ctPSPWXpNTZ3bpHaQVTxWPE994cUf6K1sSn/9XwtM53bEzNnuOoWk6PT2dLbUhEAjYYoUzFnCdBV72olarHZtBFQgECoUiISHBDweLCCEPVSEWi5VKpR9e2mR4L3roxcHBQc+XomUyGZcIulvBi04Jrf9/wRAArgDG8g/AnKK1sV0K+AjASexIuP7/KMAUYBdgO2AHYDsgC2ALIAtmtMAMADOAkRMAnFaLcNsHm8aljJnRi0Er7/7458sa8jInP0Hb03nk189O78WgFQu3LLvz1Fuv6funWDbua6rb+fiSbevuC16z+KOnlpXGR854+XaT8dSffrF19T1TpgXY9+La5qI8AECIMTu1o/aBUfugnTA5SIuTsrgoG0E7XJSdoB00omhEMYgGgGFLZ3T1yaj64+FVx0csnJa364eKdqa/sln9/MbkZ7+8wnFrzZzS19c3/scok8nS0tLcLdU+I970IsY4PT19bEcgmy7Ef1KhjsdgMIwVUph1B5SSknIzhvBeh/eih150Op1yudyT2QU2uyOXG9tbwIvI+iG4AhhdANAB2PkFp2OYfsZ8HOgj2HUcE25Hog52tB777XNB4zYOcvLi04805k+xRqjt6Tzy+jMzejF47b07n3iQXfmbwOhA34k3Xw5edc/W1Yv2vbC2tWTmCsCE0y7euX7KjDnbH71vy/IFuQohuB+VmtpwObrhRFjNkbJeTkUzhi09+9P/GJj8/KaUZ3en/l7nZxs24PqQcfyUZEhIiNfjV7zpRTbl29hgUSqVJiQkeKFm202gv7/fkxHA2M4TP0xCPxneix56EWMcGxvr4aw7x3vE+e5FjPSM6RlwBuDRAMbw75iI4nQYWcrY9wJ1GFk+B9qNPo79AbaWFG7/ftAKFy9+dKPxYm/XUQ7jxR2PPbDhwZ8UhssmP8duNHy75R9By+8KXLHwyK+fsY5ODF41DGqc3w8YQYhJ+vok+7KTHxuW/Dj684MAMye7GQ/NkPlt4XFNp2Kaj6c1hzB45jpNdtJ88erubekvbUr6n40Jz5dopnh/fE5HRwebkpr9zkskkri4OO+KxmtepGk6JSVlgsYbGxu99frepampyZNgVNaLc5bc3UO85UVfDY597kUAyM7O9kRXbIQXl5oe872eBqYq6NH7wRoAlgB6dDGmOA3+sDMR4FOgjiDreUBup+gsT4rZ+NBPv78jfqb1xRV37X1+dWtJ4eQnDHW27X9x3ZZld8zsxSU/Theen/wch9kkDHpvy/IFQSvuuvDh25OfUByjGmyfeJNUk5G8+eHbpyzNsXnZHYKg9xxWM7g5ZKzsS0vsOBNZdzSm+kuTc+Y3FiEmvPbMjqyXN6if/UD9VFTjN9zPNWeQJDk+fyf7A/duhlGvebG7u3t8FUOxWBweHu63iWDKyso87ObEYrHfVfO5Afx40XMvFhcXh4SEePiFKSoqmvFEfjJenPVECCLUlO4/wBgA9gDG+ARmONUfZmyhAJ8C8xmyXea4Hjm+kTmyb7csu9MtL2544L+//NtvTSNTbJ9oLy/euvKeG+7TGOfFTUtvi/78IJ50v4hoOubEwU1Lb9u2ZnH0iQMT/uqy26JPHOhrrJvw//saaj/++SMTsqRez7C68Ny7bxoGNeDmR9M8fDW28WRE3dGIyhNaax+XQzLaQnflvrIh/pkNGU9fKp/YeD9h/F5GgUAgl8vj4+O9GO3hHS9SFJWamjpWmIKtsFxaWuqVF78Z5OXlhYaGzq7rEQgEISEhMpnMZDL5+jo44bkXRSJRZGRkcXFxWVlZyWy5evVqaWlpR0eHu3W3/cGLVVVVnnhRIBAolcrU1JmLznvoRbaR2dnZpaWls/6k2A+rvr6eY46e8SDnZbAEIH0AuAJo08vfz+VGsbsPAbNbD9kHAWgUW78F+gDgY8guAUwAkIBJAAKwfdzDMe5wJ2AXG1GJEUq5+MWWR7h6MV3w1fr7/3vnE0umnAIFgGzppcDlCzl6MfLY3sleBIDErz7f+NBPdjz6QF6oaMKfjEODZ975TXtZ8YT/P9LTefyNF8e2mnx/d//dx373PDvExBjTDEkyTpJ2krSToB0E7XDRDhdtd1F2J2UjaCeNKBqRDKLaRsrCyj8Lrz0iK93fqi2nEUkxBMUQFOMiGRfJuAjaSTEEO0PLUtAdvyvv1Q3xz6xPe/rzgkCS8cfQQqfTqVKpxoZhbNJULw4ZvePF3t7e8dtK2MRXfjucQgilpaV54kWxWBwWFuZXBbOmwXMvCgQCdtrZQ9hSan19nO5bx/AHL7a3t3uy21UgECiVyuTkKWI0JuChF1k8/6REIpFKpSosLHR38hw5TgEKoLUB2BxAj96PHJ8ix1fIcRE5LiHLSWw9hCzHGNtJxnYG2c4j20VsD0G2bxjjfmz7BDsOI8sZxh6PnfHYkYSdauQIR/ZI5IxBzgTkTEbOVOTKRK5s5MpGriuYMQAA6XTIP9k6YWVuGi9WpakluzZWpiVM/hMAkE7n+Q/fDlp1943y3UzwYtTxfVN6UX32+IYHf7zryYe6qid+8Xrrqw+8/PjkgB2nxSIM/mCC4Md29+9/cV13bQUA0AzVo6+v0WTV9mfV9KVX9qWW9yaX9KivdsYWdkbntYUXd8WV96WUdieV9iSmN4lDy4+EVnwqK90fX/t1dqs8tVmU2iRIbvw2sf5iQv35mLqzcfVfZbTKcjvCM9tDczsjvy3dsy39pQ3xz6xPffqz3PUO6mZVCvKQkpKS8VUf2L0PTqcbaZKmwQtepGk6Nzd3bE+JQCCQyWTp6enuDgvmDIIg1Gr1+Aa7i0QiUavV/pbZ7kZ4xYuC64tknsDeMLmbDMEfvNjV1eXhFkZ2qmfGgHKveNHzT0ooFMpkspSUFHeXQpDjNDABtDaAGg4ASwDAjwAeBFgD8DTAywCvA7wJ8FeA9wA2AmwF2AnwMdh3I9MeZDoArmMA5wG+ub6vXw4QBhAJEAugBkgGyATIAcgDuApgBNaLe4K4exFNW5Kwubhg91MPB69ZfKP8qBy9mHD22PoHfnzgpUfNuonDg5qMpLGspxNI/OrzDUt+PLUXX3qUTdDDYGrAUd9szG4yZDWMptfqUqq16oqRuLLh6OKBsMJ+ZYFGnq+R5PQJM/suqVvOqMqPKEsPyUr3h9cfjGg9GNq8V960S9qwTVQXJKjdeLH6w6+q3v2y8p3TFX8+VvaHw2W/35352pb4FzYkPLs+9eljef7rRa1WKxKJxn6SQqFQKpV2dnZ65cW94EW9Xj+W6VxwvfSSf27PYLHb7R4mg5ZKpenp6f4ZajsZb3nRK4SFhblbw9kfvKjRaNiXmvWFs6VXZryX8ooXvYJUKk1KSnL35u+78aItgDGuwUQsJnMwmY/JK5gsBqoEqDJMVWCqCqgaoOqAqgeyhLGcwK59mDiCLF8johQTpUCWA1mBySpE1mCyDpP1mGzEZBOmWjHVBnQH0N0YOQCAdDpk7nhxGuxm01fv/TFo5d3T1Jma6MUbzKOqzx5ff/9/f/3+Hwn7xLnooqjQD+/7z5iThyaPxYuilBMKFI95cd+L67prKgAAIcboGBo0tQ0Y2zTGln5Dc99oY89ofc9oXZe+plNX3aGrbNeWt42Ud+gqizqjQsuOhFUdkZfsL+lR9xmbeg2NPYb67tG6rtHartGaDn11u76yTVfRqi1v0ZY1aUtjG77Znv7ymBftpJ/OihEEMaFCqlwu91a37AUvlpaWjq/WJJFIwsLC/Dmbtl6vH5+pbnZdBvfKQT7H37xYXDxxZWV6/MGLJpPp8uXLHnoxLi5uxuGXX3kxOTnZ3Ykp7PwSqABaGwBEAG36FbdjXMj6NdAHAI5jh8KNc2EMADRJRHz2SeByT71IOh0RR/dsWXbn9nX3ueHFE/snexEjFHvq8L/u+6/Io58wk6bNks6f+vDe//x2899J18T3tj4346OnHwleMzHrTfCaRQdeeZxNPu5W3E23vkZVdjS89qi09ED36MRInykp6Uu7tr6Y+vSx/I1O2s79dHNMfX39WFCL4PovXavVev7KnnrR5XKFh4eP3wgYGhqalZXlt5OoADA6OuqhF2Uy2ZUrV+bF5kXwPy/Ox/Gi2Wz20IsymSw6OnrGNMfz3YvIpaS1ATAaAM4AxvgcoBvWnfgOTCK7BNBBwMeQXQzAdUVz7AeYLviKezzqlNAUqT53fNuaxayTOHpxw5Ifp146O/k5DotZGPzB+gd+lK+aWLCJdDpF29f/4/b/dejVJx0W84S/DnW2ff7HV4KWTyw4FbTirtN//pW2txvc9GK7tiKy6lhE7dHQ8k97jZzKp+d2RrNe3JDx9Jlif0x5M8bIyIhMJhuzj1AolEgkXon39NSLHR0dAoFAdH0jILuA5LfbFlm0Wq2HddgVCkVZ2RSZFSdD0zRBEORNgPvCD+9Ff/CiRCJRKBRDQzPUVZj3XiRSad2PwBQAtgDasAJzKEeMMcKOSIBDQB1Btm8Ac524GzNEQZh087gkcLPwIuVyyvduXf/Aj3Y8voSrFx+9f+PS265EyCc/x24yfrvlHxuW/KSlKH/Cn5w2a9q3Zy9v+Ydib7Br0hQr6XRc2vz3zUtvn+DFwEcWXPjXn9mlSre8WDeQm9j2RUTt0ejqUxwLMSY2h+zMfmVDwjPr034uqjzG/VxzD0VRaWlp44eMYrFYpVJ5vmHDUy+y2bfHfsZSqTQ0NNRgcLsc6FzS29vLRtzNustQKBQz3pVgjFtaWjIzMxMTE5NuAikpKcXFxVy6Ld6LXvGiwLP1RYlEolQqZ9xZON+9iJkWenQ52ALAFEDpf4qpHE5HuTKB2Q/UYWQ9C8jt3GO12akbH/yJh/OopQmR29fdx24f5OLFbWsW737q4bqctMnPMQxpPv/Dyx8/vXywbdJtAcYMRVKEiyaJKQWn2Bs8OfRm09LbpB9tpggXuONFhFFJd7y69XRkw2cJ9V+7qJl33ZC0S1p5dHvGSxsTn/0g/qm09jCO5/IVVVVV48ujikQioVDoefSNR140Go0TsowqFIrExEQ/n2Ds7u5m97vMusvg4kWXy5WQkBAZGam4OSiVSrlczmUzDO9Fr3jRw3jUH4gXASja9DoQAUgXgO0B2CXkdlAtsrJePIapGWeb8LV/YsR2Nd3V5Z88u3LbuGW5abxYmRrPTkhOQNvX9fmfXgl85E6OXgx8ZMGJN18a7uqY/BxNa2PwmkUXPnzbMikD3IykC74eq648Pg9c0vlT1y4eY4zRtX/DdD0tzZDZLfLYppNRjZ/ltqu4nN3k1J7KWx+U+sKGpGc3JbxcN+JeKMDc09/fP2EqVSqVZmZ6mr7OIy/W19dPiJQNCQnx5+38LGxqnpvtRZPJNH7nqddh4355L86IV7zocDiioqI8LKnxw/AiINsebAlAugCgApDtE27HjCLrl0B/CugEdqUCNmNkAmQERosZHTADmOrAdCcm2zBVj8k6TDZgshqRFWw9DcOg5uzffhc0LvRmGi+mXvoyTxky5b27/JOtbFGOmb24fMGmh34q/yRoytepzUn78L7/jDj6CXI/zKI2K+WT/1kVvHrR2LVsW3vv9nX3lcSFs08YsnS0j5T1jtZ36Wu7dDV9xqYhc+eAsU1r6WFLE5udOjtpcpCWQXNHfO1X0Q0nFBWHGoaucDl7j7FpV/IvtyQ+vzHlf/Zkvu0g3U7sMMe4XK6YmJgJuwQjIiLsdo/ChWbvRYRQVlaWSqUaaxArm56eHk8aNAfMmRdDQ0Nvqhc5Jk/gvegVL0ZHR/Ne5AKmcmndj8EcAPYA2vwqAOsGErAdM0PAaDDdBnQjJisxWQRkMRAZyJnAmD8D1yFsO4Isp5D9MrJeRtaLABIABUD49f2LKQDpAHkAVwBKAK4CWAGAoajQAzvHTz9O48UMwdcXN/6VIqdYgipNiNr91LLgNYtn8uJL/7r3P/c9v3bK8o0Y4/gzR9+/5/+mCb5y960DgMGOlsOvPxO08rvQm6CVd3/6y5+zmzQAYJCs63YWdTmudNjymkwZdaMp1Xp1pS6ufCSqqF9Z0C/L7BAkNVxKaxCq6y6ElX2mqjqiKD2U1xZW3pveNFTUqitr01ZoTK19xma9XWN0jtgJE81cC60v78/YmfHKZvXzG5KeFVYcnkX7556srKzxm+5EIpFYLPawwsbsvWixWCIjI8dPorKRBX6bE3WMW2a8yHuRC/x4cXbM3ouYYAzPgi0AGQJI/X8z1kBkPYQsgci0CRnfZYzvMYa/0oa3wfUPgC0AOwA+BjgAxCdg2YvMh8B1nLGcRTYVskcieyxyxmNXFiaKMFGCiTJMVGCqAVMdQHcB3YWRgR2xFUYqgtcsGiupMb0X9z6/xjA4ReJW08jQkdefCVqxcBovDrQ0Hnr1yUOvPVmVpp7y8u1m02e/eS5w+YKq9ER33zoAoAjXqbd+MT7rzaalt51//y3K5QQAGpEjlu4hc+egqX3A3Napq2wdLm0evNo8VFyvKSjrSSrpirvSEZ3fHpHeEBJTeTK88piy9FNl+cHolqMx7YcjOw6Fd+yV1m//Km/9mdz3vykOFlzdEVKyR1FxRFV9MqHh0pnCzcHJL25Oeu7DuGfqR9wo+OVD6uvrx+dKFQqFCoWisHCKjPDcmb0Xu7q6xGLx+NZIJBIuma58Du9FH8J7cfoT3QJeBADsvERr/w2PBoDxf9O6OxnDc8j0DrLswdaDjPUEdkYgZxx2qjGRA1QjplqAbgW6BVlPgeswoFPYlQPIdj0hqgPw9Y3CU01asl4c6mw99vsXApcvmNGLmaKLOx5bciVy6o2Ssk+Ctq66Z9u6+27kRcJh76quGOmeYlmRpTwpNnDFXYd/+VRvQ83Ub851prwcAAjZ/mHQyrvY3f3b190XvHpR4tcnb3S66wuNgDEmGSdJO1yUw0XZddZ+de3XUbUnlOWH6wbyB0ztA6Y2jam1S19bo8kq708t601Jb5bE1p2NrjkjK/v0TN6G/Wl/2J3xWpD6hS0pzx/L+5eTmh/5vLRarVQqHb+/gM0J58kIbZZexBiXl5ePTzHK9lwe9j5zA+9FHzJPveh0OmNiYjz04g9hn8Y1sIHWLwZLAJj+jdavxUwHYBsABZj8TnKTD3KlA3kY0OfYEQXAtXgL60WMkXjnhrHdGtPV05BcCly+QBj8wZSvVpWWsP3R+7fdOA/c9JAu57l//mH9Az869+6bZu3EeyDS6Yg7fUQY/IF45wbh1vfDPt2t7ema/CJJF06PlZPcuuqeg6883t9UD27u0BiydMbUnY6uPxFX+yVBT/0hIoxoRDGIohiCoJ0pLaLtSa8EJb2wOeW5gp6p88f6ISRJhoWFjZ+5FIvFXH5r0zBLL5IkmZmZOX5Wl+22vJWe7qbiFS9WVFRMfxbei1MyT71ot9sn5K9wF4lEolKpdLoZauDdIl4EQI6TYA0A47/Ruh8DyW0aCY0ylhNAHkO2U8Bw2mzHwgqjMjV+18+WBq9ZNGOdqc3L7jz2+xeshik+C9PI0MFXnwhefc/svJgjF2x/7IH1D/y3eMd6elJCMsNg/64nHwxcvmDr6nu2PHLnR089PDl7OABUpsTvfnLptrX37njs/qCVd4u2/2v8ZXIBYTqvPTy2/lRs4+eN3CJuGER/fSVoZ/or2zNe+izvfTPhvwnLJpOWljb+t8lm921tbZ31C87Si2azOTw8fPzQle229Hq345LnHs+9KJfL8/Pzp69HyHtxSsLDw+ejFz3fvyiXy6Ojo2cMk7tlvAjIwBgeB0cAWP6DNv0FMKfxHyaKAB0H6hS2x3M/FSsMp8V85m+/DVp594xe3Lrqnl0/W1qRFDtFq2k67NPdQSvvmoUXm4vz972wJnDFws0P36E+d3zyE7pqKnY9+dC2NYu3P3p/8JrFOx9fUhAmnfy0wdamj59ZHrxm8ba19+58fEl9Xga4OVgcNLVHV55Ut36ZVH/JyS3xd3Fv0sfpr29Pf3lb2qvFvfNgOWw8RUVF7M7FsW+vSqXyZGfELL04PDw8fju/QCBgC9N4q8zHTYWtjeCJF6VSaVpa2vQJam89L3peokEkEkml0pqaqdddbsQt48XY2NgZfyD+U09DLper1WpPftGYCKeN/w62/4NGF2HXFBKa4hBkRraLAKeR9Qx2f8hYEhe+bd1929bdN2Nd4o0P/lh1aNeUL1WdkbTlkTsDb1Bn6ka0FOcf+dUzgSsWblu7ePeTS6/GTrEjvlQdtfPxJezexO2P3r9l2R3Rx/dPfprDYjr6+rNbVy0KXLHw2y3vMhTplhQRYvLawpNaz8XWne4eredyiMU1eu7K1j05v9qV/erl0oMk4++xkxNoa2ub0EXIZLK0tLRZp7CepRfb2trkcvn4X69YLFar1fOixIRGoxm/FXQWcKmncYt5Ueil+osSiaS3t9etz8tPvOh53vA58yKbtsITxGKxXC4vKSlxt/7i9yEZy/vg+n+AWICMbwAycjkGky3IfgrgS+SImCoyBQNgAIQxDUADMBjTABS7bEnYref+8Ubg8gVbVy/a+9xqp3ViAlJgpzrX3bdx6U/PvfvGlFOpo4Oaz373/KaltxXHcNoLbzXos6Xf7n1+deCKhTsee2DrqrsPvfbk5LKLAJDyzZmxhcMdjz2w4cGfSHZtnPw0hqYEW98PXLFw+7r7GgqyAQAhRCOSQTRCNINoBtMYIwwYA56szN7Rhri6L1Pazl3t4hoQm9MevjfzNx9n//LTrD8PWG4YUuS3aLVawfdvW9mEcEYjp6/cZGbpxbKysgl5tyUSSV5e3vRTi36CXq+fsE7rLlKpdMZb6VvJiyEhIZGRkQUFBYWFhVdmS2FhYVFRUVdXl7td7S3jxfj4+BkzN3roxZCQEKFQmJGRUVRUNOtPiv2w6urqvFBhlOmgTevA9ROwLUH2c9M9E5OA7YAdgMzYEQboC8Z8GhOlwAwB3QZUA6ZagKzBRAkmKzBRholC5MpHriuIKEaubOTKBTADQGNhzvbHHghcsXDvc6vtpim6RXa8uHXl3R89/UhjftYUDWGYyM8++dd9/3Wj8SJD0w6L2TCk6W2oyVEITv7x1W1rF29ddfe1XKbLF57846sW3RRVHWR7AoNXLxorI7V52R0XPvzz5OzhGCDpwqkND/xI/kkQuz2jU1tZ3Z9RN5DXNFjcOFhQP5DbMlTcrq1oGSptH6noNzb3GZv6DI1aa6/O1p/dqkzvuhBf+5XG1Oai7ATtYONubjToHLR0nsz9576cX29PeiWvK2a6z8hfsVqt47dqCK7fGs64nH8jZuNFhmGysrIm5N2WSqXl5eV+ngGOxXMvisXiiIgIi2W6BMe3khclEkl+/sQMyHPGreFFpVKZmpo644k89KJYLJbJZLPuDm4GmEymdQvBdS9jfgYRqZjuAboC6CogC4DKxq4M7AjDzkhsF2PrRWT9FtnOI8tnQJ8E12kgzgHzDYAUQAUQCRADkACQCpAJkAtQAHAF6HTkSEeODExUANCIpmM+P7jp4dt3P/Vw9OcHE786mXD22Ngj+cLpCx++vf3R+3c8ev+W5Qsurv9L6jdfjn+C+uzxlItfXFz/1y2P3Hlp098SvzqhPnv8e084dyLq+L6Qbf/64i+v73ziwcAVCyekbQtevejQq08mfHlMfe7E+KPUZ48f/fX/sNE04575ROSxveMbqT57PPGrz89/8Nb+F9cNtjYBgNbSXdWXWdmXWtGT1GbJ73IUtNpymq2ZDebUWkNipS6uTBtVMhJWNKjI7hYmN19IqD+rbvoyoup4bO25lMbLaU0haU0hVzpjr3TGVPSlNQwVNgwVdo7WdOlrhyxdQ5ZuZeVnh3J/vyfzV2E1pxG3ZWB/w+FwhIWFicYtjQmFQplM1tU1RbgvF2bjRZIk1Wr1hB5fJpM1NHCqY+JzTCZTVFSUJ14UiURSqXT6Qfot5kUfTgb4gxc1Go0nbRAIBAqFIj09fcYTee5FqVQ64y7JOYZxXMTGu8G1jB59ARnfoUdfRqO/AvoPAO8CfAiwGWArYwpG5v3IdBCZjyDrZewIZaxngTyLrF9jVyYmirGrCBNXMVkJdCvQHUB1At2FqW5ghoHRAdID0gGmMMZWvfbkW69tWnrb5mV3bHr4tk0P3/7dY+ltQdcHdjsfXxK08q5NS7//hIdv37T0tq2r7r721wl/evj2TQ/fvnnZ6FlCCQAAIABJREFUHYHLF2xddfe2dfftmFRDeMfjS7atu3fzVAdum1BY8fEl29beO6GRmx++ff0DPwpcsZCt1IExthEGs1NrcepMDq3W0qO1dg+ZOwbN7QOmth59XctwSdNgcdPQlcahK/ltqqSm83F1X2Q2y7JbFLE1X4ZVHFeWHZaX7ZdU7g5t3qNo3iVv2S6s3XI65+8nsv76dcGmcwUbD2T+7kDub78t2WMnp5h2nhcQBKFWq8cP1djusa6OU8nJyczGi06nUyqVir4ftyKXy/0/AxwLm9F7/CYTdxEKhWKxePoCmEajMSwsjPei5/iDFzs7Oz1pA/uFKSoqmvFEt6QXATOM7XMwPQjkOlr/HHaGIWcCcqoxWYWp5mueQ4OARgBpgRkBZAbswFQLsn+N6POY4FTTbTyNBVl7nl0xNrc5jx7bH70vcPkC5b7gsazoHDE7dZktsqzebyt6052UlaAdFteoyak1ObVGx4jW1jdo7hgwtWtMrfVDBRV9aVWazNCKI0dz/3C48I1LJTv1drfLmPgPDMNkZ2dPmMKUSCTFxcWzWyCfjRetVqtwUjynTCbTaNyIH/MhFEUlJSWNTzU7u25u+vsAdrzoSZXHGdvAe5ELXvFiS0sLG6U5uzaw7a+srJzxRLemFwEAELIfBrSaNj2J7BKuB5GViPwa2y8C5cbGaFYneQpB8PU6w/PosWX5nefefYOyWd2SIkm7rvaqc/qEpT3xLopTyuwhS9c3xcHHi/50quCDrtH5MdV3IxBC+fn5k72Yk5NDu5+6HWbnxYGBgQn9FLvIyaWP9hOys7PHZzyfRTcnFounH6QTBJGWlhYVFRUeHh52Y9i51suXL8+iDbwXueAVL1ZUVLAhLbNrg0gkCgkJaW6euUjvretFAGRkrLsBnkT2V8HFdYccJisxdQkRIqDdGNCwUok+vi9oxV3bJ091+uVj5+NLNi+78+jrz2g73ct5TSOqojc1TyMu6op1kJx2K1pcekXlodNlfzmV836brsqt0/kn1dXVE7o4T7ZIzMaLPT09E4J/RCKRQqHw83LE47l69apUKvXk9l8sFl+5cmX6Qfrw8HBVVVV1dXXVjSktLY2IiBC5v5mS9yJHPPcixrigoED0/Y3DbsHqisuEyq3sRQDARmT9HIinkfM32MW1SB4mKjB5AblCAbmRNoRVo3jH+s3Lbp8Xagx8ZMG+F9Z2lhW5NVJkEF3bn5vbJyrqiHNyqDwMACanVlp64Gzl3y5cCezU13I/lz9TW1s72YsxMTFz58Xe3t7JXpTL5aOj8yZ1UE1NjcCzbdpisTgtLc2z3V3XyMrKmkUQEO9FjnjFi4mJiZ4nDTebZ45ruMW9CIABIeslIJ/Dtt9iIpvrUUQ1sl9CNhkw0y3qTzwKY5th9HLgP7csu2NCpV9/e2xZvmD/i+taruS4JUUaUXWDedldwkpNKsfpU5NjWF568Hz1P6WV+4csswzX9ENqamomezE2NnbuvFhXVzdhrWXejRfZYiCe9HRsatoZt6PNCEEQGRkZvBenwedeZBjG8w2vKpWKyxt4y3sRAAAQdoQxhpfR6GuYyIJpi85/B9XBWC8juwIzbqzXYIwdVuvlwPc2P3LntrWc1hp3Pb7EW4+dj3OS4uZld+x/6dG2onz3pMhQdYN52R2ihsECiuHU+xscI4qKQ+fL34uqO21w+PmXxD0mjxfZXQOzK1A8Gy9WVVVN8KJEIomJiZl+P59fodPplEqlJ0ExbE4Qzzsg3osz4nMv6vV6qVTq4V0Ul82L8EPxIgAAJnKR8W1w/AY5wqcpsvG9Q5hhZI9k7FJMd0/6Gw2YwMgOyIqREbARmAFgNJjsxFjvshpVB3dtXXn3jrWL9zz54CfjHvt+9tDYY//PHtrz5IM7H1/ilceOJx7c9fgD7MuOnWLvuFPvefLBjx5/YMuyO4797vn24kIAPGTp1Fp69dZ+s1NncY3aCbOTtJKMi0YUxt+bmiIoR3V/Rna7tFNXNeFPN2LQ1C6v2v9F4btZbXInt2XIeURHR8eELQbswofVOpsrnY0Xq6urJ3hRJpMlJSXNi+SoLBRFRUZGepgCRigU1tZ6OjvPe3FGfO7F5ubmyQHY3GGPvXKFU1mDH44XAQDTrWD5GIg3kf0iYG531ciGnUnILgWqDpg+oNswXY+JcuwqQs485MxEjmSAQoAagDqAeqDykbMI4wHSaU05f/rkW69++c5vBVvfF+/aINqxXvrRpugTB+LPHGUfCWeOpnxzpihKWRwd6oVHjCovVJTw5bGE668fd/pI6IEdoh3rRTs2iHZsuLTxbyf/9OrFjX/VtDS4sLNNW1nbn93rqBhGtUNMdY+rpLwnsbIntV6TU6/Jax0p6dBV9Rubhy3dw+aust6k3Hb5gIlrhE6rtlxUsVtYua1akzUvsq+4i0ajmexFkUhks3Fac52Ad7wolUpjY2NnZ2ZfkZSUJJPJPElEKZVKMzIyPGwG78UZ8bkX8/LyPInSYm+hOFa9+UF5EQAAWbBDjI1/QJZ9wPRP8QRswXQXJuswUYScGZhIQY4owBIAJbZJAWKQI5xxxCBXOnYVYqIYU3WYagK6G5gBYAYx0gMyAjIAAEZY29ul1/QSBEERBOlyMrPNK+0JpMtJES6apm0m03BXu91oAAAnbbU49VaXwegYGrUPaK29GkNLr6GhXVvRNFBY059V3BF3pTO6RBNV0BWa0y4tGgjNbBaXdaurNOm1mtxOXfWAqc3gGCYnlVqkEXW1O+FC4cbYxi+4e3Te0d/f72Mv1tTUTF5fDA0NnUfriwBQXl4+IXrIXdhFIy7BFNPAe3FGfOtFm80WGRnpSRYItuUmk4nL6X5wXgQAAERWMabtjDEIyDxAPdhVjByx2CbFtgvIdhHZzmHrV8h2Cdmk2BmHXblA1WOqGTmTGYcKk60Y2QAT0xc9ZsF4ikTbPmTGxmCMaETRiCQZp8Wpr+hLyW8Pb9eWa4ytTcPFlT1p+R0RWc3SpLpvkuovqOsuJjdeymiR5HVENgwW9hqbBi0diY3fnC/YVNgV5SRnY4j5wo3mUefOi5Nzf7BxN/Oi+OIY3d3dAs9CUkNCQsRicVNTkyfN4L04I771YktLi1gsnvUkqkAgEIvFkZGRLhen2j0/TC8CAGArdoiRJQisHzDmg9gRgV2pQBRiqhHofsBWwC7AJGDmuzgdTAFVi53JmGoFcOPL6Vdq5IjZqW8YyKsfyLe6roX9Y8AYIwbRFEMQtMNCjA6ZO9u1FTWa7Kvd6rQm8aUrwZev7oipOcOx2tS8Zsq4G4VCMXdxN1Pu01AqlfNonwYAWK1WiUTiSX8nEAiUSmVycvLsUiqw8F6cER96kaKolJQUpVI567fO3Xfvh+tFAADAZA2ynkCWI5is4HoMo8VEISaKwM04VR/a0d1cNj2j9dWa7N7RBoQ4fYssrtHsVmVo+eGy3hSSnmfFFGfHlPsX4+LifL+vf355kWGYlJQUD/OXshfe3T0pOo4zvBdnxIde7OzslMvlnkwqCAQChULR1sZ1XecH7kUAAOwCIgNZT2G7DBiOF4KB6sSuq5hqBORxbSx/Qmftbx0uaR+pdHBL6s1gqmGwIL726+xWpdbad7Ob5z/U1dX5eP/i6OjohPA8oVCoUCgGB+dZ5tmamhqJROJhDVi2TsKsC0PzXpwRX3nRbDbHxMR4WM9ZJBKpVCrut4y8F6+BtNgZg20XkTMTMDfVYTtQnZisAeb/b+9M39K69j3+FyqII2qMxnpMcr1J0zxprCc3rY9P2xxPmjZtM2hknufBCREQBQFxnkcGBxRUBhlFYK/7YiVIQI3zkK7Piz7FbDZrbzbru37jWj2RW/UagmGJYNRr3Rq3bU/6wsdqZZDA4g7fonqO0TVLtrunbqKv+NQkEon+/v7MLYEVCsXl9UcNhUIw1Sd1EHQ6fWXloHSya4zL5Trj5kFNn/Tp1FFGpItf5Ep00e/3t7e3n73tO4PBONGyCeniZ8TXEmE5FmJhe6PHVEcsEcJiK9jeHEi4AXbWthtXAbYbC7l2bMvuaW/YFce+PK1jWGI7sDZo7+iZZ9u3p3YzUlK/euLxeE9PT2bfcK1We7pZ6zS6GIlE0jaBbGpqotFop94E8qqAG06dpY9JcjJisVin204E6eIXuXxd3NzcbG1tPUttBqS5uZlGo51oEzikiweQ2EiEO7DdbhCfO67tCHZBzA5idoD5ALiCYoxTge3Gwv6we8O3FIh4jlmtvxVcnXeZB2xtdvdUPHH6RIcbzd7enkKhyNRFk8l0eftMwX2a0gZBpVLPXuR++YyOjtJotDNOf02fajZOkZF7g3TxXJrBnoJz0cXBwWPlcbjd7vHxcSaTecbaVgiFQmEwGJubm8e/2HPRxRu0s80JiK9iUT0WNYO9+WNLXQwkXAC7GYknGMBgg5tjHr8dXFvaGp3e6LduTySwm+03PiORSEQkEqUmizQ3N1Op1NnZ2dOd8DS6mEgkNBpNmi5SKBS9Xn9VU+ep2draotPpZ3eXNTc3k8lkDodzUqtxb2/vpujiVUUszkUXD9v7MBaL+Xy+9fX1yclJlUrF5/NJJNJ57ZpJp9O7u7tPZGefiy4evWP2zSaxCfbmQGwWxKw3RfDOHW/IteqdW/XOOXdsx8xQ/boJhUIMBiMt5YVGo506tHcaXQQAjI6OpnmZyGSyUqk8S8XClYBhmFqtPmMifvKboFKp0G4+fjwpGAx2dnaeYiK+TF2EnyUUCgXnh1AoFIvFSqVyYmLi6JyxM+oihMFgHDgMPp/PYrGgdchgMM7FTIRAiTp68+pMzqiL8I0cDuccvymBQCAWi9vb2/v6+q6L4mIBEN8CMdcxG6t+TUT2Au7genDX+w+3EVPZ2dl5//79OZYOnlIXrVZr2gwCN7s6ZvHytWJlZYVCoZyXiUAikT58+CCTyRYWFo5ojBeJRLa3t+fm5k69gdFl6mJTU1NLSwuVSqWdK1QqlUwmUyiUxcXFI8Z/LrpIIpEOGwPsCX7G82dCpVIlEslJjewz6iKEQqGc7zcFbxSVSu3q6rpOPqHrM5LLA8MS2DF3IPnHkNmkhUwmi0Si0zW7AafWxa2tLTKZnKbPZDL51OO4WhQKxdmTLJJ8+PABdgzg8/kGg2FmZsZqta6trTkcDrvdPjs7azAYWltbP3z4QKVSTz0JXrIuXhDQ3XF0ZPpcdPGSOVFP1FTORRcvCAqFwmQyryr9CoE4jImJibQpgkajdXd3n9p/eUpdDAaDEokkNSoGx3TjShghDocD7ht1jpMIjDjS6XQmkwk7xkHpZTKZdDqdQqHAqfMs5/8KdLGpqYlCoRydsXkTdZFMJre3t5/iZ3mddZFMJjOZzBsXK0F89fT29sJuqMlnlcViHZZScBxOqYuJREKr1aaG5WAn8YmJG9mID8MwlUp1jiZjGh8+fIAVn+c4uSNdvLbADVFPV7dzzXWRwWAgXURcN0QiUWogDHrszlI3eEpdBABMTk4ymczkUGAHHLVafeoTXi1utxt6Na9iwjkNSBevJzD9amBg4HTPIdJFBOJEBIPBtE3mKRQKh8PxeDynPufpdXFtbS1NSMhkslAovE5h+ZMxOTl5baekTJAuXk9oNJpEIjldF3/wVegihmGZkwD8YyKRiMfjablIqSeE7bzj8fiBRx74WUeMB8MwLIGlvMA+/7fM4wGWOGDwSRKJRGrDcXhF8NKwz5uBf/EuZV4ghu2f8LNhYlj6rcBA5s35OIzPk3IwDIt/KuQ44DwpF/XZSQ780OuK3W4nk8mpSsRgMDo6Os4SCD+9Lu7u7srlcjqdnvqzodFoN6t7eCrRaLStre1cajYuAaSL1xAqlUqn08/Sbuam6+LWtqdPb1T36g3GIadrv83FyupaX7+pW93b02cYGvqYZuUPBI3m4b5+o84w4HJtAQD29mLjk9NanaFb3avVGSZn9hOXIpFd89CYa/Oz1hnjkzNanbFPPzAzu5A2D1pty2qtvq/ftLm1DQAIhkIjY5O70SgAAMOwRYvNvryWNvhQKGwyj/T2DxgGhucXLfHYZyf0eH06g3loZBxm3UciuwODo316U6/eqOs3GweGfL4dAEACw6Zn543mkZXVQ5Mtdnej5qFRnXFQZzAn7xK8G3rT4PjkTFKbNzZcffoB0+CofXnfLW+x2g2moT79gMf7sZn4jj9gMA3pTUP6fjMcBgDA5/PrDGa9wWyxLu/txcYmpvoHhscnZ/dP7nQZzcN9epPRPOz1+gAGRsYmdfqBXr2xV280mIZm5xYOu4Trw9DQUGqICjpRzxJcBGfRRQBAf38/LaVZDIx8zszMnOWcV4vX6xUKhalif22B/jqki9cHKBtn7IZ403VxYckqlnfOLVhM5mGxrGN942O944B5uEulnV+wWGwrUDAwDPT1m9RavX15dWhkAs77oVCkvUtlGhyZX7BY7asbzv1WQZtb2yyeZGzis0bErZ3dpsGRRYuttUM5MDiSHNv6ulPa1jU5NbtosXk8XgCA2+MVytoDwSAAIJFI6AwDw6PpyRBer4/BFonkXSKZgskR6wymaHS/PnJ6Zl4kU1CZfKjNO34/ky8WyTq5wlaxvIvO4m84XQCAvb09vljeqeozmg6dmjecmzSmQCxXyjs1YxMfJ8ytbTedLZC2d8s79gvB5+YXmVxxl7p/cHg/Z1tvNLd3aZlc8ZpjHf5lyWqnsQQimUIo67TaPm6jsb7hotC5sg6VvF3p9wekrZ1tip7W9o9ZmmuODY5QJpR2imQKhUq/vLoGABBJ2oTSTp6oVSjrVPb0K1U9R3zX1wSFQkFL2ZEYln6traUvek7EmXTRYrHA2i84IGjBaLXas5zzylleXmYwGGdvmnrRQF08jmmCdPESoFAoXyzEPA5fgS5q+wzQ/TY0Mq7W6uHxA+aR1JkdAOAPBMTyTv+nyi5oxASDoW5137rzgO4BNvsKmcE1m0f39vYHoOjWQJX1+XbE8s41xwYAAMMwTW//yNhnsufx+mTtXcFQCH6WwTSUJrHwJCyeWCBtW7LYZW1dHIFsKsVg1RlMDI6IzZdabHZ4kh1/YGRskkznGkyDvh0/vNJAIEhnCXiiti6VNrJ7cOPyuQULlcmjsQQ8UZvOMJjAMADAttvDFkjYfGlH134v4oVFC4XBE8u7RsYmk283mYf54nYKg+dY//jzHxoZpzL5VCafL24bG/94XRvOTSZHyOJL2TzxktXeqezhiVoVSi104XZr+gTSDgqDx+KKRLLOVccGhmHydiWdLSTTuSyetLVdZTSeyeq6BHw+H4fDSZ3cqFSqSCQ6YzjvTLoYjUZ5PF7qmGg0mkgk2j3kabgpwC3ar7k0wo6sOzs7X7wcpIsXDY1Go9Pp59I3/6br4qLFptH2wxlga8ut6zdBE21gcGRgcCT1yFAoJGvvcm19FnYJBkPdmr7lTA8kho1NTHWpew2mwUBgP3ar6NYkzSOdwTy/aAEAuD1ehUrr9nhTT3BMXWRyxHyhfC+2t7LqoDJ4re1dyRibvEPJ4Ig5AnnqGxcWrWQ6d3R8KvmXldU1KoPH5kt5QpnvkM4ew6MTTJ6YwuAxeZLWDmUwFAZn00WVWscTtZLpXDZf2qczwbdDXaRzRDSWQKszKFW9UBcBAJub22yuhCuU84WtXq/P69sJhSOxWFzermTzpTyh3OvbOTBOfN1YWlqiUCjJDnBwojh11luSM+kiAECn06UWjsDekjduw6lMxsfHaTTatZVG6Cs4ZlUM0sWL48OHDzQaTSgUntcz/zXp4uaWu0+/r4vmodG0g42DIxqtPjW5A+riytp62pG7u7t64+D8okWt1bs296U0VReN5uH5hSUAgM2+0q3pC4U/227J4/XJO5ThTw25DAODR+hiOBKJRHa5QjmTJw4GQwCAcCTCFcjoLAGdJejVG2OfdGt2folM56a6ZIdHx2ksAYsnYXDELtcBGwlgGKbpM/DF7VQmn84WsvjibbcHnEEX47FYa4eKI5RTmQIGV9yuUIXDEfBJF2ksIZ0t5Aql0rZONl8KddFiW+EI5HS2sN+0309/dzcKdZEvlHu8vhuRdKPX61PLIkgkUktLy9n75p9VF51OJyzOS46MTqebTKYznvY6sLCwwGKxaOex28Y5Arvk0Gi0kZGRY25FjXTxIoB9G5qbm1Uqlc93rL3Uj8NXoYsG2B94fHJG3fPRj2oeGu3Vm4Kh0M6OPxL56E8KBAJSeef0zHzy7cFgSKnqnZ1f9AcCfr8/6TL1+f1d6t5QONyrNywu2ZLHK7o1NvsKACAcjsjau1bX1gEASxab0TSUNk6vb0fSqthwuvyBgMfr0+oMh+tiazAUSiQSEnkngyOAuS2OdSeLK+no0sjau4SSdmh3goN0sUvdJ5R16PpNIrkidahJoKHM4Ii5AhmVyWfyJOsbTnAGXXR7vAJxK5XJ5/JlNJaAzhJ4vT6QootkOpfC4JHpXDpbCHVxcckmkikoDO7k9L6jGOoigyOisvidSk1Pb39altN1IxQKSSSS1OAiiUSSyWRnb8l0Vl2MxWJyuTy1doROp0ul0nD4a9gb0+FwiEQiKpWattnklQAn4g8fPrS2tp4oqox08XyBZfskEonH483Pzx+/R/xxuOm6aLEudyp7bMurk9Nzsvau5U85nyNjk0Jpm2FgSNdvWrLYkscvr6xxhFKH46M/MBQKd6m0bZ3dOsOg0TS0vf2xBG3NsdGt7gUAjE9ODw6PJU2ZTmXP0Oj4mmNDpdH16j6acUsWW6qKQHb8ATZPou7t1xvMff0DQln7xFT6JkRJXYQ2rqy9i8ER+Hb8AICZ2QUGVzQxNdurMzK54qSTNk0XEwmML5LL2rts9lUmT2IwDWa6Ijc3t9l8CZXJ1/WbqEw+V9g6PTsPAHB7vKfTRYvNTmPymTyRcWCYzhYyOCIYZ13fcEFdpDL5FAaPwuCl6qJQ2klh8FJvAtRFOltIZfJl7SoWX7JksR/xXV85q6urqZmoMMFlamrqy+/8EmfVRQDA7OxsqisVNlQ7XbOPa0ggEOjp6YGNmK9qtoIpNrBYdXJy8qQTMdLF8wIKQ0tLC4/HGx4evohuwDddF632FZ5QLm1VsLjiVGvJPDSqN5rD4Ug4HIl+/gCbh8fkHcpAMAQ+5d0sWmzhcCQS2Y1/EpXJ6dneflM0urewaOlW62KfKig6lerWLrW0vVup7k3+LixWu3FgOM1ogPHFbbcnHA4HQ6G+ftP4ZHrmfFIXQ6EwhmEyuYLO4nt9PgBAv2mQxuI71p3moTGRTJGMgKbpote3w+SIO7o0W1tuNk8ib1dm/lqt9hUaW0Bj8UfGJvmSNo5ADp2ZXu/O6XRxdGJKIO3giuSj45NkOpfJFU/NzIN9e1FAZQnS7MWFRatYriDTeRMpNyFpL1IYPFmbok3RDQ3Z6wmGYYODg6m1AyQSicFgHCfl4oucgy4GAgEWi5VWVmk2m2+Ee/o4YBg2MzMjFArhrgKXORMlFZHL5RoMhiM26DiCr0AX4R6KVzK85uZmEokE+9zSaDSFQjE1NXVx+8aoVKprrotHL8sWLTatzuj3BzqVPVMpDtID44uQSGS3rbN7enYBABAKhQ+MLxpMgwJpa6/OoOjWCKVt4dDH+69Q9qysri1abG2KbhhUAwDY7Ctqbf+Z4ovhSDAU5gikLJ44FA5jWELRreEIZB1dapGsgyOQj38ys9J0cclqp7IEPIG8rVNNZwtYXElyVEkmp+cE0g4yncvhS6ksPoMj7lJpMQzz+T7qIpQuCNRFiVw5NrFvBiV1EeqW0TQskHRQmXwOX0pl8hkcUV+/GQDgdG0y2AISjaNU9VJZn9mLVtsKVyins4VG83DytMn4okDcFo5c99zJUCjE5XJTdQeG8M5Fd85BFxOJhNlsTnPy8vn8r8OVmiQYDI6MjMDqRujPvKDJC3aahfs6tbS0SKXS0dHRs3RLCAaDfD6fTqd/uH7AXQ+PTiCC9iLcCuoSgA4PmNlEp9NJJBKbzVYqlSMjI2csijoOOp0O5g5czsWeCCqVyufzj85RhPHFeDxuta+0KbqTOpSZj5rKxORsX78Jw7BwOJKpiwkM61T2jI5PLyxZF5as0lbF6qcDFN2a5ZW16N5eR5d6bv5jkYzb4+3oUidr3iHHz0fliWSJeNxqW2HxJG2dagDAjj8glnWw+TJ5u1IsbacweGqtPh5PgAxdHB6doDL5QnFbW2c3hyelsQRb2+7PriWR0BvNHIGcyhRwhXIGR0RlClg86d5ezOfbYfMlLJ5E1t7lWN9wu72JRGJhyUph8ASSjr5+k2tzC17UgHkE6uKG0xXbi3WptGy+jM4WcoVyGltIYwlk7d0AAKdri8ERkuncAfOIvENJZwuTuri17WZyxByBjCeSrW+4XJtb4XBkby8ub1eyeBIOX2q1LTtdm9CHfD2x2WwfUiZhEonEYrHO0lIjlXPQRQCA2+1ms9nJKCP0ei0tLZ3Lya8VPp9venpaJBLBmRr2H/pwZo2EdwyeEM6JVCpVq9XabLazO+tisVhHR0fqwuX6ALcPPfppDofDUqn0ElrXwuUInU4Xi8UdHR29vb3T09Orq6sej+d8g4hHMD8/3/T5TnLXBPiIjo4ebPMlWbTY1D36vb293d2otE0xt/BxEjCZh9PsxdSGalMzc1qdIZFIhMORbnXfytpndRpQ0pI+Vb3BnIyKdXRpYD7q+ORMl0oLPbSJREKt1Q+PHFm/OHBY/aKIy5fNzC2IZB1svnRufgkAsObYYLAEnUp1KBR2rDtZPDFP3ApzgmbnlygMflIXNdp+BkdstS9HIhGDaYgjkE3PfLbXWCQS6exSc4WtAol8bGJa0a1h82U0lsDj8Xp9fg5PyuSKqUy+QNLa3qEKBINLFhuFzmVyxXSWUCBp0+qMGIYNDI4IpZ0UOndza9vr2+E27xpnAAAgAElEQVQK5Wy+tLVDOTE1I29X8kStTK44Fos5XVs0lpDBEY1PzkzPzHEEMiZX0qnsgc3zutW9AkkHjSXg8KQSuWLVsQ4AkLV2MbliEp3D5oqlrV2Gw1sTXDldXV2pcwKLxdJoNOdVWHI+uggASNteg0wmX7MtTM+TcDi8tram0+mS5ZuwARhMx/jivhlwioE7Vibf2NTURKPR2Gy2Wq22WCx+v/8cGzSHQqGVlRXL9cNut7vd7qNdHxiGBQKB5eXlCx3J8vKy1+vd2dkJBALhcDgajV7JRoOxWMzhcFit1gu92NPhdDq/+EwuLFnVPfrd3SgAYGxiulOphi1jBofGFErt6tq61bbscGwkEolQOGwaGJ6ZXViy2GTtXbNziwCAUCisUGnNQ6Mraw6LbXnL7QYALC5ZNZ96BQAApmbntbp++P+dSrXFagcA7Oz4RfLOZLO01bV1SatibGJ6dm4RWmxuj0/apkj2u+k3DaYWHUK8Xh+HJ2VwxTAU19PbD9dD07MLLL50aGQCABCLx9s6u6lM/o4/AACYmVugsQRDoxMAgN1oVNqmoDL58C7Nzi/R2aJenSH1IzxeL4cv4Yna4CUsWe1iuYLOFi4uWT0eH4snZfEkdLZQKO3kCKS+nR2L1U5h8BgcEYMjFkjaO7p6EonEwOCoSKagMHibW9uODSeNLWTxpDAAOTg0JmlVkulct9vj2tyiMflsvnRyem7b7WFxRVyhPBm8XFvfEIrbuKJWcWtXm6IHrkVkbV0snoTGErJ40tZOtbpHf+In+FLweDyp3bmhd8duP7csoXPTxY2NDdjyAw4UWlHnZdVeW+LxuNPpHB4eVqlUMpmMy+VSqVRoPrJYLDabzWazWSwWg8FgMBjsT9DpdGhuMhgMPp/f2tqq0WgmJiacTuel2SUIxEWwte1ZstigMPgDwfHJGVj/t77uMplHBofGTOaRyem5aHQPw7D5BYtS3dut0U3NzMO37O3tzc4vmcwjg0PjRtOw1b4CAHCsb6RW+nu9PiiiAIC5haVkauiSxQ41EmJfWVWqezXafrfbAwAIhyMzswuwtCmRSNhXVpM96pKEw5HRiWmjecRkHllYtCarRFbX1vtNg8kPml+0mMwjO34/AGBza9s8NAbzP0Oh8NjE9NjENJZIAAB8O/7h0YnZ+c9aIO34A/D89pVVAIDH6zOYhgYGRzacrlAoPDoxNTA0ah4aGzCPTEzNRnZ3tz2eweHxgcGRgcFR4+DI/KIlkcCWVx0G09Dg8HgwGPZ4fAbT0IB5dGtrGwDgdG31m4YGh8Y9Xl8gEBwenTCZR9adrlgsNjO7YDAOzy0sJc2V9Q2nVmdU9/b36g2wW8LM7IJxcMQ8NGYeGjMODC9Zr2k+qsFgSA3D02i0jo6OczTDzk0XAQB9fX2woqvpU7ZCT0/POZ7/mhOPxz0ez8rKyvz8/NTUlNFoNJlMBoPBYDAolUq1Wg3/32Qymc3mmZmZxcXF9fV1v9//tVrVCAQCce4Eg0Eul5tqg7W0tJxvM5nz1EWfz0ej0ZJRRpi9dpZNsL4arsQjh0AgEF8f4+Pj0B+ZFBqNRnO+5Q/nqYsAAJPJlGoyUqlUvf6aeqgRCAQCcbMIhUIymSyZRQgbWW9tnXNfnnPWRVhTkjQZKRQKm80+90EjEAgE4h8I3NQhGVmkUqkXUSt/zroIAJibm0uajE3nWmuJQCAQiH8soVBILBYnW5TQaDQOh3MRbafOXxej0WjqRpEtLS00Gm1zc/PL70QgEAgE4hDGx8eTzkhYajw3N/flt52c89dFAMDGxgaTyUzmC1Gp1HOsuEQgEAjEP41QKMRms5M1i3Q6XaFQnGORdyoXoosAgMHBQdgsrelTJ/FL6KGFQCAQiK8Ss9mcjCySyWQWi3VxbsiL0sVoNCqXy6EjGG7/IZfLL0jbEQgEAvEV43K5KBQKdKLCfo1HbzZwRi5KFwEAGxsbsH1oU1PThw8fvrhtAgKBQCAQacRisa6uLiqVCo1F2N3mQovCL1AXAQBjY2OwE//79+8pFAqDwUAJOAgEAoE4PnNzczQaDW4OT6FQ+Hz+RbeLuVhdjMfjGo0muaMvg8FQq9UoAQeBQCAQx8Hr9XI4HBiSg21u5ufnv/y2s3GxuggA8Hg8fD4fXhXcaGJmJn2b7MvH5/OtrKysra0Fg8GrHssVsL293dvbKxAI+vv7vV7v0QdjGBYKhXw+304KXq/3n3nrzoVoNJq8kz6f7yIKsM6X3d3dtAfA5/Oh1r5JlpeX5+bmQqHQRZw89dd39NOSSCTSDt7dPdb2wnt7ex6P5xpWmWMYptFokvJBJpMNBsOX33ZmLlwXAQArKyswZPr+/XsSicRkMt1u95ffdjHE43G1Wl1XV0cgEAoLC3/88ceenp5jPj1fB16v99mzZzgcrqqqKjs7+4u93b1e7+vXr2tra589e1ZbW/vkyZMnT57U1dU1Nzdfyni/QgQCwffff//s2bO6ujp4MykUytDQ0Bknpq2tLb///DeSjcVibDb7+++/f/78ORzwkydPamtrf/755wtSggvC7/dfxP3Z2dkpLy/H4/EajebcTx6Px1+8eFFbW/v8+fMnT548evSorq6OTqfPzs5mHuz3+9+9ewcPrq2tffz48a+//ioWi7+4r5FCofj3v/99OZJzIubn52EkDnYVbWtru5zt7i9DFwEAU1NTLS0tSQdxR0fHVW2o1NfXl5ubW1lZyeFwmEzmN998QyQSV1dXr2QwV4LBYMjNzf3zzz9XVlZMJtMXu/Tt7Ozw+fy7d+/icLiampra2tra2tqcnJyamprLGfDXh16vr6+vz83NJRKJtbW1jx49ysnJIRKJfX19pz7n0tJSXV3d4ODgOY4TEovFVCpVbW0tHo8vLS2FQn779u3s7Gyfz3fuH3dBeDye58+f9/b2nvuZd3Z2amtri4qKLuLmJxIJCoXyv//7v3g8vr6+/v3793V1dTk5ORUVFcvLy2kHh0Kh9vb2iooKAoFw7969urq6srKyvLy8p0+frq+vH/YRoVCorq6usLCwvr7+WpmMHo+HxWLBHFSYnnJpBtUl6SKGYXq9HvaHgxvTDwwMXM5Hp+Lz+SorK7/55pvp6Y9bdQsEguzsbKvVevmDuSr6+/tLS0tPmhvc1NRUVFQ0NjYGF90//vjjo0ePLmiE/wRmZ2fz8vJ+//13v9/v9Xp7e3uJRGJ5efmpEwrMZnNpaWl/f//5jjOJRqPJysp69+4d3LqZwWDk5+ffoN1yNjc3cThcZ2fnRZw8EAisra1dnFeZyWTi8XhoIwYCARKJlJ+f39HRceDBL1++xOPxRqMxEAisr6//9ddfBAKhqanpsJPPzc0VFhZmZ2ffuXPnCj15aezt7SkUCuhBJZPJNBrtfHeSOppL0kUAQCQS6ejogDk4cJ/6y1cjs9mcm5ub+oiYTKYffvghzc+QSCR8Pp/L5YIFlw6HY3V19UBf68bGhtVqXV5ejkQimf8aiUScTuf29jZ8bzgcdrlc29vbma4Av9/vcrmgk8flctlstvX19VMkIgeDQbvdbrPZnE5n5r8mEgm/3y+Xy8vKyvR6/dbW1ubm5jEN9w8fPhQXF9tsNvjSbDan7ZQSjUa3tra2trbgrYhGo9vb25ubmweGIXd2dpKbMK+vr9vt9gNvoNPptNlsdrv9wJPAT4Qmi8/ns9lsy8vLR7hZEonE2tqa1Wo9Yu0cjUY3Nzftdvva2tphTkI4eDjg7e1tm822srJy4PiPYH5+Pi8v7/3798m/NDc35+bmHuiLi0ajLpfLarWura1lPocYhvl8PqVSWVBQ0NHRAb+FzPuAYRjcH9Rut5+ilb9Wq83KyqJQKPDl4uKiTCZLG0wkEtnc3Nza2tre3o5EIoFAYHNzc3NzM82sjMfjXq8XPnvRaBQO6ehMdY/HY7VabTbbgY5Q+EOD/+Tz+ZaXl9M+0e/3T05O4vF4gUAA78+BX24wGLTZbDabbXNz85jF1jAy5/P5wuFw5g8WPqJQbDAMW1lZgb/Nk5plbDYbj8cne56NjIzgcLi3b98eqMS//fYbHo+fmpqCL91uN5FIrK6uPkzzZDJZVlbWDz/8UFZWptVqTzSwCwLDMLPZDPNRyGRyS0vLJWelXJ4uAgB8Pp9AIID94ahUKp/Pv+TlCZ/Px+FwbW1tRx8WDAafP39eWlrKYrF4PB4ejy8vL3e5PtvdOxwOczicwsJCPB6Pw+FevHiRKUUqlaq4uPjevXswhieXy4lE4t27d2UyWdqRb9++JRKJz549o9PpJSUlOTk5ubm5HA7nRJ0QrFZrfX19dnY2DocjEokCgQDuTp7E6/X+8ssvOTk5WVlZhYWFpaWld+/ezfTGHEhTU1NxcfERB4+Pj5eWlv7rX/+Cy9ixsbE7d+5UVVWxWKy0I2HIpLS09N27dyqVKicnB4fDpZ05FouJRCIikYjD4XA4XH19/dLSUtp5NBpNaWlpbW0tm82+f/8+PPLFixcHZhL5/f6Wlpb8/HwcDkcgEPh8fqaSuVyuX3/9FX5odnb2zz//7HA4Mk9VV1dHJBL/+9//isXiyspK+LmvX78+UewK2otv375N/qW7uxuHw71//z5t0lxZWfnll1/gij47O/vly5dpj2I8Hq+trc3Nzc3Ozs7Pzy8tLa2qqkrz6WEYJhaL7927l52dnZOT869//Uur1Z5odu7p6cnKyqJSqUcco1arS0pKqqurHz582N3d3dLS8q9//evOnTvPnj1LPWxzc/PJkye3b99++/btixcvsrKyCATCN998YzabDzytwWC4f/8+vPy6ujqLxZJ2QEdHB5FIrKur0+v13377bWFhYWtra+oBL1++zM/Pz8rKgvenrKzMaDSmncRmszU0NGRnZ2dlZVVWVh5TIaanp+/du1deXv7DDz9kPqJGo7GsrOz+/fsikej9+/cEAgGPx9++ffukkTwWi4XH45N5mGq1Oi8vTyqVHngwtBdTHULQTToxMZF5cDQa/fHHH2tqajQaTUlJyW+//XaigV0QFouFRqPBDYdpNNrZQ+8n5VJ1EQDgdrtZLBbsKk6j0VpbWy8t5wXDsD/++CMvL89kMh19JDThHz58WFRUlJ+f/+eff2aWl7DZ7JycnMbGxp6enubmZhwO9+zZszQdWlhYePXqFR6P53A4AIDJycm3b9/m5OS8efMm7RP1ev0vv/yCw+EKCwvhbbl//z6BQBgZGTnm1fl8vidPnuTk5AgEgu7u7rq6uuzsbKVSmXpMMBhUKBS//vprfn7+q1evWCxWa2vrMWfz5ubmvLy8rq6umZmZqamp+fn5NENzbW3tjz/+yM3Nhfk4DoejpaWloKDg119/TTtVIpFQq9X//ve/cThcfn7+f/7zH4lEkqpSGIZ1dXXl5OQ8f/68u7ubx+Pl5eU9efIkzQiYnZ19+/YtnC4bGxuVSmVDQ8OB80UsFmtqasLhcDQaTaPRNDQ04PF4hUKRdtjS0tKTJ09aWlrkcvnff/9NIBBS7bkkcrn82bNnBAKBSCTS6XSlUgkDrqOjo8e5k8nBp+ni8PBwXl5efX192pM2MTFRV1dHIpGUSuV///vfvLw8Npuddj9lMlljYyOBQPjll19YLJZYLE6zCDEMa2pqevXqlUwmk0qld+7cKSgo+GI6RirQXnzx4sX09PT09PTU1FTm+mN+fv7PP//Mzs4uLCxcWlqSyWQEAqGiokIul6fOa4FAQC6X19TUEAiEmpoaiUQikUiKi4vv3LmTacbNzMyUlJR8//33arUaLpXu37+f5j+Ynp5ubGyEkv/dd99xOJy0jAGNRtPU1JSdnf3TTz+xWCwul5tmnkaj0ZcvXxYUFMhkss7OzqKiomMqhNPpFIlE33//PZFInJycTPtXm81GJpOLioqgore3twsEAiKR2NDQcCIHA7QXzWZzOByenZ199OgRkUg8MPUGHKSL7969w+PxByr9xsZGcXHx77//HolE4CLmymPGHo9HKBRSqVTYDUar1V7+vu6XrYsAgLW1NTabTaFQmpubSSSSXq+/nGxvDMP+7//+r6SkBD5Pu7u7HA4HrkfIZLJOp0s7XiAQ5OXlcbnczFNtbW1VV1dXV1cnf8YNDQ1ZWVmZK7KZmZnS0tLkRLa5uVlSUvL3339nnlOn0+Xl5QmFQviyr68Ph8N9+PDhmFenUqlwOByJRIIvnU4nkUj89ttvM9dZg4OD5eXlmYvuoyGRSNnZ2bdu3aqoqKioqKiurs48w8rKSnl5edJNHQqFqqqqfvnllwNP2N7ejsPh3r17l+nIDYfDNTU1VVVVSXOtqakpLy8vc43v9/uLi4sbGhqgYW2z2W7dutXQ0JC22HI6nXl5eY2NjfCly+WqqKh4/vx5mrMRw7DkhBuPx2/fvv3DDz8cuG5TKBQ5OTlJZe3t7S0qKvrieiuVTF1cXFwsLy9/+vRp2iywt7eXHKfb7a6srKyvr88c1eTkZFFR0fDw8GGfmHqxdDo9Ozv7REKu1WrxeHx+fn55eXl5efnt27cPy2R+8+ZNXl6eSqWC39phmQRv374lEAjJYMpvv/2WlZWVGfZ+9+5ddnZ2srvyu3fvcDjc0NBQ2mFWq7W0tPThw4fb29sHfpzf7z/MTQ0AcLvdNTU1Dx48gC+5XG7msukI2Gx2aWlp0nWZSjQaraqqqq2thb6xvb29x48fP336dGdn5/jnh16r6urqx48fV1RUZGdnCwSCwyIgmbrIZrOzsrK6uroyD1YqlQQCAS6gX79+fRyz4UKJRCISiYROp8NwW2dn50kjFOfCFegiAGBlZYVOp1MoFJikeqLf56nBMKy+vj4/Px/+qPx+/71794qKinA4XEFBQeoMBZHJZLm5uQe2Ox8aGsrNzU2VN3hwmvcGHllSUgLtRQCAzWYrKSnJtBcBAEqlsri4ODnXwDSB47s1KBRKbm5u6hLywYMHJSUlaT43AEBvb295efmBTpUjgPYih8PRarUqlaq3tzcz5jc7O1tWVpas33A6nZWVlZn2IkQsFhcWFh7oOvN6vTgcLlVQTSZTQUEBn89PO9LlcpWWlr5+/Rq+dLvd3333XWVlZZq1BFNwX7x4MTIyYjKZVCrVN998U1pamukmTSQS09PTPB6vpaWluLi4trb2wNCmTCbLzs5O3sP+/v7CwsITpZJl6uLExAT0pWeujuPx+OTkJJvNfv/+fWlp6fPnzzNHNTAwUFhYmLm8S8Xr9Wo0GjqdXldXl5ube3xvBACgp6cH2lsajUaj0ajV6sOClNB1kZ+fX1RUJBKJDjvh69ev8Xh8cmXJ5/MJBELa3A1TPeHvwmg0ms3m169fZ2VlZboE5ubmUp+9TNbX1wkEwmG5KtFo9NWrVwQCgUKhJBMLjg+FQjlMF91ud1lZ2cuXL+FLeHN++OGHE3nduVwuDodrbGx8+PBhTk5Ocj45kExdJJPJWVlZ3d3dmQc3Njbm5eX19PQ4nU6JRJKTk5MMIV8+8XhcpVJBS5FKpSoUiisRRXBVuggAsNvtUBpJJBKVSl1YWLiED4W+FLg4wjBsd3e3ra2tsLBQKBRmLr6kUml+fv6BEab+/v6srKzUUJBarc7Ozs40706ki0QiMfnsBoPBE+kimUzOzc1NVcHGxsby8vLM8Z9OF5uamohEYjLv5kBOpIsikai4uPjAxanX683Jyfnrr7+Sf5mbm8PhcEwmM+1Ip9NZWlr66tUr6HJwu92PHz8uLS1NWw3AOb2oqOjOnTtlZWVlZWW3b9/+9ttv0xJwPB4PDHdVV1c/ePCgsLCwrq7uwAQNqItJq0Wn051dF6GjMtOXsLm5CX3s1dXVNTU1RCKxvr4+c1RH62Iikejq6iouLr5169ajR49gKv/Y2NjxBwzji8ecNBUKBYFAuHv37hEJBFAXk85YjUZTWFiYplsOh6OmpiYnJ6esrKyiogJ+ceXl5WkBAvDp2WtpaTns447WRQDAyspKfX09LJgRiUQnmpGP1sXy8vIXL15ArT2dLsL44uLios1mIxAIT58+PaKrRqYu/vTTT7m5uZnPp9/vv3PnDh6Pz8vLIxAIubm58ORX4kqNxWJmsxk6EalUqlAoPJFJfb5cmS4CAGZmZhgMBoVCoVKpLBbrEooIYcAj1ezo7u4uKCjItPPAJ1080F40Go3Z2dl///13Uhfb29vTzgxJ00W73X60LqpUKvhyY2MDj8cfXxdJJFJeXl7q8qK2trakpCRz/GfRxWRmgcvlcjgcaU7aNF10uVxf1MVM1ygAwOPx4PH4Fy9eJM8/OjpKIBAyU3igLv7++++pulhVVZXmTNPpdAQC4a+//pqenh4dHR0bGxsbG5ubm0vzRlIoFBwO9+bNm+XlZY/H8+jRoydPnhxhL56vLkokEgKBIBAIUg+LxWLNzc05OTlkMnl5eXl1dfXJkyfPnj07qS7Oz88TicSamprBwcFQKMTlcgkEwon8NFAXyWQyfBkKhQ7L/g0Ggz///DPMXeLz+YdlTEBdTE7BYrGYQCC0t7enHrO1tfXo0aOSkhKj0Tg+Pg6/u8nJyUxnadqzl8kXdREAEI/HlUrl06dP8Xg8mUw+furD5egi/HW/efMmNzc3LWSbSpouxuPx6urqsrIyu92edqROp8Pj8XV1dR0dHW1tbTKZ7P79+8XFxckytstkfHycRCIlRfFqK0auUhcBAFNTU9BqpFAoHA7nRIkAp8Bqtebk5Dx79iw52alUKhhszzy4tbU1Pz//wIKHhYWFkpKS2traZGT0zZs3MDCedqTZbCYSiTweD75cWVkpKSl59+5d5jmhLibjH8PDwzgc7vg9ZaAbKplqG4lEYBQwc+bS6/UVFRUnffSbm5uJRGIyGtTc3Pzs2bO08rWZmZmysrLk1W1vb1dVVb148eLAE0ql0uLi4gP9qH6/n0gkPnjwIDlpdnR0FBQUZAaHkroIX25sbFRWVqZ+v5CFhQUCgZA87DAqKyurqqpgny0Mw+7fv//kyZMDJ8e2trbs7OykvQV18YjYXiYLCwupdRpQhqFNkHqY1+u9d+/evXv3oBD6/f6HDx9mZngBAEwmU1FR0WGJjkqlMisrS61Ww5dQhDLzRI6gr68v1V7s6empqak5UAloNBoejxeJRA0NDaWlpYetwKAuJrua/f3336lLDUg8Hv/1118LCgoOixomWVhYKC8vT8bXM1lfX8fj8QfG2AAAm5ubzc3NUDm2t7cfPnx4oJv9MGg0WllZ2YGJMD6fr6KiIhnbhrpYV1d3or4tHA4nqYswil9eXn5YZUtanUZvby8ej//xxx8zncN///03Ho9P9dm0trYekel6cSwuLjKZTCqVSqVSxWLxF5tTXjRXrIsAgJmZGSqVCq1GNpt9odIYjUYbGhoIBMKbN2+8Xm8gEGCxWIWFhWKxOPUwDMMCgQDMAZuens70qMRisZ9++gmPx+t0OpghBpPjMw3/sbGxvLy8hoYGWGML54LGxsZAIJCWbaRSqfB4fENDg8PhCAQCv/76K4FAOP5UOzExUVhYWF1dvbGxEYlE+Hx+dnZ2cnWfJBQKwaR2g8EQCASOk/0cj8ftdvtPP/0EdXd8fHxsbOzhw4dEIjFt4rDZbGVlZTU1NW632+12Nzc34/H4R48e7ezspP0mg8Egg8GA2RmZpk8sFnv16hUOh2ttbY1EIlartaqq6s6dO5mFvU6ns7y8vLq6enR0NBAItLW15eXliUSitOsKh8PPnj3D4/FyuTwQCMCevUajMfUwDMOePn0Kw88+n49MJufk5Dx8+HBtbS0t4Af3DcfhcFqtFqpmX18ftPWP6Xzb3t6WyWT5+fk//fTT2NgY7CZDIBAyK9ICgUBdXV1RUdH4+Pj29va7d+9ycnKePHmSWUUO7UUej7ezszM2NpZW76XRaGDFm9/vHxwcrKqqwuFwx4zfYBi2tbVFIpFg0Hd0dHR6ehpOvqnVILCPbkdHBx6P/+mnnxKJBFzb1dTUbGxsZAZN//7779zcXJFI5Pf7bTZbVVVVRUVF5ng6OjpycnIaGhrW19cDgcDo6CiNRkt7Zvb29uACFFbLHJjH53Q6YSr4zs7OyMhIWh3L7OxsTk4Om80OhUIOh+Pu3bv3798/TpVnLBbz+Xxv3rwpLCw0Go2hUCj1oYrFYjabrbi4uL6+HjYg9fl833333ePHj1dXV4/z68MwbHFx8eXLl9nZ2VKpdGdnB8MwCoVSUFDw+vXrtFUUhmHr6+tPnz7NyckRi8Wjo6MsFis/P7+wsDBtwREOh0dGRsrKyvB4fE9PD7yfwWBQIBDk5+c/fvx4bGzs0kojLBYLlUqF+Y8SieQ69Ba4el0EAKysrDAYDLhYEIlEF+pW3tjYeP78OYFAgPn9eXl55eXlaV1CIpHIq1evbt++XVhYeOfOnQMz08bGxmBNFey0VFZWdmCoLBKJ/Pjjj7BkMC8v7/79+/fv379169bPP/+ctgSGNUmFhYUFBQVZWVl4PP7169fHz9RNJBIsFotIJBKJxKqqqtzc3Pr6+sxlF4vFKi8vJxKJlZWVv//++3E8RS6X68cffywpKYEljzA+V1JS8ujRo7RLSCQSf/31Fx6Pz87OxuPxZWVl1dXVxcXFT58+TfPhkEikioqKwsLCiooKJpOZ+Qu0WCwPHjwgEAhVVVVEIvHWrVs9PT2Zhzmdzqqqqry8vOLi4qysLBwOV1dXd2DZ/tTU1N27d2F1Gh6PLykpodPpaUFltVpNJBJhhKmysrKurq64uPi7775L80V/+PAh+WzAPKmBgQEikVhRUZG2wDoMMpkMz0AkEuHNvH37dlNT04EtoWEVbG5ublFR0b1797799tuSkpIHDx6k2cQOh6O2thZOgrdv307zOW9tbT179iw3Nzc/P7+srOzx48cwVne0XxGyu7v77t27W7duFRYWlpSUlJWVlZeXwych1bk+3fAAAAjhSURBVBaMx+MwLbOgoODevXsWi6Wtra24uLigoODRo0eZURKoi6WlpXl5eTgcrri4OGnOprK3twfzJOEPtqCgoLq6Om1BNjIyUllZCZ+T58+fH9iFB64wcnJy4G1PjV4DAJaXl+/fv5+Xl0ckEuF/FQrFcYRhdnb28ePHt27dIhKJd+7cIZFIqaa8xWL5n//5HyKRmMyWCofDDQ0Nt27dqqmpOU6/+Fgs9t1335WWlhYWFt66dQu62e12+4MHD2DJZurBOzs7jY2NqT/V4uLi+/fvZ3a/m56evnv3blFRUVFRUWVlJZy72tvby8rKCgsLi4qK7t69eznt7NfX11ksFvQadnV1XXmVCORa6CIAYHV1lcViQXWUyWQX0d43id/v7+zsbGxs/O2336RS6czMTNpiNpFIzMzM6PV6k8nU399/WOBzbW2NwWA0NjZSKJS0hVsqGxsbHA6nsbGRxWKtra2trq7qdLrx8fE0V1h3d3dJSQmFQuHxeK9evZJIJKdoyjw0NPT27dvff/+9ra3twHtos9l6e3tNJlNvb+/09PRxCoPC4fDo6Gh/fz+8G/39/Xq9vr+/f2pqKlO2vV6vRCJpbGx8//797Oysw+EwGo2Dg4Npv7GFhQU4jL6+vsXFxQMnoM3NTZFIBG/vYWlZTqezrKysvr6+q6vr5cuXVCr1CN/X2toaj8eDY9Pr9ZmuSADA4OAgk8nk8Xg2m21nZ8dgMAwMDKR9EfPz8/Bu6HQ66N5wu93wnhydl5TEZrPBMxiNRvjGIxomxOPxgYEBOCqHw+Hz+eB7M7+7tbU1iUTCZDK7u7szHY8ul0ssFtPp9P7+/mg0OjU1pdPpjhPUj8fjs7Ozer1+YGAgOWCDwWA2m1NnMQzDbDabTqczmUwDAwM7OzsrKyvwyMx7CAD4888/ocflw4cPf/zxxxHJsYlEoqen582bN7///rtUKs28V3B/GJPJpNfrR0ZGDvxmAQBbW1sikYjJZLa3t2cunpaWloRC4cuXL1+/fn38ULHP5xsYGIDfSObD7Pf74bfc398/MjISi8WSN9NoNB6n1VQikRgcHEzORckHzGKxaLXatAhxNBqdnJyEN9xgMOh0uqGhocMaTg0NDRkMBpPJZDAYoEt2dXUVXgj8+yW0sN7Y2ODz+XQ6nUajdXV1XU5P8ONwXXQRALCxsSGVSmk0Gp1Ol0gk12ThcGloNBoikXh0nj0iDY/HU1pa+ueff171QBAnBobkr2r/AMSVAw0GJpPZ0tKi1WqvjyiCa6WLAACPxyORSKCvmcfjXXQazvXBZrPBhh3/+c9/riQZ7CbidDoFAgEej//22281Gs1hVgLiuhGNRkdHRx89ekQgECQSyWX2g0ZcE6D7lMViNTc3m0ymkxaMXjTXSxcBAMFgUKlUUigUFovF4XCOaPH8NSESib755puSkpKKior3799ft6fkeqLVau/cuQPjKNXV1afohY24Evx+P4zfl5aWVlRUfLFfMeIrY2FhgU6nwz2kZmZmruHu1tdOFwEA0WhUp9PRaDTYyfCfsDmi1+tdWlpaWlpaWFhA8/sxCYVC8KYtLi7a7Xa0mLgpJBIJh8OxtLRksViWlpYuNJkAcd2Ym5tjMplcLpfJZJ60G+WlcR11EQCAYdjk5CSURhaLlWwkj0AgEIibSCKRgGU2HA5HLBZf5zDZNdVFiN1uFwgEbDabwWCcdB9dBAKBQFwT9vb2DAYD3HlXqVRecyfBtdZFAIDX6+3s7GQymSQSyWAwoNwKBAKBuFns7u5qNBoGg0EikYaHh69/yOO66yIAIBqNDgwMUKlUJpOpUqmusJksAoFAIE6E2+1ubW3lcDiwLPiqh3MsboAuQiwWC5fL5fP5crn8H5KkikAgEDcam83G4/Fgr4kr73p6fG6MLgIA3G63SqVis9ksFmtubu6qh4NAIBCIg8EwbHh4mMFg0On00dHRm9XA4SbpIgAgFouNjo5SKBQymWw0Gq9ViwQEAoFAAACCwaBKpWIwGBKJ5PjbklwfbpguQjY2NmQyGY1Ga2trO2yzFQQCgUBcPrARMYPBMBqNJ9re+fpwI3URfNpZBrYaRz5VBAKBuHL29vaGh4ebm5uFQmHmNsg3iJuqi5C1tbXu7u6WlhaNRnPNC2IQCATiK2Zzc7O9vb2lpQXuQ3nVwzkTN1sXAQB7e3vj4+MkEonH493oFQoCgUDcRDAMm56e5vF4YrH4JkYTM7nxugjxer1KpZLBYPT19aFkHAQCgbgctre3u7u7uVzuxMTEcfY5vxF8JboIAMAwbGlpSSwWi8Viq9V61cNBIBCIr5lYLDYxMSESiVQqlcfjuerhnCdfjy5C4NZuIpFIq9XeoDJSBAKBuEE4HA61Wq1QKJaXl696LOfP16aLELfbrdfr29vbp6en4/H4VQ8HgUAgvhLC4fDw8LBSqZycnLxZ1frH5+vURYjD4ejt7dVqtS6X6xpufYlAIBA3iL29PbvdrtFoRkdHv+4+1V+zLgIA9vb2HA6HXq8fGxtDblUEAoE4BbFYzOl0Dg0NTUxMfN2KCPnKdRESi8Xm5+fNZvPS0tJNL6xBIBCIy8Ttds/MzIyMjPxzmov9I3QRsru7a7FYrFbr+vo6CjoiEAjE0YRCoZWVlaWlpY2Njasey6XyD9JFSCQS2draCgQCGIZd9VgQCATimrK3t7e9ve3xeP6BVsQ/Thch/8BvGoFAII4PhmH/2HnyH6qLCAQCgUAcCNJFBAKBQCD2QbqIQCAQCMQ+SBcRCAQCgdgH6SICgUAgEPsgXUQgEAgEYh+kiwgEAoFA7IN0EYFAIBCIfZAuIhAIBAKxD9JFBAKBQCD2QbqIQCAQCMQ+SBcRCAQCgdgH6SICgUAgEPsgXUQgEAgEYh+kiwgEAoFA7IN0EYFAIBCIfZAuIhAIBAKxD9JFBAKBQCD2QbqIQCAQCMQ+SBcRCAQCgdgH6SICgUAgEPsgXUQgEAgEYh+kiwgEAoFA7IN0EYFAIBCIfZAuIhAIBAKxD9JFBAKBQCD2+X+cWR2ESCujn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20688"/>
            <a:ext cx="478811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975" y="2475632"/>
            <a:ext cx="85845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/>
              <a:t>RDA </a:t>
            </a:r>
            <a:r>
              <a:rPr lang="en-GB" sz="2400" dirty="0" err="1" smtClean="0"/>
              <a:t>GEDE</a:t>
            </a:r>
            <a:r>
              <a:rPr lang="en-GB" sz="2400" dirty="0" smtClean="0"/>
              <a:t> Web-Workshop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b="1" dirty="0" smtClean="0"/>
              <a:t>Adaptation of Repositories to the Digital Object Interface Protocol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22.5. 2019 from 16.00-18.00 </a:t>
            </a:r>
            <a:r>
              <a:rPr lang="en-GB" sz="2400" dirty="0" err="1" smtClean="0"/>
              <a:t>CEST</a:t>
            </a:r>
            <a:endParaRPr lang="en-GB" sz="2400" dirty="0" smtClean="0"/>
          </a:p>
          <a:p>
            <a:pPr algn="ctr"/>
            <a:r>
              <a:rPr lang="en-GB" sz="2400" dirty="0" smtClean="0"/>
              <a:t>URL: </a:t>
            </a:r>
            <a:r>
              <a:rPr lang="en-GB" sz="2400" u="sng" dirty="0" smtClean="0">
                <a:hlinkClick r:id="rId3"/>
              </a:rPr>
              <a:t>https://</a:t>
            </a:r>
            <a:r>
              <a:rPr lang="en-GB" sz="2400" u="sng" dirty="0" err="1" smtClean="0">
                <a:hlinkClick r:id="rId3"/>
              </a:rPr>
              <a:t>global.gotomeeting.com</a:t>
            </a:r>
            <a:r>
              <a:rPr lang="en-GB" sz="2400" u="sng" dirty="0" smtClean="0">
                <a:hlinkClick r:id="rId3"/>
              </a:rPr>
              <a:t>/join/177773245</a:t>
            </a:r>
            <a:endParaRPr lang="en-GB" sz="2400" u="sng" dirty="0" smtClean="0"/>
          </a:p>
          <a:p>
            <a:pPr algn="ctr"/>
            <a:endParaRPr lang="de-DE" sz="2400" u="sng" dirty="0"/>
          </a:p>
          <a:p>
            <a:pPr algn="ctr"/>
            <a:r>
              <a:rPr lang="de-DE" sz="2400" dirty="0" err="1" smtClean="0"/>
              <a:t>Documents</a:t>
            </a:r>
            <a:r>
              <a:rPr lang="de-DE" sz="2400" dirty="0" smtClean="0"/>
              <a:t> at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Bottom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RDA</a:t>
            </a:r>
            <a:r>
              <a:rPr lang="de-DE" sz="2400" dirty="0" smtClean="0"/>
              <a:t> </a:t>
            </a:r>
            <a:r>
              <a:rPr lang="de-DE" sz="2400" dirty="0" err="1" smtClean="0"/>
              <a:t>GEDE</a:t>
            </a:r>
            <a:r>
              <a:rPr lang="de-DE" sz="2400" dirty="0" smtClean="0"/>
              <a:t> DO web-page</a:t>
            </a:r>
            <a:endParaRPr lang="en-GB" sz="2400" dirty="0" smtClean="0"/>
          </a:p>
          <a:p>
            <a:r>
              <a:rPr lang="en-GB" dirty="0" smtClean="0">
                <a:hlinkClick r:id="rId4"/>
              </a:rPr>
              <a:t>https://</a:t>
            </a:r>
            <a:r>
              <a:rPr lang="en-GB" dirty="0" err="1" smtClean="0">
                <a:hlinkClick r:id="rId4"/>
              </a:rPr>
              <a:t>rd-alliance.org</a:t>
            </a:r>
            <a:r>
              <a:rPr lang="en-GB" dirty="0" smtClean="0">
                <a:hlinkClick r:id="rId4"/>
              </a:rPr>
              <a:t>/group/</a:t>
            </a:r>
            <a:r>
              <a:rPr lang="en-GB" dirty="0" err="1" smtClean="0">
                <a:hlinkClick r:id="rId4"/>
              </a:rPr>
              <a:t>gede</a:t>
            </a:r>
            <a:r>
              <a:rPr lang="en-GB" dirty="0" smtClean="0">
                <a:hlinkClick r:id="rId4"/>
              </a:rPr>
              <a:t>-group-</a:t>
            </a:r>
            <a:r>
              <a:rPr lang="en-GB" dirty="0" err="1" smtClean="0">
                <a:hlinkClick r:id="rId4"/>
              </a:rPr>
              <a:t>european</a:t>
            </a:r>
            <a:r>
              <a:rPr lang="en-GB" dirty="0" smtClean="0">
                <a:hlinkClick r:id="rId4"/>
              </a:rPr>
              <a:t>-data-experts-</a:t>
            </a:r>
            <a:r>
              <a:rPr lang="en-GB" dirty="0" err="1" smtClean="0">
                <a:hlinkClick r:id="rId4"/>
              </a:rPr>
              <a:t>rda</a:t>
            </a:r>
            <a:r>
              <a:rPr lang="en-GB" dirty="0" smtClean="0">
                <a:hlinkClick r:id="rId4"/>
              </a:rPr>
              <a:t>/wiki/</a:t>
            </a:r>
            <a:r>
              <a:rPr lang="en-GB" dirty="0" err="1" smtClean="0">
                <a:hlinkClick r:id="rId4"/>
              </a:rPr>
              <a:t>gede</a:t>
            </a:r>
            <a:r>
              <a:rPr lang="en-GB" dirty="0" smtClean="0">
                <a:hlinkClick r:id="rId4"/>
              </a:rPr>
              <a:t>-digital-object-topic-group</a:t>
            </a:r>
            <a:r>
              <a:rPr lang="en-GB" dirty="0" smtClean="0"/>
              <a:t> </a:t>
            </a:r>
          </a:p>
          <a:p>
            <a:pPr algn="ctr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0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868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 smtClean="0"/>
              <a:t>Until now two RDA </a:t>
            </a:r>
            <a:r>
              <a:rPr lang="en-GB" sz="2400" dirty="0" err="1" smtClean="0"/>
              <a:t>GEDE</a:t>
            </a:r>
            <a:r>
              <a:rPr lang="en-GB" sz="2400" dirty="0" smtClean="0"/>
              <a:t> Webinars on the (FAIR) Digital Objects, DO-Architecture and </a:t>
            </a:r>
            <a:r>
              <a:rPr lang="en-GB" sz="2400" dirty="0" err="1" smtClean="0"/>
              <a:t>DOIP</a:t>
            </a:r>
            <a:r>
              <a:rPr lang="en-GB" sz="2400" dirty="0" smtClean="0"/>
              <a:t>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December</a:t>
            </a:r>
            <a:r>
              <a:rPr lang="de-DE" sz="2400" dirty="0" smtClean="0"/>
              <a:t> 2018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March 2019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de-DE" sz="2400" dirty="0" smtClean="0"/>
              <a:t>all </a:t>
            </a:r>
            <a:r>
              <a:rPr lang="de-DE" sz="2400" dirty="0" err="1" smtClean="0"/>
              <a:t>slides</a:t>
            </a:r>
            <a:r>
              <a:rPr lang="de-DE" sz="2400" dirty="0" smtClean="0"/>
              <a:t> </a:t>
            </a:r>
            <a:r>
              <a:rPr lang="de-DE" sz="2400" dirty="0" err="1" smtClean="0"/>
              <a:t>are</a:t>
            </a:r>
            <a:r>
              <a:rPr lang="de-DE" sz="2400" dirty="0" smtClean="0"/>
              <a:t> on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RDA</a:t>
            </a:r>
            <a:r>
              <a:rPr lang="de-DE" sz="2400" dirty="0" smtClean="0"/>
              <a:t> </a:t>
            </a:r>
            <a:r>
              <a:rPr lang="de-DE" sz="2400" dirty="0" err="1" smtClean="0"/>
              <a:t>GEDE</a:t>
            </a:r>
            <a:r>
              <a:rPr lang="de-DE" sz="2400" dirty="0" smtClean="0"/>
              <a:t> DO Webpage</a:t>
            </a:r>
          </a:p>
          <a:p>
            <a:endParaRPr lang="de-DE" sz="2400" dirty="0" smtClean="0"/>
          </a:p>
          <a:p>
            <a:pPr algn="ctr"/>
            <a:r>
              <a:rPr lang="de-DE" sz="2400" dirty="0" smtClean="0"/>
              <a:t>Need </a:t>
            </a:r>
            <a:r>
              <a:rPr lang="de-DE" sz="2400" dirty="0" err="1" smtClean="0"/>
              <a:t>now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turn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possible</a:t>
            </a:r>
            <a:r>
              <a:rPr lang="de-DE" sz="2400" dirty="0" smtClean="0"/>
              <a:t> implementations </a:t>
            </a:r>
            <a:r>
              <a:rPr lang="de-DE" sz="2400" dirty="0" err="1" smtClean="0"/>
              <a:t>using</a:t>
            </a:r>
            <a:r>
              <a:rPr lang="de-DE" sz="2400" dirty="0" smtClean="0"/>
              <a:t> a </a:t>
            </a:r>
            <a:r>
              <a:rPr lang="de-DE" sz="2400" dirty="0" err="1" smtClean="0"/>
              <a:t>new</a:t>
            </a:r>
            <a:r>
              <a:rPr lang="de-DE" sz="2400" dirty="0" smtClean="0"/>
              <a:t> </a:t>
            </a:r>
            <a:r>
              <a:rPr lang="de-DE" sz="2400" dirty="0" err="1" smtClean="0"/>
              <a:t>format</a:t>
            </a:r>
            <a:r>
              <a:rPr lang="de-DE" sz="2400" dirty="0" smtClean="0"/>
              <a:t>:</a:t>
            </a:r>
          </a:p>
          <a:p>
            <a:pPr algn="ctr"/>
            <a:r>
              <a:rPr lang="en-GB" sz="2800" b="1" dirty="0" smtClean="0"/>
              <a:t>Web-Workshops</a:t>
            </a:r>
          </a:p>
          <a:p>
            <a:pPr algn="ctr"/>
            <a:r>
              <a:rPr lang="de-DE" sz="2400" dirty="0" smtClean="0"/>
              <a:t>Adoption </a:t>
            </a:r>
            <a:r>
              <a:rPr lang="de-DE" sz="2400" dirty="0" err="1" smtClean="0"/>
              <a:t>study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two</a:t>
            </a:r>
            <a:r>
              <a:rPr lang="de-DE" sz="2400" dirty="0" smtClean="0"/>
              <a:t> </a:t>
            </a:r>
            <a:r>
              <a:rPr lang="de-DE" sz="2400" dirty="0" err="1" smtClean="0"/>
              <a:t>concrete</a:t>
            </a:r>
            <a:r>
              <a:rPr lang="de-DE" sz="2400" dirty="0" smtClean="0"/>
              <a:t> </a:t>
            </a:r>
            <a:r>
              <a:rPr lang="de-DE" sz="2400" dirty="0" err="1" smtClean="0"/>
              <a:t>cases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experts</a:t>
            </a:r>
            <a:endParaRPr lang="en-GB" sz="2400" dirty="0" smtClean="0"/>
          </a:p>
          <a:p>
            <a:pPr algn="ctr"/>
            <a:endParaRPr lang="de-DE" sz="2400" dirty="0" smtClean="0"/>
          </a:p>
          <a:p>
            <a:pPr algn="ctr"/>
            <a:r>
              <a:rPr lang="en-GB" sz="2400" b="1" dirty="0" smtClean="0"/>
              <a:t>Why should well-established repositories switch to supporting </a:t>
            </a:r>
            <a:r>
              <a:rPr lang="en-GB" sz="2400" b="1" dirty="0" err="1" smtClean="0"/>
              <a:t>DOIP</a:t>
            </a:r>
            <a:r>
              <a:rPr lang="en-GB" sz="2400" b="1" dirty="0" smtClean="0"/>
              <a:t>? </a:t>
            </a:r>
          </a:p>
          <a:p>
            <a:pPr algn="ctr"/>
            <a:r>
              <a:rPr lang="en-GB" sz="2400" b="1" dirty="0" smtClean="0"/>
              <a:t>What are the challenges for adapting to </a:t>
            </a:r>
            <a:r>
              <a:rPr lang="en-GB" sz="2400" b="1" dirty="0" err="1" smtClean="0"/>
              <a:t>DOIP</a:t>
            </a:r>
            <a:r>
              <a:rPr lang="en-GB" sz="2400" b="1" dirty="0" smtClean="0"/>
              <a:t>? </a:t>
            </a:r>
          </a:p>
          <a:p>
            <a:pPr algn="ctr"/>
            <a:r>
              <a:rPr lang="en-GB" sz="2400" b="1" dirty="0" smtClean="0"/>
              <a:t>How much effort does it take to adapt to </a:t>
            </a:r>
            <a:r>
              <a:rPr lang="en-GB" sz="2400" b="1" dirty="0" err="1" smtClean="0"/>
              <a:t>DOIP</a:t>
            </a:r>
            <a:r>
              <a:rPr lang="en-GB" sz="2400" b="1" dirty="0" smtClean="0"/>
              <a:t>? </a:t>
            </a:r>
          </a:p>
          <a:p>
            <a:pPr algn="ctr"/>
            <a:r>
              <a:rPr lang="en-GB" sz="2400" b="1" dirty="0" smtClean="0"/>
              <a:t>Which new possibilities will be opened?</a:t>
            </a:r>
            <a:endParaRPr lang="en-GB" sz="2400" dirty="0" smtClean="0"/>
          </a:p>
          <a:p>
            <a:pPr algn="ctr"/>
            <a:endParaRPr lang="de-DE" sz="2400" dirty="0" smtClean="0"/>
          </a:p>
          <a:p>
            <a:pPr algn="ctr"/>
            <a:r>
              <a:rPr lang="de-DE" sz="2400" b="1" dirty="0" err="1" smtClean="0">
                <a:solidFill>
                  <a:schemeClr val="tx2"/>
                </a:solidFill>
              </a:rPr>
              <a:t>You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could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suggest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your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case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to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be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discussed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next</a:t>
            </a:r>
            <a:r>
              <a:rPr lang="de-DE" sz="2400" b="1" dirty="0" smtClean="0">
                <a:solidFill>
                  <a:schemeClr val="tx2"/>
                </a:solidFill>
              </a:rPr>
              <a:t>.</a:t>
            </a:r>
            <a:endParaRPr lang="en-GB" sz="24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748976"/>
            <a:ext cx="82089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Experts</a:t>
            </a:r>
            <a:endParaRPr lang="en-GB" sz="2000" dirty="0" smtClean="0"/>
          </a:p>
          <a:p>
            <a:r>
              <a:rPr lang="en-GB" sz="2000" dirty="0" err="1"/>
              <a:t>Giridhar</a:t>
            </a:r>
            <a:r>
              <a:rPr lang="en-GB" sz="2000" dirty="0"/>
              <a:t> </a:t>
            </a:r>
            <a:r>
              <a:rPr lang="en-GB" sz="2000" dirty="0" err="1"/>
              <a:t>Manepalli</a:t>
            </a:r>
            <a:r>
              <a:rPr lang="en-GB" sz="2000" dirty="0"/>
              <a:t> (Director of Info. Mgmt. Technology, </a:t>
            </a:r>
            <a:r>
              <a:rPr lang="en-GB" sz="2000" dirty="0" err="1"/>
              <a:t>CNRI</a:t>
            </a:r>
            <a:r>
              <a:rPr lang="en-GB" sz="2000" dirty="0"/>
              <a:t>, Virginia</a:t>
            </a:r>
            <a:r>
              <a:rPr lang="en-GB" sz="2000" dirty="0" smtClean="0"/>
              <a:t>) </a:t>
            </a:r>
            <a:r>
              <a:rPr lang="en-GB" sz="2000" dirty="0"/>
              <a:t>Christophe Bianchi (Executive Director DONA Foundation, Geneva</a:t>
            </a:r>
            <a:r>
              <a:rPr lang="en-GB" sz="2000" dirty="0" smtClean="0"/>
              <a:t>) </a:t>
            </a:r>
          </a:p>
          <a:p>
            <a:r>
              <a:rPr lang="en-GB" sz="2000" dirty="0" smtClean="0"/>
              <a:t>Rob </a:t>
            </a:r>
            <a:r>
              <a:rPr lang="en-GB" sz="2000" dirty="0"/>
              <a:t>Quick (Assoc. Dir. Science Gateway Research </a:t>
            </a:r>
            <a:r>
              <a:rPr lang="en-GB" sz="2000" dirty="0" err="1"/>
              <a:t>Center</a:t>
            </a:r>
            <a:r>
              <a:rPr lang="en-GB" sz="2000" dirty="0"/>
              <a:t>, Indiana University</a:t>
            </a:r>
            <a:r>
              <a:rPr lang="en-GB" sz="2000" dirty="0" smtClean="0"/>
              <a:t>)</a:t>
            </a:r>
          </a:p>
          <a:p>
            <a:r>
              <a:rPr lang="en-GB" sz="2000" dirty="0" smtClean="0"/>
              <a:t>Peter </a:t>
            </a:r>
            <a:r>
              <a:rPr lang="en-GB" sz="2000" dirty="0" err="1"/>
              <a:t>Wittenburg</a:t>
            </a:r>
            <a:r>
              <a:rPr lang="en-GB" sz="2000" dirty="0"/>
              <a:t> (</a:t>
            </a:r>
            <a:r>
              <a:rPr lang="en-GB" sz="2000" dirty="0" err="1"/>
              <a:t>MPCDF</a:t>
            </a:r>
            <a:r>
              <a:rPr lang="en-GB" sz="2000" dirty="0"/>
              <a:t>, </a:t>
            </a:r>
            <a:r>
              <a:rPr lang="en-GB" sz="2000" dirty="0" err="1" smtClean="0"/>
              <a:t>Garching</a:t>
            </a:r>
            <a:r>
              <a:rPr lang="en-GB" sz="2000" dirty="0" smtClean="0"/>
              <a:t>/Munich, former responsible for </a:t>
            </a:r>
            <a:r>
              <a:rPr lang="en-GB" sz="2000" dirty="0" err="1" smtClean="0"/>
              <a:t>DOBES</a:t>
            </a:r>
            <a:r>
              <a:rPr lang="en-GB" sz="2000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332656"/>
            <a:ext cx="85324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 err="1" smtClean="0">
                <a:solidFill>
                  <a:schemeClr val="tx2"/>
                </a:solidFill>
              </a:rPr>
              <a:t>Suggested</a:t>
            </a:r>
            <a:r>
              <a:rPr lang="de-DE" sz="2400" b="1" dirty="0" smtClean="0">
                <a:solidFill>
                  <a:schemeClr val="tx2"/>
                </a:solidFill>
              </a:rPr>
              <a:t> Agenda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chemeClr val="tx2"/>
                </a:solidFill>
              </a:rPr>
              <a:t>10 m - </a:t>
            </a:r>
            <a:r>
              <a:rPr lang="de-DE" sz="2400" b="1" dirty="0" err="1" smtClean="0">
                <a:solidFill>
                  <a:schemeClr val="tx2"/>
                </a:solidFill>
              </a:rPr>
              <a:t>Introduction</a:t>
            </a:r>
            <a:r>
              <a:rPr lang="de-DE" sz="2400" b="1" dirty="0" smtClean="0">
                <a:solidFill>
                  <a:schemeClr val="tx2"/>
                </a:solidFill>
              </a:rPr>
              <a:t> (Peter </a:t>
            </a:r>
            <a:r>
              <a:rPr lang="de-DE" sz="2400" b="1" dirty="0" err="1" smtClean="0">
                <a:solidFill>
                  <a:schemeClr val="tx2"/>
                </a:solidFill>
              </a:rPr>
              <a:t>Wittenburg</a:t>
            </a:r>
            <a:r>
              <a:rPr lang="de-DE" sz="24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chemeClr val="tx2"/>
                </a:solidFill>
              </a:rPr>
              <a:t>20 m - </a:t>
            </a:r>
            <a:r>
              <a:rPr lang="de-DE" sz="2400" b="1" dirty="0" err="1" smtClean="0">
                <a:solidFill>
                  <a:schemeClr val="tx2"/>
                </a:solidFill>
              </a:rPr>
              <a:t>Recap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of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DOA</a:t>
            </a:r>
            <a:r>
              <a:rPr lang="de-DE" sz="2400" b="1" dirty="0" smtClean="0">
                <a:solidFill>
                  <a:schemeClr val="tx2"/>
                </a:solidFill>
              </a:rPr>
              <a:t>/</a:t>
            </a:r>
            <a:r>
              <a:rPr lang="de-DE" sz="2400" b="1" dirty="0" err="1" smtClean="0">
                <a:solidFill>
                  <a:schemeClr val="tx2"/>
                </a:solidFill>
              </a:rPr>
              <a:t>DOIP</a:t>
            </a:r>
            <a:r>
              <a:rPr lang="de-DE" sz="2400" b="1" dirty="0" smtClean="0">
                <a:solidFill>
                  <a:schemeClr val="tx2"/>
                </a:solidFill>
              </a:rPr>
              <a:t> Essentials (</a:t>
            </a:r>
            <a:r>
              <a:rPr lang="de-DE" sz="2400" b="1" dirty="0" err="1">
                <a:solidFill>
                  <a:schemeClr val="tx2"/>
                </a:solidFill>
              </a:rPr>
              <a:t>G</a:t>
            </a:r>
            <a:r>
              <a:rPr lang="de-DE" sz="2400" b="1" dirty="0" err="1" smtClean="0">
                <a:solidFill>
                  <a:schemeClr val="tx2"/>
                </a:solidFill>
              </a:rPr>
              <a:t>iridhar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Manepalli</a:t>
            </a:r>
            <a:r>
              <a:rPr lang="de-DE" sz="24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chemeClr val="tx2"/>
                </a:solidFill>
              </a:rPr>
              <a:t>30 m - DOBES Case – Repository </a:t>
            </a:r>
            <a:r>
              <a:rPr lang="de-DE" sz="2400" b="1" dirty="0" err="1" smtClean="0">
                <a:solidFill>
                  <a:schemeClr val="tx2"/>
                </a:solidFill>
              </a:rPr>
              <a:t>of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Endangered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Languages</a:t>
            </a:r>
            <a:endParaRPr lang="de-DE" sz="2400" b="1" dirty="0" smtClean="0">
              <a:solidFill>
                <a:schemeClr val="tx2"/>
              </a:solidFill>
            </a:endParaRPr>
          </a:p>
          <a:p>
            <a:pPr lvl="1"/>
            <a:r>
              <a:rPr lang="de-DE" sz="2400" b="1" dirty="0" smtClean="0">
                <a:solidFill>
                  <a:schemeClr val="tx2"/>
                </a:solidFill>
              </a:rPr>
              <a:t>(</a:t>
            </a:r>
            <a:r>
              <a:rPr lang="de-DE" sz="2400" b="1" dirty="0" err="1" smtClean="0">
                <a:solidFill>
                  <a:schemeClr val="tx2"/>
                </a:solidFill>
              </a:rPr>
              <a:t>Slides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by</a:t>
            </a:r>
            <a:r>
              <a:rPr lang="de-DE" sz="2400" b="1" dirty="0" smtClean="0">
                <a:solidFill>
                  <a:schemeClr val="tx2"/>
                </a:solidFill>
              </a:rPr>
              <a:t> Paul </a:t>
            </a:r>
            <a:r>
              <a:rPr lang="de-DE" sz="2400" b="1" dirty="0" err="1" smtClean="0">
                <a:solidFill>
                  <a:schemeClr val="tx2"/>
                </a:solidFill>
              </a:rPr>
              <a:t>Trilsbeek</a:t>
            </a:r>
            <a:r>
              <a:rPr lang="de-DE" sz="2400" b="1" dirty="0" smtClean="0">
                <a:solidFill>
                  <a:schemeClr val="tx2"/>
                </a:solidFill>
              </a:rPr>
              <a:t> &amp; Peter </a:t>
            </a:r>
            <a:r>
              <a:rPr lang="de-DE" sz="2400" b="1" dirty="0" err="1" smtClean="0">
                <a:solidFill>
                  <a:schemeClr val="tx2"/>
                </a:solidFill>
              </a:rPr>
              <a:t>Wittenburg</a:t>
            </a:r>
            <a:r>
              <a:rPr lang="de-DE" sz="2400" b="1" dirty="0" smtClean="0">
                <a:solidFill>
                  <a:schemeClr val="tx2"/>
                </a:solidFill>
              </a:rPr>
              <a:t>, </a:t>
            </a:r>
            <a:r>
              <a:rPr lang="de-DE" sz="2400" b="1" dirty="0" err="1" smtClean="0">
                <a:solidFill>
                  <a:schemeClr val="tx2"/>
                </a:solidFill>
              </a:rPr>
              <a:t>MPS</a:t>
            </a:r>
            <a:r>
              <a:rPr lang="de-DE" sz="24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chemeClr val="tx2"/>
                </a:solidFill>
              </a:rPr>
              <a:t>30 m - </a:t>
            </a:r>
            <a:r>
              <a:rPr lang="de-DE" sz="2400" b="1" dirty="0" err="1" smtClean="0">
                <a:solidFill>
                  <a:schemeClr val="tx2"/>
                </a:solidFill>
              </a:rPr>
              <a:t>RPID</a:t>
            </a:r>
            <a:r>
              <a:rPr lang="de-DE" sz="2400" b="1" dirty="0" smtClean="0">
                <a:solidFill>
                  <a:schemeClr val="tx2"/>
                </a:solidFill>
              </a:rPr>
              <a:t>/</a:t>
            </a:r>
            <a:r>
              <a:rPr lang="de-DE" sz="2400" b="1" dirty="0" err="1" smtClean="0">
                <a:solidFill>
                  <a:schemeClr val="tx2"/>
                </a:solidFill>
              </a:rPr>
              <a:t>ERPID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Testbed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de-DE" sz="2400" b="1" dirty="0" smtClean="0">
                <a:solidFill>
                  <a:schemeClr val="tx2"/>
                </a:solidFill>
              </a:rPr>
              <a:t>(</a:t>
            </a:r>
            <a:r>
              <a:rPr lang="de-DE" sz="2400" b="1" dirty="0" err="1" smtClean="0">
                <a:solidFill>
                  <a:schemeClr val="tx2"/>
                </a:solidFill>
              </a:rPr>
              <a:t>Slides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by</a:t>
            </a:r>
            <a:r>
              <a:rPr lang="de-DE" sz="2400" b="1" dirty="0" smtClean="0">
                <a:solidFill>
                  <a:schemeClr val="tx2"/>
                </a:solidFill>
              </a:rPr>
              <a:t> Robert Quick, </a:t>
            </a:r>
            <a:r>
              <a:rPr lang="de-DE" sz="2400" b="1" dirty="0" err="1" smtClean="0">
                <a:solidFill>
                  <a:schemeClr val="tx2"/>
                </a:solidFill>
              </a:rPr>
              <a:t>IU</a:t>
            </a:r>
            <a:r>
              <a:rPr lang="de-DE" sz="2400" b="1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smtClean="0">
                <a:solidFill>
                  <a:schemeClr val="tx2"/>
                </a:solidFill>
              </a:rPr>
              <a:t>30 min </a:t>
            </a:r>
            <a:r>
              <a:rPr lang="de-DE" sz="2400" b="1" dirty="0" err="1" smtClean="0">
                <a:solidFill>
                  <a:schemeClr val="tx2"/>
                </a:solidFill>
              </a:rPr>
              <a:t>reserve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discussion</a:t>
            </a:r>
            <a:r>
              <a:rPr lang="de-DE" sz="2400" b="1" dirty="0" smtClean="0">
                <a:solidFill>
                  <a:schemeClr val="tx2"/>
                </a:solidFill>
              </a:rPr>
              <a:t>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 smtClean="0">
                <a:solidFill>
                  <a:schemeClr val="tx2"/>
                </a:solidFill>
              </a:rPr>
              <a:t>the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intention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is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to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discuss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the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cases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and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to</a:t>
            </a:r>
            <a:r>
              <a:rPr lang="de-DE" sz="2400" b="1" dirty="0" smtClean="0">
                <a:solidFill>
                  <a:schemeClr val="tx2"/>
                </a:solidFill>
              </a:rPr>
              <a:t> </a:t>
            </a:r>
            <a:r>
              <a:rPr lang="de-DE" sz="2400" b="1" dirty="0" err="1" smtClean="0">
                <a:solidFill>
                  <a:schemeClr val="tx2"/>
                </a:solidFill>
              </a:rPr>
              <a:t>interrupt</a:t>
            </a:r>
            <a:r>
              <a:rPr lang="de-DE" sz="2400" b="1" dirty="0" smtClean="0">
                <a:solidFill>
                  <a:schemeClr val="tx2"/>
                </a:solidFill>
              </a:rPr>
              <a:t>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 smtClean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chemeClr val="tx2"/>
              </a:solidFill>
            </a:endParaRPr>
          </a:p>
          <a:p>
            <a:r>
              <a:rPr lang="de-DE" sz="2000" dirty="0" err="1" smtClean="0">
                <a:solidFill>
                  <a:srgbClr val="FF0000"/>
                </a:solidFill>
              </a:rPr>
              <a:t>We</a:t>
            </a:r>
            <a:r>
              <a:rPr lang="de-DE" sz="2000" dirty="0" smtClean="0">
                <a:solidFill>
                  <a:srgbClr val="FF0000"/>
                </a:solidFill>
              </a:rPr>
              <a:t> will </a:t>
            </a:r>
            <a:r>
              <a:rPr lang="de-DE" sz="2000" dirty="0" err="1" smtClean="0">
                <a:solidFill>
                  <a:srgbClr val="FF0000"/>
                </a:solidFill>
              </a:rPr>
              <a:t>record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this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session</a:t>
            </a:r>
            <a:r>
              <a:rPr lang="de-DE" sz="2000" dirty="0" smtClean="0">
                <a:solidFill>
                  <a:srgbClr val="FF0000"/>
                </a:solidFill>
              </a:rPr>
              <a:t>. </a:t>
            </a:r>
            <a:r>
              <a:rPr lang="de-DE" sz="2000" dirty="0" err="1" smtClean="0">
                <a:solidFill>
                  <a:srgbClr val="FF0000"/>
                </a:solidFill>
              </a:rPr>
              <a:t>If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you</a:t>
            </a:r>
            <a:r>
              <a:rPr lang="de-DE" sz="2000" dirty="0" smtClean="0">
                <a:solidFill>
                  <a:srgbClr val="FF0000"/>
                </a:solidFill>
              </a:rPr>
              <a:t> do not </a:t>
            </a:r>
            <a:r>
              <a:rPr lang="de-DE" sz="2000" dirty="0" err="1" smtClean="0">
                <a:solidFill>
                  <a:srgbClr val="FF0000"/>
                </a:solidFill>
              </a:rPr>
              <a:t>want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to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have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your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voice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being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disseminated</a:t>
            </a:r>
            <a:r>
              <a:rPr lang="de-DE" sz="2000" dirty="0" smtClean="0">
                <a:solidFill>
                  <a:srgbClr val="FF0000"/>
                </a:solidFill>
              </a:rPr>
              <a:t> via </a:t>
            </a:r>
            <a:r>
              <a:rPr lang="de-DE" sz="2000" dirty="0" err="1" smtClean="0">
                <a:solidFill>
                  <a:srgbClr val="FF0000"/>
                </a:solidFill>
              </a:rPr>
              <a:t>the</a:t>
            </a:r>
            <a:r>
              <a:rPr lang="de-DE" sz="2000" dirty="0" smtClean="0">
                <a:solidFill>
                  <a:srgbClr val="FF0000"/>
                </a:solidFill>
              </a:rPr>
              <a:t> web, </a:t>
            </a:r>
            <a:r>
              <a:rPr lang="de-DE" sz="2000" dirty="0" err="1" smtClean="0">
                <a:solidFill>
                  <a:srgbClr val="FF0000"/>
                </a:solidFill>
              </a:rPr>
              <a:t>please</a:t>
            </a:r>
            <a:r>
              <a:rPr lang="de-DE" sz="2000" dirty="0" smtClean="0">
                <a:solidFill>
                  <a:srgbClr val="FF0000"/>
                </a:solidFill>
              </a:rPr>
              <a:t>, </a:t>
            </a:r>
            <a:r>
              <a:rPr lang="de-DE" sz="2000" dirty="0" err="1" smtClean="0">
                <a:solidFill>
                  <a:srgbClr val="FF0000"/>
                </a:solidFill>
              </a:rPr>
              <a:t>let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us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know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now</a:t>
            </a:r>
            <a:r>
              <a:rPr lang="de-DE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de-DE" sz="2000" dirty="0" smtClean="0">
                <a:solidFill>
                  <a:srgbClr val="FF0000"/>
                </a:solidFill>
              </a:rPr>
              <a:t>Golden Rules: </a:t>
            </a:r>
            <a:r>
              <a:rPr lang="de-DE" sz="2000" dirty="0" err="1" smtClean="0">
                <a:solidFill>
                  <a:srgbClr val="FF0000"/>
                </a:solidFill>
              </a:rPr>
              <a:t>please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swich</a:t>
            </a:r>
            <a:r>
              <a:rPr lang="de-DE" sz="2000" dirty="0" smtClean="0">
                <a:solidFill>
                  <a:srgbClr val="FF0000"/>
                </a:solidFill>
              </a:rPr>
              <a:t> on </a:t>
            </a:r>
            <a:r>
              <a:rPr lang="de-DE" sz="2000" dirty="0" err="1" smtClean="0">
                <a:solidFill>
                  <a:srgbClr val="FF0000"/>
                </a:solidFill>
              </a:rPr>
              <a:t>microphone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only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if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you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want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to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say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something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or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you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can</a:t>
            </a:r>
            <a:r>
              <a:rPr lang="de-DE" sz="2000" dirty="0" smtClean="0">
                <a:solidFill>
                  <a:srgbClr val="FF0000"/>
                </a:solidFill>
              </a:rPr>
              <a:t> also </a:t>
            </a:r>
            <a:r>
              <a:rPr lang="de-DE" sz="2000" dirty="0" err="1" smtClean="0">
                <a:solidFill>
                  <a:srgbClr val="FF0000"/>
                </a:solidFill>
              </a:rPr>
              <a:t>use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the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chat</a:t>
            </a:r>
            <a:r>
              <a:rPr lang="de-DE" sz="2000" dirty="0" smtClean="0">
                <a:solidFill>
                  <a:srgbClr val="FF0000"/>
                </a:solidFill>
              </a:rPr>
              <a:t>. </a:t>
            </a:r>
            <a:r>
              <a:rPr lang="de-DE" sz="2000" dirty="0" err="1" smtClean="0">
                <a:solidFill>
                  <a:srgbClr val="FF0000"/>
                </a:solidFill>
              </a:rPr>
              <a:t>Suzi</a:t>
            </a:r>
            <a:r>
              <a:rPr lang="de-DE" sz="2000" dirty="0" smtClean="0">
                <a:solidFill>
                  <a:srgbClr val="FF0000"/>
                </a:solidFill>
              </a:rPr>
              <a:t> will </a:t>
            </a:r>
            <a:r>
              <a:rPr lang="de-DE" sz="2000" dirty="0" err="1" smtClean="0">
                <a:solidFill>
                  <a:srgbClr val="FF0000"/>
                </a:solidFill>
              </a:rPr>
              <a:t>continuously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look</a:t>
            </a:r>
            <a:r>
              <a:rPr lang="de-DE" sz="2000" dirty="0" smtClean="0">
                <a:solidFill>
                  <a:srgbClr val="FF0000"/>
                </a:solidFill>
              </a:rPr>
              <a:t> at </a:t>
            </a:r>
            <a:r>
              <a:rPr lang="de-DE" sz="2000" dirty="0" err="1" smtClean="0">
                <a:solidFill>
                  <a:srgbClr val="FF0000"/>
                </a:solidFill>
              </a:rPr>
              <a:t>the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chat</a:t>
            </a:r>
            <a:r>
              <a:rPr lang="de-DE" sz="2000" dirty="0" smtClean="0">
                <a:solidFill>
                  <a:srgbClr val="FF0000"/>
                </a:solidFill>
              </a:rPr>
              <a:t>.</a:t>
            </a: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315</Words>
  <Application>Microsoft Office PowerPoint</Application>
  <PresentationFormat>On-screen Show (4:3)</PresentationFormat>
  <Paragraphs>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</cp:revision>
  <dcterms:created xsi:type="dcterms:W3CDTF">2019-05-21T15:13:17Z</dcterms:created>
  <dcterms:modified xsi:type="dcterms:W3CDTF">2019-05-22T14:10:15Z</dcterms:modified>
</cp:coreProperties>
</file>