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9"/>
  </p:notesMasterIdLst>
  <p:sldIdLst>
    <p:sldId id="263" r:id="rId5"/>
    <p:sldId id="264" r:id="rId6"/>
    <p:sldId id="1134" r:id="rId7"/>
    <p:sldId id="377" r:id="rId8"/>
    <p:sldId id="261" r:id="rId9"/>
    <p:sldId id="1137" r:id="rId10"/>
    <p:sldId id="257" r:id="rId11"/>
    <p:sldId id="1131" r:id="rId12"/>
    <p:sldId id="1132" r:id="rId13"/>
    <p:sldId id="1133" r:id="rId14"/>
    <p:sldId id="1136" r:id="rId15"/>
    <p:sldId id="1135" r:id="rId16"/>
    <p:sldId id="376" r:id="rId17"/>
    <p:sldId id="268" r:id="rId1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4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31"/>
    <p:restoredTop sz="94681"/>
  </p:normalViewPr>
  <p:slideViewPr>
    <p:cSldViewPr snapToGrid="0" snapToObjects="1">
      <p:cViewPr>
        <p:scale>
          <a:sx n="121" d="100"/>
          <a:sy n="121" d="100"/>
        </p:scale>
        <p:origin x="1248" y="144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ADA582-18E3-494F-A1B5-3549C556A02E}" type="doc">
      <dgm:prSet loTypeId="urn:microsoft.com/office/officeart/2005/8/layout/radial6" loCatId="cycle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GB"/>
        </a:p>
      </dgm:t>
    </dgm:pt>
    <dgm:pt modelId="{492066EC-9C20-4676-BC5B-7DD00175CEF1}">
      <dgm:prSet phldrT="[Text]"/>
      <dgm:spPr/>
      <dgm:t>
        <a:bodyPr/>
        <a:lstStyle/>
        <a:p>
          <a:r>
            <a:rPr lang="en-GB">
              <a:solidFill>
                <a:schemeClr val="accent1">
                  <a:lumMod val="50000"/>
                </a:schemeClr>
              </a:solidFill>
            </a:rPr>
            <a:t/>
          </a:r>
          <a:br>
            <a:rPr lang="en-GB">
              <a:solidFill>
                <a:schemeClr val="accent1">
                  <a:lumMod val="50000"/>
                </a:schemeClr>
              </a:solidFill>
            </a:rPr>
          </a:br>
          <a:r>
            <a:rPr lang="en-GB">
              <a:solidFill>
                <a:schemeClr val="accent1">
                  <a:lumMod val="50000"/>
                </a:schemeClr>
              </a:solidFill>
            </a:rPr>
            <a:t/>
          </a:r>
          <a:br>
            <a:rPr lang="en-GB">
              <a:solidFill>
                <a:schemeClr val="accent1">
                  <a:lumMod val="50000"/>
                </a:schemeClr>
              </a:solidFill>
            </a:rPr>
          </a:br>
          <a:r>
            <a:rPr lang="en-GB">
              <a:solidFill>
                <a:schemeClr val="accent1">
                  <a:lumMod val="50000"/>
                </a:schemeClr>
              </a:solidFill>
            </a:rPr>
            <a:t/>
          </a:r>
          <a:br>
            <a:rPr lang="en-GB">
              <a:solidFill>
                <a:schemeClr val="accent1">
                  <a:lumMod val="50000"/>
                </a:schemeClr>
              </a:solidFill>
            </a:rPr>
          </a:br>
          <a:r>
            <a:rPr lang="en-GB">
              <a:solidFill>
                <a:schemeClr val="accent1">
                  <a:lumMod val="50000"/>
                </a:schemeClr>
              </a:solidFill>
            </a:rPr>
            <a:t>Consortium</a:t>
          </a:r>
        </a:p>
      </dgm:t>
    </dgm:pt>
    <dgm:pt modelId="{61221C04-8F06-4A8B-8046-98BBA05D7FAB}" type="parTrans" cxnId="{0DBB4926-DC8C-405F-8898-EDCA3EACAE89}">
      <dgm:prSet/>
      <dgm:spPr/>
      <dgm:t>
        <a:bodyPr/>
        <a:lstStyle/>
        <a:p>
          <a:endParaRPr lang="en-GB"/>
        </a:p>
      </dgm:t>
    </dgm:pt>
    <dgm:pt modelId="{CD141F5C-86C9-4079-A934-2C4ABAD20D3A}" type="sibTrans" cxnId="{0DBB4926-DC8C-405F-8898-EDCA3EACAE89}">
      <dgm:prSet/>
      <dgm:spPr/>
      <dgm:t>
        <a:bodyPr/>
        <a:lstStyle/>
        <a:p>
          <a:endParaRPr lang="en-GB"/>
        </a:p>
      </dgm:t>
    </dgm:pt>
    <dgm:pt modelId="{B5F2B88D-D15E-42A4-B641-470AF1E6FCE0}">
      <dgm:prSet phldrT="[Text]" custT="1"/>
      <dgm:spPr/>
      <dgm:t>
        <a:bodyPr/>
        <a:lstStyle/>
        <a:p>
          <a:r>
            <a:rPr lang="en-GB" sz="1000">
              <a:solidFill>
                <a:schemeClr val="accent1">
                  <a:lumMod val="50000"/>
                </a:schemeClr>
              </a:solidFill>
            </a:rPr>
            <a:t>TGB</a:t>
          </a:r>
        </a:p>
      </dgm:t>
    </dgm:pt>
    <dgm:pt modelId="{E987759D-A7D7-48AF-B276-CE178FF5E68C}" type="parTrans" cxnId="{72460EE4-600D-4E4A-A62C-A45B5A97D280}">
      <dgm:prSet/>
      <dgm:spPr/>
      <dgm:t>
        <a:bodyPr/>
        <a:lstStyle/>
        <a:p>
          <a:endParaRPr lang="en-GB"/>
        </a:p>
      </dgm:t>
    </dgm:pt>
    <dgm:pt modelId="{E0D6F422-BDF8-4A6C-B966-150D93ABEFB4}" type="sibTrans" cxnId="{72460EE4-600D-4E4A-A62C-A45B5A97D280}">
      <dgm:prSet/>
      <dgm:spPr/>
      <dgm:t>
        <a:bodyPr/>
        <a:lstStyle/>
        <a:p>
          <a:endParaRPr lang="en-GB"/>
        </a:p>
      </dgm:t>
    </dgm:pt>
    <dgm:pt modelId="{C79B8A9C-A422-4CBC-A760-C00C5B7199A1}">
      <dgm:prSet phldrT="[Text]" custT="1"/>
      <dgm:spPr/>
      <dgm:t>
        <a:bodyPr/>
        <a:lstStyle/>
        <a:p>
          <a:r>
            <a:rPr lang="en-GB" sz="1000">
              <a:solidFill>
                <a:schemeClr val="accent1">
                  <a:lumMod val="50000"/>
                </a:schemeClr>
              </a:solidFill>
            </a:rPr>
            <a:t>UKRI</a:t>
          </a:r>
        </a:p>
      </dgm:t>
    </dgm:pt>
    <dgm:pt modelId="{D42AF9B4-1F5B-4E46-8F9B-E305CC22B877}" type="parTrans" cxnId="{9E9C7587-8CD2-4F03-85F1-C6059F9944E7}">
      <dgm:prSet/>
      <dgm:spPr/>
      <dgm:t>
        <a:bodyPr/>
        <a:lstStyle/>
        <a:p>
          <a:endParaRPr lang="en-GB"/>
        </a:p>
      </dgm:t>
    </dgm:pt>
    <dgm:pt modelId="{DF70FCA1-AAAF-4715-ADD9-5C4598730306}" type="sibTrans" cxnId="{9E9C7587-8CD2-4F03-85F1-C6059F9944E7}">
      <dgm:prSet/>
      <dgm:spPr/>
      <dgm:t>
        <a:bodyPr/>
        <a:lstStyle/>
        <a:p>
          <a:endParaRPr lang="en-GB"/>
        </a:p>
      </dgm:t>
    </dgm:pt>
    <dgm:pt modelId="{78B0963E-DD9C-4D71-97D4-FAD711D7520C}">
      <dgm:prSet phldrT="[Text]" custT="1"/>
      <dgm:spPr/>
      <dgm:t>
        <a:bodyPr/>
        <a:lstStyle/>
        <a:p>
          <a:r>
            <a:rPr lang="en-GB" sz="1000">
              <a:solidFill>
                <a:schemeClr val="accent1">
                  <a:lumMod val="50000"/>
                </a:schemeClr>
              </a:solidFill>
            </a:rPr>
            <a:t>ARC</a:t>
          </a:r>
        </a:p>
      </dgm:t>
    </dgm:pt>
    <dgm:pt modelId="{70D4A3FD-EDB0-4B5D-9880-6637147B42DF}" type="parTrans" cxnId="{27A5044B-1ECD-46D9-91FD-243303AF5047}">
      <dgm:prSet/>
      <dgm:spPr/>
      <dgm:t>
        <a:bodyPr/>
        <a:lstStyle/>
        <a:p>
          <a:endParaRPr lang="en-GB"/>
        </a:p>
      </dgm:t>
    </dgm:pt>
    <dgm:pt modelId="{09D5BCAE-EAC3-4DAC-8CE0-1FC418616501}" type="sibTrans" cxnId="{27A5044B-1ECD-46D9-91FD-243303AF5047}">
      <dgm:prSet/>
      <dgm:spPr/>
      <dgm:t>
        <a:bodyPr/>
        <a:lstStyle/>
        <a:p>
          <a:endParaRPr lang="en-GB"/>
        </a:p>
      </dgm:t>
    </dgm:pt>
    <dgm:pt modelId="{ABC2E07C-96AB-4BB1-B2DA-9DC859B6A422}">
      <dgm:prSet phldrT="[Text]" custT="1"/>
      <dgm:spPr/>
      <dgm:t>
        <a:bodyPr/>
        <a:lstStyle/>
        <a:p>
          <a:r>
            <a:rPr lang="en-GB" sz="1000">
              <a:solidFill>
                <a:schemeClr val="accent1">
                  <a:lumMod val="50000"/>
                </a:schemeClr>
              </a:solidFill>
            </a:rPr>
            <a:t>CERN</a:t>
          </a:r>
        </a:p>
      </dgm:t>
    </dgm:pt>
    <dgm:pt modelId="{109CA291-2323-4322-9BE3-3A3E283DED09}" type="parTrans" cxnId="{CA903371-8E6A-4356-A278-791F2F7E2D67}">
      <dgm:prSet/>
      <dgm:spPr/>
      <dgm:t>
        <a:bodyPr/>
        <a:lstStyle/>
        <a:p>
          <a:endParaRPr lang="en-GB"/>
        </a:p>
      </dgm:t>
    </dgm:pt>
    <dgm:pt modelId="{E1CBE2F8-0C09-4957-9F4C-AD428B316A13}" type="sibTrans" cxnId="{CA903371-8E6A-4356-A278-791F2F7E2D67}">
      <dgm:prSet/>
      <dgm:spPr/>
      <dgm:t>
        <a:bodyPr/>
        <a:lstStyle/>
        <a:p>
          <a:endParaRPr lang="en-GB"/>
        </a:p>
      </dgm:t>
    </dgm:pt>
    <dgm:pt modelId="{E1E05362-D861-4C91-A885-488E839979B7}">
      <dgm:prSet phldrT="[Text]" custT="1"/>
      <dgm:spPr/>
      <dgm:t>
        <a:bodyPr/>
        <a:lstStyle/>
        <a:p>
          <a:r>
            <a:rPr lang="en-GB" sz="1000">
              <a:solidFill>
                <a:schemeClr val="accent1">
                  <a:lumMod val="50000"/>
                </a:schemeClr>
              </a:solidFill>
            </a:rPr>
            <a:t>CNR-ISTI</a:t>
          </a:r>
        </a:p>
      </dgm:t>
    </dgm:pt>
    <dgm:pt modelId="{E6BC485F-B5AC-4EBF-97CC-17293D47E3B5}" type="parTrans" cxnId="{62AFE5F3-BD5C-4486-B62F-A3EFAA3491C6}">
      <dgm:prSet/>
      <dgm:spPr/>
      <dgm:t>
        <a:bodyPr/>
        <a:lstStyle/>
        <a:p>
          <a:endParaRPr lang="en-GB"/>
        </a:p>
      </dgm:t>
    </dgm:pt>
    <dgm:pt modelId="{B3CBED25-8D5C-4202-ACFF-4F8E93CB39F3}" type="sibTrans" cxnId="{62AFE5F3-BD5C-4486-B62F-A3EFAA3491C6}">
      <dgm:prSet/>
      <dgm:spPr/>
      <dgm:t>
        <a:bodyPr/>
        <a:lstStyle/>
        <a:p>
          <a:endParaRPr lang="en-GB"/>
        </a:p>
      </dgm:t>
    </dgm:pt>
    <dgm:pt modelId="{7C294285-42C0-478A-AC57-03F278256798}">
      <dgm:prSet phldrT="[Text]" custT="1"/>
      <dgm:spPr/>
      <dgm:t>
        <a:bodyPr/>
        <a:lstStyle/>
        <a:p>
          <a:r>
            <a:rPr lang="en-GB" sz="1000">
              <a:solidFill>
                <a:schemeClr val="accent1">
                  <a:lumMod val="50000"/>
                </a:schemeClr>
              </a:solidFill>
            </a:rPr>
            <a:t>GEANT</a:t>
          </a:r>
        </a:p>
      </dgm:t>
    </dgm:pt>
    <dgm:pt modelId="{EAF2A479-04FD-4B32-A99B-14956A0D977B}" type="parTrans" cxnId="{EB14291A-5FFF-45B7-872C-90A43F771304}">
      <dgm:prSet/>
      <dgm:spPr/>
      <dgm:t>
        <a:bodyPr/>
        <a:lstStyle/>
        <a:p>
          <a:endParaRPr lang="en-GB"/>
        </a:p>
      </dgm:t>
    </dgm:pt>
    <dgm:pt modelId="{44EAE18B-2EB0-474E-9A56-485DED16DBD9}" type="sibTrans" cxnId="{EB14291A-5FFF-45B7-872C-90A43F771304}">
      <dgm:prSet/>
      <dgm:spPr/>
      <dgm:t>
        <a:bodyPr/>
        <a:lstStyle/>
        <a:p>
          <a:endParaRPr lang="en-GB"/>
        </a:p>
      </dgm:t>
    </dgm:pt>
    <dgm:pt modelId="{CCB584CB-4979-4400-BFCD-9A62FE3F4D63}">
      <dgm:prSet phldrT="[Text]" custT="1"/>
      <dgm:spPr/>
      <dgm:t>
        <a:bodyPr/>
        <a:lstStyle/>
        <a:p>
          <a:r>
            <a:rPr lang="en-GB" sz="1000">
              <a:solidFill>
                <a:schemeClr val="accent1">
                  <a:lumMod val="50000"/>
                </a:schemeClr>
              </a:solidFill>
            </a:rPr>
            <a:t>GO FAIR</a:t>
          </a:r>
        </a:p>
      </dgm:t>
    </dgm:pt>
    <dgm:pt modelId="{B5CDD739-3FC2-4147-B6D7-BE47EE01D1BB}" type="parTrans" cxnId="{338F7FDE-4BFE-4A61-B741-98264C129018}">
      <dgm:prSet/>
      <dgm:spPr/>
      <dgm:t>
        <a:bodyPr/>
        <a:lstStyle/>
        <a:p>
          <a:endParaRPr lang="en-GB"/>
        </a:p>
      </dgm:t>
    </dgm:pt>
    <dgm:pt modelId="{A6F7371F-A6B6-4D41-97B1-2253CB209CAF}" type="sibTrans" cxnId="{338F7FDE-4BFE-4A61-B741-98264C129018}">
      <dgm:prSet/>
      <dgm:spPr/>
      <dgm:t>
        <a:bodyPr/>
        <a:lstStyle/>
        <a:p>
          <a:endParaRPr lang="en-GB"/>
        </a:p>
      </dgm:t>
    </dgm:pt>
    <dgm:pt modelId="{2C3A4996-7C94-432A-A125-05472BE196CC}">
      <dgm:prSet phldrT="[Text]" custT="1"/>
      <dgm:spPr/>
      <dgm:t>
        <a:bodyPr/>
        <a:lstStyle/>
        <a:p>
          <a:r>
            <a:rPr lang="en-GB" sz="1000">
              <a:solidFill>
                <a:schemeClr val="accent1">
                  <a:lumMod val="50000"/>
                </a:schemeClr>
              </a:solidFill>
            </a:rPr>
            <a:t>KIT</a:t>
          </a:r>
        </a:p>
      </dgm:t>
    </dgm:pt>
    <dgm:pt modelId="{A9063088-82AD-4708-9BDE-AC47CEAB48D4}" type="parTrans" cxnId="{91729BC9-E5F1-48CF-A53A-49BBE6F816C6}">
      <dgm:prSet/>
      <dgm:spPr/>
      <dgm:t>
        <a:bodyPr/>
        <a:lstStyle/>
        <a:p>
          <a:endParaRPr lang="en-GB"/>
        </a:p>
      </dgm:t>
    </dgm:pt>
    <dgm:pt modelId="{BE399270-DCBD-417E-8EF5-A325BAD165B6}" type="sibTrans" cxnId="{91729BC9-E5F1-48CF-A53A-49BBE6F816C6}">
      <dgm:prSet/>
      <dgm:spPr/>
      <dgm:t>
        <a:bodyPr/>
        <a:lstStyle/>
        <a:p>
          <a:endParaRPr lang="en-GB"/>
        </a:p>
      </dgm:t>
    </dgm:pt>
    <dgm:pt modelId="{FBD067B1-694B-405D-93A6-BB60C885500D}">
      <dgm:prSet phldrT="[Text]" custT="1"/>
      <dgm:spPr/>
      <dgm:t>
        <a:bodyPr/>
        <a:lstStyle/>
        <a:p>
          <a:r>
            <a:rPr lang="en-GB" sz="900">
              <a:solidFill>
                <a:schemeClr val="accent1">
                  <a:lumMod val="50000"/>
                </a:schemeClr>
              </a:solidFill>
            </a:rPr>
            <a:t>TUWIEN</a:t>
          </a:r>
        </a:p>
      </dgm:t>
    </dgm:pt>
    <dgm:pt modelId="{278EC3DF-7599-4B51-9895-395B814D16B8}" type="parTrans" cxnId="{6FDBE3B4-07D0-4C32-9DE9-7E5AA4E9B675}">
      <dgm:prSet/>
      <dgm:spPr/>
      <dgm:t>
        <a:bodyPr/>
        <a:lstStyle/>
        <a:p>
          <a:endParaRPr lang="en-GB"/>
        </a:p>
      </dgm:t>
    </dgm:pt>
    <dgm:pt modelId="{620FF8EA-9FD7-47EE-8445-AB2C53074676}" type="sibTrans" cxnId="{6FDBE3B4-07D0-4C32-9DE9-7E5AA4E9B675}">
      <dgm:prSet/>
      <dgm:spPr/>
      <dgm:t>
        <a:bodyPr/>
        <a:lstStyle/>
        <a:p>
          <a:endParaRPr lang="en-GB"/>
        </a:p>
      </dgm:t>
    </dgm:pt>
    <dgm:pt modelId="{CCA83431-60C5-4FE2-9F5B-FFE0BA93F699}">
      <dgm:prSet phldrT="[Text]" custT="1"/>
      <dgm:spPr/>
      <dgm:t>
        <a:bodyPr/>
        <a:lstStyle/>
        <a:p>
          <a:r>
            <a:rPr lang="en-GB" sz="1000">
              <a:solidFill>
                <a:schemeClr val="accent1">
                  <a:lumMod val="50000"/>
                </a:schemeClr>
              </a:solidFill>
            </a:rPr>
            <a:t>Trust-IT</a:t>
          </a:r>
        </a:p>
      </dgm:t>
    </dgm:pt>
    <dgm:pt modelId="{5AC260CD-9F34-477F-B84B-BB9BDD0FC17D}" type="parTrans" cxnId="{CCB4F3C5-8228-4306-ABE0-6641FD7CBA5D}">
      <dgm:prSet/>
      <dgm:spPr/>
      <dgm:t>
        <a:bodyPr/>
        <a:lstStyle/>
        <a:p>
          <a:endParaRPr lang="en-GB"/>
        </a:p>
      </dgm:t>
    </dgm:pt>
    <dgm:pt modelId="{5F53DA32-999A-43BD-B597-F0BD7D1776C5}" type="sibTrans" cxnId="{CCB4F3C5-8228-4306-ABE0-6641FD7CBA5D}">
      <dgm:prSet/>
      <dgm:spPr/>
      <dgm:t>
        <a:bodyPr/>
        <a:lstStyle/>
        <a:p>
          <a:endParaRPr lang="en-GB"/>
        </a:p>
      </dgm:t>
    </dgm:pt>
    <dgm:pt modelId="{4198321E-4BA5-4670-8B04-DE923F121680}">
      <dgm:prSet phldrT="[Text]" custT="1"/>
      <dgm:spPr/>
      <dgm:t>
        <a:bodyPr/>
        <a:lstStyle/>
        <a:p>
          <a:r>
            <a:rPr lang="en-GB" sz="1000">
              <a:solidFill>
                <a:schemeClr val="accent1">
                  <a:lumMod val="50000"/>
                </a:schemeClr>
              </a:solidFill>
            </a:rPr>
            <a:t>CSC</a:t>
          </a:r>
        </a:p>
      </dgm:t>
    </dgm:pt>
    <dgm:pt modelId="{22232D6D-6964-495E-B63E-DA3B5436BA99}" type="parTrans" cxnId="{25056E38-5098-4238-9693-4892346D9140}">
      <dgm:prSet/>
      <dgm:spPr/>
      <dgm:t>
        <a:bodyPr/>
        <a:lstStyle/>
        <a:p>
          <a:endParaRPr lang="en-GB"/>
        </a:p>
      </dgm:t>
    </dgm:pt>
    <dgm:pt modelId="{61369621-4BDE-4876-8EA7-D4ED4B47303E}" type="sibTrans" cxnId="{25056E38-5098-4238-9693-4892346D9140}">
      <dgm:prSet/>
      <dgm:spPr/>
      <dgm:t>
        <a:bodyPr/>
        <a:lstStyle/>
        <a:p>
          <a:endParaRPr lang="en-GB"/>
        </a:p>
      </dgm:t>
    </dgm:pt>
    <dgm:pt modelId="{10C11A37-39E3-4051-992B-0844167531A1}" type="pres">
      <dgm:prSet presAssocID="{4BADA582-18E3-494F-A1B5-3549C556A02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70DA5D7B-0D6A-437E-B8A5-326CAE657081}" type="pres">
      <dgm:prSet presAssocID="{492066EC-9C20-4676-BC5B-7DD00175CEF1}" presName="centerShape" presStyleLbl="node0" presStyleIdx="0" presStyleCnt="1" custScaleX="159627" custScaleY="159626"/>
      <dgm:spPr/>
      <dgm:t>
        <a:bodyPr/>
        <a:lstStyle/>
        <a:p>
          <a:endParaRPr lang="nl-NL"/>
        </a:p>
      </dgm:t>
    </dgm:pt>
    <dgm:pt modelId="{B7908008-8627-4672-A227-63FB93EDD07F}" type="pres">
      <dgm:prSet presAssocID="{B5F2B88D-D15E-42A4-B641-470AF1E6FCE0}" presName="node" presStyleLbl="node1" presStyleIdx="0" presStyleCnt="11" custScaleX="129537" custScaleY="129537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2532C4A6-EEC7-4024-9D41-3DAA52BDC3F7}" type="pres">
      <dgm:prSet presAssocID="{B5F2B88D-D15E-42A4-B641-470AF1E6FCE0}" presName="dummy" presStyleCnt="0"/>
      <dgm:spPr/>
    </dgm:pt>
    <dgm:pt modelId="{117D5E82-7339-44A6-BA8C-1F27FA86AEEA}" type="pres">
      <dgm:prSet presAssocID="{E0D6F422-BDF8-4A6C-B966-150D93ABEFB4}" presName="sibTrans" presStyleLbl="sibTrans2D1" presStyleIdx="0" presStyleCnt="11"/>
      <dgm:spPr/>
      <dgm:t>
        <a:bodyPr/>
        <a:lstStyle/>
        <a:p>
          <a:endParaRPr lang="nl-NL"/>
        </a:p>
      </dgm:t>
    </dgm:pt>
    <dgm:pt modelId="{1C0394BC-4745-4ADF-B581-CFF442B292E6}" type="pres">
      <dgm:prSet presAssocID="{78B0963E-DD9C-4D71-97D4-FAD711D7520C}" presName="node" presStyleLbl="node1" presStyleIdx="1" presStyleCnt="11" custScaleX="129537" custScaleY="129537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607C9681-E5CA-48F6-8316-E7260F5992BB}" type="pres">
      <dgm:prSet presAssocID="{78B0963E-DD9C-4D71-97D4-FAD711D7520C}" presName="dummy" presStyleCnt="0"/>
      <dgm:spPr/>
    </dgm:pt>
    <dgm:pt modelId="{7AA91BD5-FE61-4A22-929C-A4F3C87012F5}" type="pres">
      <dgm:prSet presAssocID="{09D5BCAE-EAC3-4DAC-8CE0-1FC418616501}" presName="sibTrans" presStyleLbl="sibTrans2D1" presStyleIdx="1" presStyleCnt="11"/>
      <dgm:spPr/>
      <dgm:t>
        <a:bodyPr/>
        <a:lstStyle/>
        <a:p>
          <a:endParaRPr lang="nl-NL"/>
        </a:p>
      </dgm:t>
    </dgm:pt>
    <dgm:pt modelId="{4FB19775-B2DF-4554-AFF2-D807108DC8C9}" type="pres">
      <dgm:prSet presAssocID="{ABC2E07C-96AB-4BB1-B2DA-9DC859B6A422}" presName="node" presStyleLbl="node1" presStyleIdx="2" presStyleCnt="11" custScaleX="129537" custScaleY="129537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5E6D0B2A-D173-4CF5-B89A-7C69FC07C85B}" type="pres">
      <dgm:prSet presAssocID="{ABC2E07C-96AB-4BB1-B2DA-9DC859B6A422}" presName="dummy" presStyleCnt="0"/>
      <dgm:spPr/>
    </dgm:pt>
    <dgm:pt modelId="{B8889733-C9BF-4364-9CB0-4CB42B289F8C}" type="pres">
      <dgm:prSet presAssocID="{E1CBE2F8-0C09-4957-9F4C-AD428B316A13}" presName="sibTrans" presStyleLbl="sibTrans2D1" presStyleIdx="2" presStyleCnt="11"/>
      <dgm:spPr/>
      <dgm:t>
        <a:bodyPr/>
        <a:lstStyle/>
        <a:p>
          <a:endParaRPr lang="nl-NL"/>
        </a:p>
      </dgm:t>
    </dgm:pt>
    <dgm:pt modelId="{9C7140CB-0532-4C48-99C5-F6A9E14AE7B2}" type="pres">
      <dgm:prSet presAssocID="{E1E05362-D861-4C91-A885-488E839979B7}" presName="node" presStyleLbl="node1" presStyleIdx="3" presStyleCnt="11" custScaleX="129537" custScaleY="129537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4768CC97-696F-491F-A884-9223ACC8D0A0}" type="pres">
      <dgm:prSet presAssocID="{E1E05362-D861-4C91-A885-488E839979B7}" presName="dummy" presStyleCnt="0"/>
      <dgm:spPr/>
    </dgm:pt>
    <dgm:pt modelId="{3D7CA8EF-CA7F-4420-BC66-7461EC36C014}" type="pres">
      <dgm:prSet presAssocID="{B3CBED25-8D5C-4202-ACFF-4F8E93CB39F3}" presName="sibTrans" presStyleLbl="sibTrans2D1" presStyleIdx="3" presStyleCnt="11"/>
      <dgm:spPr/>
      <dgm:t>
        <a:bodyPr/>
        <a:lstStyle/>
        <a:p>
          <a:endParaRPr lang="nl-NL"/>
        </a:p>
      </dgm:t>
    </dgm:pt>
    <dgm:pt modelId="{ED8AA296-10A7-46E4-BF01-6F3A8F0FFB23}" type="pres">
      <dgm:prSet presAssocID="{7C294285-42C0-478A-AC57-03F278256798}" presName="node" presStyleLbl="node1" presStyleIdx="4" presStyleCnt="11" custScaleX="129537" custScaleY="129537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D5506409-B2F5-4FCA-A8D7-D58D8FFBDC13}" type="pres">
      <dgm:prSet presAssocID="{7C294285-42C0-478A-AC57-03F278256798}" presName="dummy" presStyleCnt="0"/>
      <dgm:spPr/>
    </dgm:pt>
    <dgm:pt modelId="{20D58573-9305-4740-BAC0-2ECB22CAE3FE}" type="pres">
      <dgm:prSet presAssocID="{44EAE18B-2EB0-474E-9A56-485DED16DBD9}" presName="sibTrans" presStyleLbl="sibTrans2D1" presStyleIdx="4" presStyleCnt="11"/>
      <dgm:spPr/>
      <dgm:t>
        <a:bodyPr/>
        <a:lstStyle/>
        <a:p>
          <a:endParaRPr lang="nl-NL"/>
        </a:p>
      </dgm:t>
    </dgm:pt>
    <dgm:pt modelId="{2896CB26-0B6C-46B5-8689-BEC1D627F562}" type="pres">
      <dgm:prSet presAssocID="{4198321E-4BA5-4670-8B04-DE923F121680}" presName="node" presStyleLbl="node1" presStyleIdx="5" presStyleCnt="11" custScaleX="129537" custScaleY="129537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305148B5-E402-4C2C-B0BD-FAD94E28C82F}" type="pres">
      <dgm:prSet presAssocID="{4198321E-4BA5-4670-8B04-DE923F121680}" presName="dummy" presStyleCnt="0"/>
      <dgm:spPr/>
    </dgm:pt>
    <dgm:pt modelId="{8CAEDFA4-8FAE-4FF4-AA59-6FAE13D44536}" type="pres">
      <dgm:prSet presAssocID="{61369621-4BDE-4876-8EA7-D4ED4B47303E}" presName="sibTrans" presStyleLbl="sibTrans2D1" presStyleIdx="5" presStyleCnt="11"/>
      <dgm:spPr/>
      <dgm:t>
        <a:bodyPr/>
        <a:lstStyle/>
        <a:p>
          <a:endParaRPr lang="nl-NL"/>
        </a:p>
      </dgm:t>
    </dgm:pt>
    <dgm:pt modelId="{A4B7D126-C8AA-423D-AD75-E9EDF1B1F164}" type="pres">
      <dgm:prSet presAssocID="{CCB584CB-4979-4400-BFCD-9A62FE3F4D63}" presName="node" presStyleLbl="node1" presStyleIdx="6" presStyleCnt="11" custScaleX="129537" custScaleY="129537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FAFF90DC-35ED-438F-A412-AB2ABAA3DAE2}" type="pres">
      <dgm:prSet presAssocID="{CCB584CB-4979-4400-BFCD-9A62FE3F4D63}" presName="dummy" presStyleCnt="0"/>
      <dgm:spPr/>
    </dgm:pt>
    <dgm:pt modelId="{AA3B5D98-5DAB-4710-929F-3229F8DA8C60}" type="pres">
      <dgm:prSet presAssocID="{A6F7371F-A6B6-4D41-97B1-2253CB209CAF}" presName="sibTrans" presStyleLbl="sibTrans2D1" presStyleIdx="6" presStyleCnt="11"/>
      <dgm:spPr/>
      <dgm:t>
        <a:bodyPr/>
        <a:lstStyle/>
        <a:p>
          <a:endParaRPr lang="nl-NL"/>
        </a:p>
      </dgm:t>
    </dgm:pt>
    <dgm:pt modelId="{5C38CF35-0BF4-49C7-B9E5-CFEF0042EEA7}" type="pres">
      <dgm:prSet presAssocID="{CCA83431-60C5-4FE2-9F5B-FFE0BA93F699}" presName="node" presStyleLbl="node1" presStyleIdx="7" presStyleCnt="11" custScaleX="129537" custScaleY="129537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D3D49479-F0AE-4209-8737-FF8EA0CF6926}" type="pres">
      <dgm:prSet presAssocID="{CCA83431-60C5-4FE2-9F5B-FFE0BA93F699}" presName="dummy" presStyleCnt="0"/>
      <dgm:spPr/>
    </dgm:pt>
    <dgm:pt modelId="{72A6D5FE-612E-4DFD-94FF-4CF6725DEEB7}" type="pres">
      <dgm:prSet presAssocID="{5F53DA32-999A-43BD-B597-F0BD7D1776C5}" presName="sibTrans" presStyleLbl="sibTrans2D1" presStyleIdx="7" presStyleCnt="11"/>
      <dgm:spPr/>
      <dgm:t>
        <a:bodyPr/>
        <a:lstStyle/>
        <a:p>
          <a:endParaRPr lang="nl-NL"/>
        </a:p>
      </dgm:t>
    </dgm:pt>
    <dgm:pt modelId="{CA13A592-39E2-4F3F-B7AF-ECD00E151CDE}" type="pres">
      <dgm:prSet presAssocID="{2C3A4996-7C94-432A-A125-05472BE196CC}" presName="node" presStyleLbl="node1" presStyleIdx="8" presStyleCnt="11" custScaleX="129537" custScaleY="129537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EA7C73F6-C0E3-4E4B-9C88-CA515D8ACEDF}" type="pres">
      <dgm:prSet presAssocID="{2C3A4996-7C94-432A-A125-05472BE196CC}" presName="dummy" presStyleCnt="0"/>
      <dgm:spPr/>
    </dgm:pt>
    <dgm:pt modelId="{8EAAD91E-6F86-4488-8225-34A1DB852814}" type="pres">
      <dgm:prSet presAssocID="{BE399270-DCBD-417E-8EF5-A325BAD165B6}" presName="sibTrans" presStyleLbl="sibTrans2D1" presStyleIdx="8" presStyleCnt="11"/>
      <dgm:spPr/>
      <dgm:t>
        <a:bodyPr/>
        <a:lstStyle/>
        <a:p>
          <a:endParaRPr lang="nl-NL"/>
        </a:p>
      </dgm:t>
    </dgm:pt>
    <dgm:pt modelId="{452205A4-9B11-4C17-9CC4-4CE252C9F085}" type="pres">
      <dgm:prSet presAssocID="{FBD067B1-694B-405D-93A6-BB60C885500D}" presName="node" presStyleLbl="node1" presStyleIdx="9" presStyleCnt="11" custScaleX="129537" custScaleY="129537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E40EE787-C7D0-46E4-88D7-B61DF052D263}" type="pres">
      <dgm:prSet presAssocID="{FBD067B1-694B-405D-93A6-BB60C885500D}" presName="dummy" presStyleCnt="0"/>
      <dgm:spPr/>
    </dgm:pt>
    <dgm:pt modelId="{851B514C-D764-4DA9-85A1-5D81800B75AC}" type="pres">
      <dgm:prSet presAssocID="{620FF8EA-9FD7-47EE-8445-AB2C53074676}" presName="sibTrans" presStyleLbl="sibTrans2D1" presStyleIdx="9" presStyleCnt="11"/>
      <dgm:spPr/>
      <dgm:t>
        <a:bodyPr/>
        <a:lstStyle/>
        <a:p>
          <a:endParaRPr lang="nl-NL"/>
        </a:p>
      </dgm:t>
    </dgm:pt>
    <dgm:pt modelId="{96A09564-9249-4BA5-B334-1F284E8C2B64}" type="pres">
      <dgm:prSet presAssocID="{C79B8A9C-A422-4CBC-A760-C00C5B7199A1}" presName="node" presStyleLbl="node1" presStyleIdx="10" presStyleCnt="11" custScaleX="129537" custScaleY="129537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1957EF5E-95D1-4664-A32F-2EAE96E00A7A}" type="pres">
      <dgm:prSet presAssocID="{C79B8A9C-A422-4CBC-A760-C00C5B7199A1}" presName="dummy" presStyleCnt="0"/>
      <dgm:spPr/>
    </dgm:pt>
    <dgm:pt modelId="{801BE16C-2A03-4AA1-9677-8BF08CD62308}" type="pres">
      <dgm:prSet presAssocID="{DF70FCA1-AAAF-4715-ADD9-5C4598730306}" presName="sibTrans" presStyleLbl="sibTrans2D1" presStyleIdx="10" presStyleCnt="11"/>
      <dgm:spPr/>
      <dgm:t>
        <a:bodyPr/>
        <a:lstStyle/>
        <a:p>
          <a:endParaRPr lang="nl-NL"/>
        </a:p>
      </dgm:t>
    </dgm:pt>
  </dgm:ptLst>
  <dgm:cxnLst>
    <dgm:cxn modelId="{B41A1B50-5E7A-4352-99F1-EB3E1299EF75}" type="presOf" srcId="{620FF8EA-9FD7-47EE-8445-AB2C53074676}" destId="{851B514C-D764-4DA9-85A1-5D81800B75AC}" srcOrd="0" destOrd="0" presId="urn:microsoft.com/office/officeart/2005/8/layout/radial6"/>
    <dgm:cxn modelId="{BE7834EB-60B4-42A8-8FDC-E4A989887F83}" type="presOf" srcId="{44EAE18B-2EB0-474E-9A56-485DED16DBD9}" destId="{20D58573-9305-4740-BAC0-2ECB22CAE3FE}" srcOrd="0" destOrd="0" presId="urn:microsoft.com/office/officeart/2005/8/layout/radial6"/>
    <dgm:cxn modelId="{081C0C30-B8C0-4183-9FAB-1E844BB557F5}" type="presOf" srcId="{09D5BCAE-EAC3-4DAC-8CE0-1FC418616501}" destId="{7AA91BD5-FE61-4A22-929C-A4F3C87012F5}" srcOrd="0" destOrd="0" presId="urn:microsoft.com/office/officeart/2005/8/layout/radial6"/>
    <dgm:cxn modelId="{46FF0026-8856-44B5-9581-402914C12FC1}" type="presOf" srcId="{4BADA582-18E3-494F-A1B5-3549C556A02E}" destId="{10C11A37-39E3-4051-992B-0844167531A1}" srcOrd="0" destOrd="0" presId="urn:microsoft.com/office/officeart/2005/8/layout/radial6"/>
    <dgm:cxn modelId="{E4F6A99A-53CA-4E07-B1AF-E105E8CE7B65}" type="presOf" srcId="{4198321E-4BA5-4670-8B04-DE923F121680}" destId="{2896CB26-0B6C-46B5-8689-BEC1D627F562}" srcOrd="0" destOrd="0" presId="urn:microsoft.com/office/officeart/2005/8/layout/radial6"/>
    <dgm:cxn modelId="{CA903371-8E6A-4356-A278-791F2F7E2D67}" srcId="{492066EC-9C20-4676-BC5B-7DD00175CEF1}" destId="{ABC2E07C-96AB-4BB1-B2DA-9DC859B6A422}" srcOrd="2" destOrd="0" parTransId="{109CA291-2323-4322-9BE3-3A3E283DED09}" sibTransId="{E1CBE2F8-0C09-4957-9F4C-AD428B316A13}"/>
    <dgm:cxn modelId="{91B733A6-E8DC-4DB2-8958-DD4BDFCB0500}" type="presOf" srcId="{E0D6F422-BDF8-4A6C-B966-150D93ABEFB4}" destId="{117D5E82-7339-44A6-BA8C-1F27FA86AEEA}" srcOrd="0" destOrd="0" presId="urn:microsoft.com/office/officeart/2005/8/layout/radial6"/>
    <dgm:cxn modelId="{299C9A05-B9D6-4336-B7F7-6B990585DF42}" type="presOf" srcId="{E1CBE2F8-0C09-4957-9F4C-AD428B316A13}" destId="{B8889733-C9BF-4364-9CB0-4CB42B289F8C}" srcOrd="0" destOrd="0" presId="urn:microsoft.com/office/officeart/2005/8/layout/radial6"/>
    <dgm:cxn modelId="{0DBB4926-DC8C-405F-8898-EDCA3EACAE89}" srcId="{4BADA582-18E3-494F-A1B5-3549C556A02E}" destId="{492066EC-9C20-4676-BC5B-7DD00175CEF1}" srcOrd="0" destOrd="0" parTransId="{61221C04-8F06-4A8B-8046-98BBA05D7FAB}" sibTransId="{CD141F5C-86C9-4079-A934-2C4ABAD20D3A}"/>
    <dgm:cxn modelId="{51793950-8D91-4900-8F35-AAA0D4736942}" type="presOf" srcId="{B5F2B88D-D15E-42A4-B641-470AF1E6FCE0}" destId="{B7908008-8627-4672-A227-63FB93EDD07F}" srcOrd="0" destOrd="0" presId="urn:microsoft.com/office/officeart/2005/8/layout/radial6"/>
    <dgm:cxn modelId="{B1431BF7-4FB0-4EE4-82D5-386E8B4230C4}" type="presOf" srcId="{DF70FCA1-AAAF-4715-ADD9-5C4598730306}" destId="{801BE16C-2A03-4AA1-9677-8BF08CD62308}" srcOrd="0" destOrd="0" presId="urn:microsoft.com/office/officeart/2005/8/layout/radial6"/>
    <dgm:cxn modelId="{400174D2-BE3A-4F60-B250-B3D07D88EBFB}" type="presOf" srcId="{C79B8A9C-A422-4CBC-A760-C00C5B7199A1}" destId="{96A09564-9249-4BA5-B334-1F284E8C2B64}" srcOrd="0" destOrd="0" presId="urn:microsoft.com/office/officeart/2005/8/layout/radial6"/>
    <dgm:cxn modelId="{DB185731-58EA-4675-AAA4-29649DF5E79D}" type="presOf" srcId="{B3CBED25-8D5C-4202-ACFF-4F8E93CB39F3}" destId="{3D7CA8EF-CA7F-4420-BC66-7461EC36C014}" srcOrd="0" destOrd="0" presId="urn:microsoft.com/office/officeart/2005/8/layout/radial6"/>
    <dgm:cxn modelId="{E7481DD3-7A90-4B43-9819-403F474DF7A3}" type="presOf" srcId="{7C294285-42C0-478A-AC57-03F278256798}" destId="{ED8AA296-10A7-46E4-BF01-6F3A8F0FFB23}" srcOrd="0" destOrd="0" presId="urn:microsoft.com/office/officeart/2005/8/layout/radial6"/>
    <dgm:cxn modelId="{2F367E21-EC42-4628-B960-D5BE577409B6}" type="presOf" srcId="{FBD067B1-694B-405D-93A6-BB60C885500D}" destId="{452205A4-9B11-4C17-9CC4-4CE252C9F085}" srcOrd="0" destOrd="0" presId="urn:microsoft.com/office/officeart/2005/8/layout/radial6"/>
    <dgm:cxn modelId="{25056E38-5098-4238-9693-4892346D9140}" srcId="{492066EC-9C20-4676-BC5B-7DD00175CEF1}" destId="{4198321E-4BA5-4670-8B04-DE923F121680}" srcOrd="5" destOrd="0" parTransId="{22232D6D-6964-495E-B63E-DA3B5436BA99}" sibTransId="{61369621-4BDE-4876-8EA7-D4ED4B47303E}"/>
    <dgm:cxn modelId="{F902F9F2-EE0B-4277-9BAE-C5CE550F860E}" type="presOf" srcId="{78B0963E-DD9C-4D71-97D4-FAD711D7520C}" destId="{1C0394BC-4745-4ADF-B581-CFF442B292E6}" srcOrd="0" destOrd="0" presId="urn:microsoft.com/office/officeart/2005/8/layout/radial6"/>
    <dgm:cxn modelId="{338F7FDE-4BFE-4A61-B741-98264C129018}" srcId="{492066EC-9C20-4676-BC5B-7DD00175CEF1}" destId="{CCB584CB-4979-4400-BFCD-9A62FE3F4D63}" srcOrd="6" destOrd="0" parTransId="{B5CDD739-3FC2-4147-B6D7-BE47EE01D1BB}" sibTransId="{A6F7371F-A6B6-4D41-97B1-2253CB209CAF}"/>
    <dgm:cxn modelId="{27A5044B-1ECD-46D9-91FD-243303AF5047}" srcId="{492066EC-9C20-4676-BC5B-7DD00175CEF1}" destId="{78B0963E-DD9C-4D71-97D4-FAD711D7520C}" srcOrd="1" destOrd="0" parTransId="{70D4A3FD-EDB0-4B5D-9880-6637147B42DF}" sibTransId="{09D5BCAE-EAC3-4DAC-8CE0-1FC418616501}"/>
    <dgm:cxn modelId="{4F269935-6B54-4E12-92AD-A58D973E4EF3}" type="presOf" srcId="{BE399270-DCBD-417E-8EF5-A325BAD165B6}" destId="{8EAAD91E-6F86-4488-8225-34A1DB852814}" srcOrd="0" destOrd="0" presId="urn:microsoft.com/office/officeart/2005/8/layout/radial6"/>
    <dgm:cxn modelId="{8F4FB9B5-7285-46E6-88E6-F0121FAB717D}" type="presOf" srcId="{A6F7371F-A6B6-4D41-97B1-2253CB209CAF}" destId="{AA3B5D98-5DAB-4710-929F-3229F8DA8C60}" srcOrd="0" destOrd="0" presId="urn:microsoft.com/office/officeart/2005/8/layout/radial6"/>
    <dgm:cxn modelId="{62AFE5F3-BD5C-4486-B62F-A3EFAA3491C6}" srcId="{492066EC-9C20-4676-BC5B-7DD00175CEF1}" destId="{E1E05362-D861-4C91-A885-488E839979B7}" srcOrd="3" destOrd="0" parTransId="{E6BC485F-B5AC-4EBF-97CC-17293D47E3B5}" sibTransId="{B3CBED25-8D5C-4202-ACFF-4F8E93CB39F3}"/>
    <dgm:cxn modelId="{72460EE4-600D-4E4A-A62C-A45B5A97D280}" srcId="{492066EC-9C20-4676-BC5B-7DD00175CEF1}" destId="{B5F2B88D-D15E-42A4-B641-470AF1E6FCE0}" srcOrd="0" destOrd="0" parTransId="{E987759D-A7D7-48AF-B276-CE178FF5E68C}" sibTransId="{E0D6F422-BDF8-4A6C-B966-150D93ABEFB4}"/>
    <dgm:cxn modelId="{E415F8F0-55E0-4CC3-BD24-8D3AFD81CA4B}" type="presOf" srcId="{5F53DA32-999A-43BD-B597-F0BD7D1776C5}" destId="{72A6D5FE-612E-4DFD-94FF-4CF6725DEEB7}" srcOrd="0" destOrd="0" presId="urn:microsoft.com/office/officeart/2005/8/layout/radial6"/>
    <dgm:cxn modelId="{CCB4F3C5-8228-4306-ABE0-6641FD7CBA5D}" srcId="{492066EC-9C20-4676-BC5B-7DD00175CEF1}" destId="{CCA83431-60C5-4FE2-9F5B-FFE0BA93F699}" srcOrd="7" destOrd="0" parTransId="{5AC260CD-9F34-477F-B84B-BB9BDD0FC17D}" sibTransId="{5F53DA32-999A-43BD-B597-F0BD7D1776C5}"/>
    <dgm:cxn modelId="{E8F308D1-5535-4D8A-9431-97767BE182DA}" type="presOf" srcId="{E1E05362-D861-4C91-A885-488E839979B7}" destId="{9C7140CB-0532-4C48-99C5-F6A9E14AE7B2}" srcOrd="0" destOrd="0" presId="urn:microsoft.com/office/officeart/2005/8/layout/radial6"/>
    <dgm:cxn modelId="{72A9E4E9-ED27-42FA-81A1-9A75B36B4464}" type="presOf" srcId="{ABC2E07C-96AB-4BB1-B2DA-9DC859B6A422}" destId="{4FB19775-B2DF-4554-AFF2-D807108DC8C9}" srcOrd="0" destOrd="0" presId="urn:microsoft.com/office/officeart/2005/8/layout/radial6"/>
    <dgm:cxn modelId="{EB14291A-5FFF-45B7-872C-90A43F771304}" srcId="{492066EC-9C20-4676-BC5B-7DD00175CEF1}" destId="{7C294285-42C0-478A-AC57-03F278256798}" srcOrd="4" destOrd="0" parTransId="{EAF2A479-04FD-4B32-A99B-14956A0D977B}" sibTransId="{44EAE18B-2EB0-474E-9A56-485DED16DBD9}"/>
    <dgm:cxn modelId="{D130E67F-72BC-44C5-A121-502A6BAF1705}" type="presOf" srcId="{2C3A4996-7C94-432A-A125-05472BE196CC}" destId="{CA13A592-39E2-4F3F-B7AF-ECD00E151CDE}" srcOrd="0" destOrd="0" presId="urn:microsoft.com/office/officeart/2005/8/layout/radial6"/>
    <dgm:cxn modelId="{91729BC9-E5F1-48CF-A53A-49BBE6F816C6}" srcId="{492066EC-9C20-4676-BC5B-7DD00175CEF1}" destId="{2C3A4996-7C94-432A-A125-05472BE196CC}" srcOrd="8" destOrd="0" parTransId="{A9063088-82AD-4708-9BDE-AC47CEAB48D4}" sibTransId="{BE399270-DCBD-417E-8EF5-A325BAD165B6}"/>
    <dgm:cxn modelId="{07914D7F-09CB-4E83-8BE0-525CDEAEFD9A}" type="presOf" srcId="{CCA83431-60C5-4FE2-9F5B-FFE0BA93F699}" destId="{5C38CF35-0BF4-49C7-B9E5-CFEF0042EEA7}" srcOrd="0" destOrd="0" presId="urn:microsoft.com/office/officeart/2005/8/layout/radial6"/>
    <dgm:cxn modelId="{EDB85759-EA3C-46C1-8981-035B4C057CC9}" type="presOf" srcId="{61369621-4BDE-4876-8EA7-D4ED4B47303E}" destId="{8CAEDFA4-8FAE-4FF4-AA59-6FAE13D44536}" srcOrd="0" destOrd="0" presId="urn:microsoft.com/office/officeart/2005/8/layout/radial6"/>
    <dgm:cxn modelId="{6FDBE3B4-07D0-4C32-9DE9-7E5AA4E9B675}" srcId="{492066EC-9C20-4676-BC5B-7DD00175CEF1}" destId="{FBD067B1-694B-405D-93A6-BB60C885500D}" srcOrd="9" destOrd="0" parTransId="{278EC3DF-7599-4B51-9895-395B814D16B8}" sibTransId="{620FF8EA-9FD7-47EE-8445-AB2C53074676}"/>
    <dgm:cxn modelId="{9E9C7587-8CD2-4F03-85F1-C6059F9944E7}" srcId="{492066EC-9C20-4676-BC5B-7DD00175CEF1}" destId="{C79B8A9C-A422-4CBC-A760-C00C5B7199A1}" srcOrd="10" destOrd="0" parTransId="{D42AF9B4-1F5B-4E46-8F9B-E305CC22B877}" sibTransId="{DF70FCA1-AAAF-4715-ADD9-5C4598730306}"/>
    <dgm:cxn modelId="{6164038E-D150-42EA-B05C-773C5A92C519}" type="presOf" srcId="{492066EC-9C20-4676-BC5B-7DD00175CEF1}" destId="{70DA5D7B-0D6A-437E-B8A5-326CAE657081}" srcOrd="0" destOrd="0" presId="urn:microsoft.com/office/officeart/2005/8/layout/radial6"/>
    <dgm:cxn modelId="{E38A1BD4-7F03-4B78-A832-7590CCACC74A}" type="presOf" srcId="{CCB584CB-4979-4400-BFCD-9A62FE3F4D63}" destId="{A4B7D126-C8AA-423D-AD75-E9EDF1B1F164}" srcOrd="0" destOrd="0" presId="urn:microsoft.com/office/officeart/2005/8/layout/radial6"/>
    <dgm:cxn modelId="{80000E23-BAAE-435F-B502-5D5F79339365}" type="presParOf" srcId="{10C11A37-39E3-4051-992B-0844167531A1}" destId="{70DA5D7B-0D6A-437E-B8A5-326CAE657081}" srcOrd="0" destOrd="0" presId="urn:microsoft.com/office/officeart/2005/8/layout/radial6"/>
    <dgm:cxn modelId="{378F8CE2-B34E-44CE-A46B-C7DA8A33792E}" type="presParOf" srcId="{10C11A37-39E3-4051-992B-0844167531A1}" destId="{B7908008-8627-4672-A227-63FB93EDD07F}" srcOrd="1" destOrd="0" presId="urn:microsoft.com/office/officeart/2005/8/layout/radial6"/>
    <dgm:cxn modelId="{0B8E37DE-03FA-4B05-ADBD-513B1C831C55}" type="presParOf" srcId="{10C11A37-39E3-4051-992B-0844167531A1}" destId="{2532C4A6-EEC7-4024-9D41-3DAA52BDC3F7}" srcOrd="2" destOrd="0" presId="urn:microsoft.com/office/officeart/2005/8/layout/radial6"/>
    <dgm:cxn modelId="{7BE44A4F-B6F0-4720-A64B-60BD48C6FC1B}" type="presParOf" srcId="{10C11A37-39E3-4051-992B-0844167531A1}" destId="{117D5E82-7339-44A6-BA8C-1F27FA86AEEA}" srcOrd="3" destOrd="0" presId="urn:microsoft.com/office/officeart/2005/8/layout/radial6"/>
    <dgm:cxn modelId="{281029FE-272A-40D7-90DE-11BDAC3C27CA}" type="presParOf" srcId="{10C11A37-39E3-4051-992B-0844167531A1}" destId="{1C0394BC-4745-4ADF-B581-CFF442B292E6}" srcOrd="4" destOrd="0" presId="urn:microsoft.com/office/officeart/2005/8/layout/radial6"/>
    <dgm:cxn modelId="{BB5A84C2-4BE8-49F8-80C2-9323197ECC1C}" type="presParOf" srcId="{10C11A37-39E3-4051-992B-0844167531A1}" destId="{607C9681-E5CA-48F6-8316-E7260F5992BB}" srcOrd="5" destOrd="0" presId="urn:microsoft.com/office/officeart/2005/8/layout/radial6"/>
    <dgm:cxn modelId="{BD3A2D2D-A1E5-4FD7-97CC-BEC29004539B}" type="presParOf" srcId="{10C11A37-39E3-4051-992B-0844167531A1}" destId="{7AA91BD5-FE61-4A22-929C-A4F3C87012F5}" srcOrd="6" destOrd="0" presId="urn:microsoft.com/office/officeart/2005/8/layout/radial6"/>
    <dgm:cxn modelId="{F82DC6EA-7451-419E-9AAA-47F77A7D2A53}" type="presParOf" srcId="{10C11A37-39E3-4051-992B-0844167531A1}" destId="{4FB19775-B2DF-4554-AFF2-D807108DC8C9}" srcOrd="7" destOrd="0" presId="urn:microsoft.com/office/officeart/2005/8/layout/radial6"/>
    <dgm:cxn modelId="{8C9726A9-931A-471C-9544-EC0395EFD2CA}" type="presParOf" srcId="{10C11A37-39E3-4051-992B-0844167531A1}" destId="{5E6D0B2A-D173-4CF5-B89A-7C69FC07C85B}" srcOrd="8" destOrd="0" presId="urn:microsoft.com/office/officeart/2005/8/layout/radial6"/>
    <dgm:cxn modelId="{FF80F708-49B3-4C58-8B8C-369D8CFC084F}" type="presParOf" srcId="{10C11A37-39E3-4051-992B-0844167531A1}" destId="{B8889733-C9BF-4364-9CB0-4CB42B289F8C}" srcOrd="9" destOrd="0" presId="urn:microsoft.com/office/officeart/2005/8/layout/radial6"/>
    <dgm:cxn modelId="{C17F76FB-E698-4A61-B3A2-9204F5668E9B}" type="presParOf" srcId="{10C11A37-39E3-4051-992B-0844167531A1}" destId="{9C7140CB-0532-4C48-99C5-F6A9E14AE7B2}" srcOrd="10" destOrd="0" presId="urn:microsoft.com/office/officeart/2005/8/layout/radial6"/>
    <dgm:cxn modelId="{68C73C60-2AED-4832-BCEB-311D249B0FEE}" type="presParOf" srcId="{10C11A37-39E3-4051-992B-0844167531A1}" destId="{4768CC97-696F-491F-A884-9223ACC8D0A0}" srcOrd="11" destOrd="0" presId="urn:microsoft.com/office/officeart/2005/8/layout/radial6"/>
    <dgm:cxn modelId="{D593B4FC-D6C5-4EC7-903E-D09247980D4B}" type="presParOf" srcId="{10C11A37-39E3-4051-992B-0844167531A1}" destId="{3D7CA8EF-CA7F-4420-BC66-7461EC36C014}" srcOrd="12" destOrd="0" presId="urn:microsoft.com/office/officeart/2005/8/layout/radial6"/>
    <dgm:cxn modelId="{D8C100CC-6CAA-4756-9B4F-F4D77647FD08}" type="presParOf" srcId="{10C11A37-39E3-4051-992B-0844167531A1}" destId="{ED8AA296-10A7-46E4-BF01-6F3A8F0FFB23}" srcOrd="13" destOrd="0" presId="urn:microsoft.com/office/officeart/2005/8/layout/radial6"/>
    <dgm:cxn modelId="{ACA9A059-F6D0-4276-AEE9-5C5176B51453}" type="presParOf" srcId="{10C11A37-39E3-4051-992B-0844167531A1}" destId="{D5506409-B2F5-4FCA-A8D7-D58D8FFBDC13}" srcOrd="14" destOrd="0" presId="urn:microsoft.com/office/officeart/2005/8/layout/radial6"/>
    <dgm:cxn modelId="{AA3A86AB-8BF1-469B-9572-8F0245AFF3D9}" type="presParOf" srcId="{10C11A37-39E3-4051-992B-0844167531A1}" destId="{20D58573-9305-4740-BAC0-2ECB22CAE3FE}" srcOrd="15" destOrd="0" presId="urn:microsoft.com/office/officeart/2005/8/layout/radial6"/>
    <dgm:cxn modelId="{6619917D-B219-4E71-B411-9F09AECD3048}" type="presParOf" srcId="{10C11A37-39E3-4051-992B-0844167531A1}" destId="{2896CB26-0B6C-46B5-8689-BEC1D627F562}" srcOrd="16" destOrd="0" presId="urn:microsoft.com/office/officeart/2005/8/layout/radial6"/>
    <dgm:cxn modelId="{9824B806-633B-4376-9A95-9ED0F11949E2}" type="presParOf" srcId="{10C11A37-39E3-4051-992B-0844167531A1}" destId="{305148B5-E402-4C2C-B0BD-FAD94E28C82F}" srcOrd="17" destOrd="0" presId="urn:microsoft.com/office/officeart/2005/8/layout/radial6"/>
    <dgm:cxn modelId="{59065DC7-E6E6-4350-98E1-28C2DF8F40AA}" type="presParOf" srcId="{10C11A37-39E3-4051-992B-0844167531A1}" destId="{8CAEDFA4-8FAE-4FF4-AA59-6FAE13D44536}" srcOrd="18" destOrd="0" presId="urn:microsoft.com/office/officeart/2005/8/layout/radial6"/>
    <dgm:cxn modelId="{EE796EDF-CF5B-49B1-B998-508A3C11D766}" type="presParOf" srcId="{10C11A37-39E3-4051-992B-0844167531A1}" destId="{A4B7D126-C8AA-423D-AD75-E9EDF1B1F164}" srcOrd="19" destOrd="0" presId="urn:microsoft.com/office/officeart/2005/8/layout/radial6"/>
    <dgm:cxn modelId="{C73D613F-50D1-44A9-B2C2-6944725863EF}" type="presParOf" srcId="{10C11A37-39E3-4051-992B-0844167531A1}" destId="{FAFF90DC-35ED-438F-A412-AB2ABAA3DAE2}" srcOrd="20" destOrd="0" presId="urn:microsoft.com/office/officeart/2005/8/layout/radial6"/>
    <dgm:cxn modelId="{0FF46F3F-1A97-4973-8085-8A95622EFE7B}" type="presParOf" srcId="{10C11A37-39E3-4051-992B-0844167531A1}" destId="{AA3B5D98-5DAB-4710-929F-3229F8DA8C60}" srcOrd="21" destOrd="0" presId="urn:microsoft.com/office/officeart/2005/8/layout/radial6"/>
    <dgm:cxn modelId="{22C51A45-2A51-421D-BE80-B7B256AB5518}" type="presParOf" srcId="{10C11A37-39E3-4051-992B-0844167531A1}" destId="{5C38CF35-0BF4-49C7-B9E5-CFEF0042EEA7}" srcOrd="22" destOrd="0" presId="urn:microsoft.com/office/officeart/2005/8/layout/radial6"/>
    <dgm:cxn modelId="{A96F3FE7-0097-4EA4-B519-7F54D31338A0}" type="presParOf" srcId="{10C11A37-39E3-4051-992B-0844167531A1}" destId="{D3D49479-F0AE-4209-8737-FF8EA0CF6926}" srcOrd="23" destOrd="0" presId="urn:microsoft.com/office/officeart/2005/8/layout/radial6"/>
    <dgm:cxn modelId="{68824C4E-F75D-42EA-B1A7-51FB8053EDC7}" type="presParOf" srcId="{10C11A37-39E3-4051-992B-0844167531A1}" destId="{72A6D5FE-612E-4DFD-94FF-4CF6725DEEB7}" srcOrd="24" destOrd="0" presId="urn:microsoft.com/office/officeart/2005/8/layout/radial6"/>
    <dgm:cxn modelId="{D1C76E4D-B505-482A-AF15-428DAF183D38}" type="presParOf" srcId="{10C11A37-39E3-4051-992B-0844167531A1}" destId="{CA13A592-39E2-4F3F-B7AF-ECD00E151CDE}" srcOrd="25" destOrd="0" presId="urn:microsoft.com/office/officeart/2005/8/layout/radial6"/>
    <dgm:cxn modelId="{7D649ADB-AC92-49AA-A3F8-B94F1AF25D22}" type="presParOf" srcId="{10C11A37-39E3-4051-992B-0844167531A1}" destId="{EA7C73F6-C0E3-4E4B-9C88-CA515D8ACEDF}" srcOrd="26" destOrd="0" presId="urn:microsoft.com/office/officeart/2005/8/layout/radial6"/>
    <dgm:cxn modelId="{F24BBA4C-7B6E-4B99-9546-D74DA9D35BE1}" type="presParOf" srcId="{10C11A37-39E3-4051-992B-0844167531A1}" destId="{8EAAD91E-6F86-4488-8225-34A1DB852814}" srcOrd="27" destOrd="0" presId="urn:microsoft.com/office/officeart/2005/8/layout/radial6"/>
    <dgm:cxn modelId="{52E710FB-D872-4A3A-AED7-1E9632E8B481}" type="presParOf" srcId="{10C11A37-39E3-4051-992B-0844167531A1}" destId="{452205A4-9B11-4C17-9CC4-4CE252C9F085}" srcOrd="28" destOrd="0" presId="urn:microsoft.com/office/officeart/2005/8/layout/radial6"/>
    <dgm:cxn modelId="{4C670343-8D55-4163-86D1-FAEA3375A75F}" type="presParOf" srcId="{10C11A37-39E3-4051-992B-0844167531A1}" destId="{E40EE787-C7D0-46E4-88D7-B61DF052D263}" srcOrd="29" destOrd="0" presId="urn:microsoft.com/office/officeart/2005/8/layout/radial6"/>
    <dgm:cxn modelId="{A8668454-CC21-47CF-AA17-4D7071480C5C}" type="presParOf" srcId="{10C11A37-39E3-4051-992B-0844167531A1}" destId="{851B514C-D764-4DA9-85A1-5D81800B75AC}" srcOrd="30" destOrd="0" presId="urn:microsoft.com/office/officeart/2005/8/layout/radial6"/>
    <dgm:cxn modelId="{62ADE3A3-916A-4874-898C-627316190C69}" type="presParOf" srcId="{10C11A37-39E3-4051-992B-0844167531A1}" destId="{96A09564-9249-4BA5-B334-1F284E8C2B64}" srcOrd="31" destOrd="0" presId="urn:microsoft.com/office/officeart/2005/8/layout/radial6"/>
    <dgm:cxn modelId="{4E95005E-6340-49AA-B97C-DD58D2BB893C}" type="presParOf" srcId="{10C11A37-39E3-4051-992B-0844167531A1}" destId="{1957EF5E-95D1-4664-A32F-2EAE96E00A7A}" srcOrd="32" destOrd="0" presId="urn:microsoft.com/office/officeart/2005/8/layout/radial6"/>
    <dgm:cxn modelId="{4596B6B0-7FFF-4723-A0B6-8F66A636EFB5}" type="presParOf" srcId="{10C11A37-39E3-4051-992B-0844167531A1}" destId="{801BE16C-2A03-4AA1-9677-8BF08CD62308}" srcOrd="33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5E8500-6084-438E-A996-2FD137C00771}" type="doc">
      <dgm:prSet loTypeId="urn:microsoft.com/office/officeart/2011/layout/CircleProcess" loCatId="process" qsTypeId="urn:microsoft.com/office/officeart/2005/8/quickstyle/simple1" qsCatId="simple" csTypeId="urn:microsoft.com/office/officeart/2005/8/colors/colorful4" csCatId="colorful" phldr="1"/>
      <dgm:spPr/>
    </dgm:pt>
    <dgm:pt modelId="{29064A0F-6E53-4975-B763-A13A6F4F8B12}">
      <dgm:prSet phldrT="[Text]" custT="1"/>
      <dgm:spPr/>
      <dgm:t>
        <a:bodyPr/>
        <a:lstStyle/>
        <a:p>
          <a:r>
            <a:rPr lang="en-US" sz="1500" dirty="0" smtClean="0"/>
            <a:t>Send Request Form</a:t>
          </a:r>
          <a:endParaRPr lang="en-US" sz="1500" dirty="0"/>
        </a:p>
      </dgm:t>
    </dgm:pt>
    <dgm:pt modelId="{2E853C52-E6DF-4AD2-92BA-4024893F4F6B}" type="parTrans" cxnId="{B2FB4FA6-92D0-464C-9E86-56E3F0F654A1}">
      <dgm:prSet/>
      <dgm:spPr/>
      <dgm:t>
        <a:bodyPr/>
        <a:lstStyle/>
        <a:p>
          <a:endParaRPr lang="en-US"/>
        </a:p>
      </dgm:t>
    </dgm:pt>
    <dgm:pt modelId="{6E881019-E04A-4A6D-B17D-ED18D324DDB9}" type="sibTrans" cxnId="{B2FB4FA6-92D0-464C-9E86-56E3F0F654A1}">
      <dgm:prSet/>
      <dgm:spPr/>
      <dgm:t>
        <a:bodyPr/>
        <a:lstStyle/>
        <a:p>
          <a:endParaRPr lang="en-US"/>
        </a:p>
      </dgm:t>
    </dgm:pt>
    <dgm:pt modelId="{8EBC347B-FF9F-4D6E-9531-D64DD46FCD64}">
      <dgm:prSet phldrT="[Text]" custT="1"/>
      <dgm:spPr/>
      <dgm:t>
        <a:bodyPr/>
        <a:lstStyle/>
        <a:p>
          <a:r>
            <a:rPr lang="en-US" sz="1500" dirty="0" smtClean="0">
              <a:solidFill>
                <a:schemeClr val="tx1"/>
              </a:solidFill>
            </a:rPr>
            <a:t>Analysis / consistency check by EOSC Secretariat</a:t>
          </a:r>
          <a:endParaRPr lang="en-US" sz="1500" dirty="0">
            <a:solidFill>
              <a:schemeClr val="tx1"/>
            </a:solidFill>
          </a:endParaRPr>
        </a:p>
      </dgm:t>
    </dgm:pt>
    <dgm:pt modelId="{B377D524-4B7F-43BA-A0D4-E519EE733DC9}" type="parTrans" cxnId="{20A1D533-D5AD-463C-8107-57B903B03FC1}">
      <dgm:prSet/>
      <dgm:spPr/>
      <dgm:t>
        <a:bodyPr/>
        <a:lstStyle/>
        <a:p>
          <a:endParaRPr lang="en-US"/>
        </a:p>
      </dgm:t>
    </dgm:pt>
    <dgm:pt modelId="{0B0FA0C8-281F-4BF7-B76A-8BC97EAEF845}" type="sibTrans" cxnId="{20A1D533-D5AD-463C-8107-57B903B03FC1}">
      <dgm:prSet/>
      <dgm:spPr/>
      <dgm:t>
        <a:bodyPr/>
        <a:lstStyle/>
        <a:p>
          <a:endParaRPr lang="en-US"/>
        </a:p>
      </dgm:t>
    </dgm:pt>
    <dgm:pt modelId="{1B3989E6-38F4-4C96-8559-8696A66A1AD8}">
      <dgm:prSet phldrT="[Text]" custT="1"/>
      <dgm:spPr/>
      <dgm:t>
        <a:bodyPr/>
        <a:lstStyle/>
        <a:p>
          <a:r>
            <a:rPr lang="en-US" sz="1500" dirty="0" smtClean="0">
              <a:solidFill>
                <a:schemeClr val="tx1"/>
              </a:solidFill>
            </a:rPr>
            <a:t>Phase for adjustments</a:t>
          </a:r>
          <a:endParaRPr lang="en-US" sz="1500" dirty="0">
            <a:solidFill>
              <a:schemeClr val="tx1"/>
            </a:solidFill>
          </a:endParaRPr>
        </a:p>
      </dgm:t>
    </dgm:pt>
    <dgm:pt modelId="{E3CC98F3-A5A8-4094-A8D1-1EBDA851C2DA}" type="parTrans" cxnId="{43E72DFF-D57D-4EAA-8730-D7340EB16069}">
      <dgm:prSet/>
      <dgm:spPr/>
      <dgm:t>
        <a:bodyPr/>
        <a:lstStyle/>
        <a:p>
          <a:endParaRPr lang="en-US"/>
        </a:p>
      </dgm:t>
    </dgm:pt>
    <dgm:pt modelId="{E75D8757-68A0-4702-8DD3-A37FE71551BC}" type="sibTrans" cxnId="{43E72DFF-D57D-4EAA-8730-D7340EB16069}">
      <dgm:prSet/>
      <dgm:spPr/>
      <dgm:t>
        <a:bodyPr/>
        <a:lstStyle/>
        <a:p>
          <a:endParaRPr lang="en-US"/>
        </a:p>
      </dgm:t>
    </dgm:pt>
    <dgm:pt modelId="{0FB1AEE2-E7DF-4053-B484-0B539652DE8F}">
      <dgm:prSet phldrT="[Text]" custT="1"/>
      <dgm:spPr/>
      <dgm:t>
        <a:bodyPr/>
        <a:lstStyle/>
        <a:p>
          <a:r>
            <a:rPr lang="en-US" sz="1500" dirty="0" smtClean="0">
              <a:solidFill>
                <a:schemeClr val="tx1"/>
              </a:solidFill>
            </a:rPr>
            <a:t>Evaluation process by </a:t>
          </a:r>
          <a:r>
            <a:rPr lang="en-US" sz="1500" b="1" dirty="0" smtClean="0">
              <a:solidFill>
                <a:schemeClr val="tx1"/>
              </a:solidFill>
            </a:rPr>
            <a:t>Secretariat Steering Group</a:t>
          </a:r>
          <a:endParaRPr lang="en-US" sz="1500" b="1" dirty="0">
            <a:solidFill>
              <a:schemeClr val="tx1"/>
            </a:solidFill>
          </a:endParaRPr>
        </a:p>
      </dgm:t>
    </dgm:pt>
    <dgm:pt modelId="{106BEBC0-2841-4150-9F69-A9179A707433}" type="parTrans" cxnId="{2B61A8C7-75FF-4571-AD83-1BDEF5186DC1}">
      <dgm:prSet/>
      <dgm:spPr/>
      <dgm:t>
        <a:bodyPr/>
        <a:lstStyle/>
        <a:p>
          <a:endParaRPr lang="en-US"/>
        </a:p>
      </dgm:t>
    </dgm:pt>
    <dgm:pt modelId="{22EF6AC5-E9CC-414B-932C-FE5555FDCB6C}" type="sibTrans" cxnId="{2B61A8C7-75FF-4571-AD83-1BDEF5186DC1}">
      <dgm:prSet/>
      <dgm:spPr/>
      <dgm:t>
        <a:bodyPr/>
        <a:lstStyle/>
        <a:p>
          <a:endParaRPr lang="en-US"/>
        </a:p>
      </dgm:t>
    </dgm:pt>
    <dgm:pt modelId="{80A823AF-DF60-46B5-9BDA-1C261F1441D8}">
      <dgm:prSet phldrT="[Text]" custT="1"/>
      <dgm:spPr/>
      <dgm:t>
        <a:bodyPr/>
        <a:lstStyle/>
        <a:p>
          <a:r>
            <a:rPr lang="en-US" sz="1500" dirty="0" smtClean="0">
              <a:solidFill>
                <a:schemeClr val="tx1"/>
              </a:solidFill>
            </a:rPr>
            <a:t>Decision: Approval or rejection </a:t>
          </a:r>
          <a:endParaRPr lang="en-US" sz="1500" dirty="0">
            <a:solidFill>
              <a:schemeClr val="tx1"/>
            </a:solidFill>
          </a:endParaRPr>
        </a:p>
      </dgm:t>
    </dgm:pt>
    <dgm:pt modelId="{D2C45867-E25A-47FE-BB5F-2027D7F5CE54}" type="parTrans" cxnId="{8D5E531D-8A74-4AE4-B348-D2657E0FB683}">
      <dgm:prSet/>
      <dgm:spPr/>
      <dgm:t>
        <a:bodyPr/>
        <a:lstStyle/>
        <a:p>
          <a:endParaRPr lang="en-US"/>
        </a:p>
      </dgm:t>
    </dgm:pt>
    <dgm:pt modelId="{57C8F7DB-7EDD-4272-862F-134A9660E1EF}" type="sibTrans" cxnId="{8D5E531D-8A74-4AE4-B348-D2657E0FB683}">
      <dgm:prSet/>
      <dgm:spPr/>
      <dgm:t>
        <a:bodyPr/>
        <a:lstStyle/>
        <a:p>
          <a:endParaRPr lang="en-US"/>
        </a:p>
      </dgm:t>
    </dgm:pt>
    <dgm:pt modelId="{7672B0BD-B100-45B2-9B2E-A3BB281E75CF}" type="pres">
      <dgm:prSet presAssocID="{5C5E8500-6084-438E-A996-2FD137C00771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D7729D80-0B6F-4D42-81D3-09471B6A182F}" type="pres">
      <dgm:prSet presAssocID="{80A823AF-DF60-46B5-9BDA-1C261F1441D8}" presName="Accent5" presStyleCnt="0"/>
      <dgm:spPr/>
    </dgm:pt>
    <dgm:pt modelId="{D7EBBBF9-268B-4493-8721-59A95E7AF166}" type="pres">
      <dgm:prSet presAssocID="{80A823AF-DF60-46B5-9BDA-1C261F1441D8}" presName="Accent" presStyleLbl="node1" presStyleIdx="0" presStyleCnt="5"/>
      <dgm:spPr/>
    </dgm:pt>
    <dgm:pt modelId="{8F8A7074-CF71-43E6-89C7-B96C5619397F}" type="pres">
      <dgm:prSet presAssocID="{80A823AF-DF60-46B5-9BDA-1C261F1441D8}" presName="ParentBackground5" presStyleCnt="0"/>
      <dgm:spPr/>
    </dgm:pt>
    <dgm:pt modelId="{031914C5-84E7-4BF8-BCD8-D254BD060876}" type="pres">
      <dgm:prSet presAssocID="{80A823AF-DF60-46B5-9BDA-1C261F1441D8}" presName="ParentBackground" presStyleLbl="fgAcc1" presStyleIdx="0" presStyleCnt="5"/>
      <dgm:spPr/>
      <dgm:t>
        <a:bodyPr/>
        <a:lstStyle/>
        <a:p>
          <a:endParaRPr lang="de-DE"/>
        </a:p>
      </dgm:t>
    </dgm:pt>
    <dgm:pt modelId="{5610ACB6-6BAC-4C8C-A2D2-AC5F954FAC24}" type="pres">
      <dgm:prSet presAssocID="{80A823AF-DF60-46B5-9BDA-1C261F1441D8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94C5DEE-C363-4D65-AF4C-92B2E4F4110B}" type="pres">
      <dgm:prSet presAssocID="{0FB1AEE2-E7DF-4053-B484-0B539652DE8F}" presName="Accent4" presStyleCnt="0"/>
      <dgm:spPr/>
    </dgm:pt>
    <dgm:pt modelId="{E9815F00-07C0-4667-83F0-61BEDEE948D7}" type="pres">
      <dgm:prSet presAssocID="{0FB1AEE2-E7DF-4053-B484-0B539652DE8F}" presName="Accent" presStyleLbl="node1" presStyleIdx="1" presStyleCnt="5"/>
      <dgm:spPr/>
    </dgm:pt>
    <dgm:pt modelId="{E25F973D-C96B-443C-A740-E5A0D4B88BC3}" type="pres">
      <dgm:prSet presAssocID="{0FB1AEE2-E7DF-4053-B484-0B539652DE8F}" presName="ParentBackground4" presStyleCnt="0"/>
      <dgm:spPr/>
    </dgm:pt>
    <dgm:pt modelId="{F675DEB1-57E5-4455-ADDF-1FEE2A415039}" type="pres">
      <dgm:prSet presAssocID="{0FB1AEE2-E7DF-4053-B484-0B539652DE8F}" presName="ParentBackground" presStyleLbl="fgAcc1" presStyleIdx="1" presStyleCnt="5"/>
      <dgm:spPr/>
      <dgm:t>
        <a:bodyPr/>
        <a:lstStyle/>
        <a:p>
          <a:endParaRPr lang="de-DE"/>
        </a:p>
      </dgm:t>
    </dgm:pt>
    <dgm:pt modelId="{D18AC051-8393-448E-855B-DAF1E594952B}" type="pres">
      <dgm:prSet presAssocID="{0FB1AEE2-E7DF-4053-B484-0B539652DE8F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49FE510-3C24-4A66-AEC0-EEA6E7AF7EA7}" type="pres">
      <dgm:prSet presAssocID="{1B3989E6-38F4-4C96-8559-8696A66A1AD8}" presName="Accent3" presStyleCnt="0"/>
      <dgm:spPr/>
    </dgm:pt>
    <dgm:pt modelId="{6D8A9BC0-7EE9-411C-96B8-8E6363843ABE}" type="pres">
      <dgm:prSet presAssocID="{1B3989E6-38F4-4C96-8559-8696A66A1AD8}" presName="Accent" presStyleLbl="node1" presStyleIdx="2" presStyleCnt="5"/>
      <dgm:spPr/>
    </dgm:pt>
    <dgm:pt modelId="{16782AC9-5819-4C72-B84E-2989EC5A8E1C}" type="pres">
      <dgm:prSet presAssocID="{1B3989E6-38F4-4C96-8559-8696A66A1AD8}" presName="ParentBackground3" presStyleCnt="0"/>
      <dgm:spPr/>
    </dgm:pt>
    <dgm:pt modelId="{269105CA-91B6-4086-AEC7-EA383CC75F78}" type="pres">
      <dgm:prSet presAssocID="{1B3989E6-38F4-4C96-8559-8696A66A1AD8}" presName="ParentBackground" presStyleLbl="fgAcc1" presStyleIdx="2" presStyleCnt="5"/>
      <dgm:spPr/>
      <dgm:t>
        <a:bodyPr/>
        <a:lstStyle/>
        <a:p>
          <a:endParaRPr lang="de-DE"/>
        </a:p>
      </dgm:t>
    </dgm:pt>
    <dgm:pt modelId="{4E9D0B31-4577-4A6F-B0B7-170696FF1923}" type="pres">
      <dgm:prSet presAssocID="{1B3989E6-38F4-4C96-8559-8696A66A1AD8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182470B-BD60-4ABF-9DDE-34B755EBFB8D}" type="pres">
      <dgm:prSet presAssocID="{8EBC347B-FF9F-4D6E-9531-D64DD46FCD64}" presName="Accent2" presStyleCnt="0"/>
      <dgm:spPr/>
    </dgm:pt>
    <dgm:pt modelId="{960B9A3A-5832-4A83-9DA7-B4B6F478B16B}" type="pres">
      <dgm:prSet presAssocID="{8EBC347B-FF9F-4D6E-9531-D64DD46FCD64}" presName="Accent" presStyleLbl="node1" presStyleIdx="3" presStyleCnt="5"/>
      <dgm:spPr/>
    </dgm:pt>
    <dgm:pt modelId="{CC61A103-D529-40A0-94E2-F5F9C66E0189}" type="pres">
      <dgm:prSet presAssocID="{8EBC347B-FF9F-4D6E-9531-D64DD46FCD64}" presName="ParentBackground2" presStyleCnt="0"/>
      <dgm:spPr/>
    </dgm:pt>
    <dgm:pt modelId="{E1D4AD7D-5DB6-4F4E-8853-27CC9571EF86}" type="pres">
      <dgm:prSet presAssocID="{8EBC347B-FF9F-4D6E-9531-D64DD46FCD64}" presName="ParentBackground" presStyleLbl="fgAcc1" presStyleIdx="3" presStyleCnt="5"/>
      <dgm:spPr/>
      <dgm:t>
        <a:bodyPr/>
        <a:lstStyle/>
        <a:p>
          <a:endParaRPr lang="de-DE"/>
        </a:p>
      </dgm:t>
    </dgm:pt>
    <dgm:pt modelId="{38DFBBFF-0B19-463C-99C7-E95465446EDC}" type="pres">
      <dgm:prSet presAssocID="{8EBC347B-FF9F-4D6E-9531-D64DD46FCD64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4140617-8B5C-45AD-A125-27970FEAF2FC}" type="pres">
      <dgm:prSet presAssocID="{29064A0F-6E53-4975-B763-A13A6F4F8B12}" presName="Accent1" presStyleCnt="0"/>
      <dgm:spPr/>
    </dgm:pt>
    <dgm:pt modelId="{563FCA22-8F5D-4E49-A88B-2B4B923EAE91}" type="pres">
      <dgm:prSet presAssocID="{29064A0F-6E53-4975-B763-A13A6F4F8B12}" presName="Accent" presStyleLbl="node1" presStyleIdx="4" presStyleCnt="5"/>
      <dgm:spPr/>
    </dgm:pt>
    <dgm:pt modelId="{0842A794-2829-434A-AD24-CFDF21BB73BA}" type="pres">
      <dgm:prSet presAssocID="{29064A0F-6E53-4975-B763-A13A6F4F8B12}" presName="ParentBackground1" presStyleCnt="0"/>
      <dgm:spPr/>
    </dgm:pt>
    <dgm:pt modelId="{439FE3FC-4E81-46C6-AB9B-07568DBD7E9B}" type="pres">
      <dgm:prSet presAssocID="{29064A0F-6E53-4975-B763-A13A6F4F8B12}" presName="ParentBackground" presStyleLbl="fgAcc1" presStyleIdx="4" presStyleCnt="5"/>
      <dgm:spPr/>
      <dgm:t>
        <a:bodyPr/>
        <a:lstStyle/>
        <a:p>
          <a:endParaRPr lang="en-US"/>
        </a:p>
      </dgm:t>
    </dgm:pt>
    <dgm:pt modelId="{4C2C3210-58CC-47FF-9B3D-78DE868B5BF3}" type="pres">
      <dgm:prSet presAssocID="{29064A0F-6E53-4975-B763-A13A6F4F8B12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64EC78-EA22-604A-950D-09674CE6D3FF}" type="presOf" srcId="{1B3989E6-38F4-4C96-8559-8696A66A1AD8}" destId="{269105CA-91B6-4086-AEC7-EA383CC75F78}" srcOrd="0" destOrd="0" presId="urn:microsoft.com/office/officeart/2011/layout/CircleProcess"/>
    <dgm:cxn modelId="{381AA9D6-B305-5C47-A65B-57589FBC2B0C}" type="presOf" srcId="{1B3989E6-38F4-4C96-8559-8696A66A1AD8}" destId="{4E9D0B31-4577-4A6F-B0B7-170696FF1923}" srcOrd="1" destOrd="0" presId="urn:microsoft.com/office/officeart/2011/layout/CircleProcess"/>
    <dgm:cxn modelId="{B033DF18-690A-7441-82F6-5B0B71E785A5}" type="presOf" srcId="{80A823AF-DF60-46B5-9BDA-1C261F1441D8}" destId="{031914C5-84E7-4BF8-BCD8-D254BD060876}" srcOrd="0" destOrd="0" presId="urn:microsoft.com/office/officeart/2011/layout/CircleProcess"/>
    <dgm:cxn modelId="{20A1D533-D5AD-463C-8107-57B903B03FC1}" srcId="{5C5E8500-6084-438E-A996-2FD137C00771}" destId="{8EBC347B-FF9F-4D6E-9531-D64DD46FCD64}" srcOrd="1" destOrd="0" parTransId="{B377D524-4B7F-43BA-A0D4-E519EE733DC9}" sibTransId="{0B0FA0C8-281F-4BF7-B76A-8BC97EAEF845}"/>
    <dgm:cxn modelId="{8D5E531D-8A74-4AE4-B348-D2657E0FB683}" srcId="{5C5E8500-6084-438E-A996-2FD137C00771}" destId="{80A823AF-DF60-46B5-9BDA-1C261F1441D8}" srcOrd="4" destOrd="0" parTransId="{D2C45867-E25A-47FE-BB5F-2027D7F5CE54}" sibTransId="{57C8F7DB-7EDD-4272-862F-134A9660E1EF}"/>
    <dgm:cxn modelId="{54F13706-CAEC-5348-B6FE-12E9ACA8959B}" type="presOf" srcId="{8EBC347B-FF9F-4D6E-9531-D64DD46FCD64}" destId="{E1D4AD7D-5DB6-4F4E-8853-27CC9571EF86}" srcOrd="0" destOrd="0" presId="urn:microsoft.com/office/officeart/2011/layout/CircleProcess"/>
    <dgm:cxn modelId="{B2FB4FA6-92D0-464C-9E86-56E3F0F654A1}" srcId="{5C5E8500-6084-438E-A996-2FD137C00771}" destId="{29064A0F-6E53-4975-B763-A13A6F4F8B12}" srcOrd="0" destOrd="0" parTransId="{2E853C52-E6DF-4AD2-92BA-4024893F4F6B}" sibTransId="{6E881019-E04A-4A6D-B17D-ED18D324DDB9}"/>
    <dgm:cxn modelId="{EF0A69D0-7DA4-AB48-8C76-87BCF578F8B6}" type="presOf" srcId="{80A823AF-DF60-46B5-9BDA-1C261F1441D8}" destId="{5610ACB6-6BAC-4C8C-A2D2-AC5F954FAC24}" srcOrd="1" destOrd="0" presId="urn:microsoft.com/office/officeart/2011/layout/CircleProcess"/>
    <dgm:cxn modelId="{30DAB6C6-4F26-824B-9955-672EBD398F13}" type="presOf" srcId="{8EBC347B-FF9F-4D6E-9531-D64DD46FCD64}" destId="{38DFBBFF-0B19-463C-99C7-E95465446EDC}" srcOrd="1" destOrd="0" presId="urn:microsoft.com/office/officeart/2011/layout/CircleProcess"/>
    <dgm:cxn modelId="{30987A2B-882A-3E41-8D01-EF809A6EB4C9}" type="presOf" srcId="{29064A0F-6E53-4975-B763-A13A6F4F8B12}" destId="{4C2C3210-58CC-47FF-9B3D-78DE868B5BF3}" srcOrd="1" destOrd="0" presId="urn:microsoft.com/office/officeart/2011/layout/CircleProcess"/>
    <dgm:cxn modelId="{72309C6D-84E3-7A4C-909E-FF143EE074DE}" type="presOf" srcId="{0FB1AEE2-E7DF-4053-B484-0B539652DE8F}" destId="{F675DEB1-57E5-4455-ADDF-1FEE2A415039}" srcOrd="0" destOrd="0" presId="urn:microsoft.com/office/officeart/2011/layout/CircleProcess"/>
    <dgm:cxn modelId="{819B5D43-9418-0645-BA92-126AFCAAEBB8}" type="presOf" srcId="{5C5E8500-6084-438E-A996-2FD137C00771}" destId="{7672B0BD-B100-45B2-9B2E-A3BB281E75CF}" srcOrd="0" destOrd="0" presId="urn:microsoft.com/office/officeart/2011/layout/CircleProcess"/>
    <dgm:cxn modelId="{C9EDC9E7-1041-4A4C-9F1B-F5A51847C2DD}" type="presOf" srcId="{0FB1AEE2-E7DF-4053-B484-0B539652DE8F}" destId="{D18AC051-8393-448E-855B-DAF1E594952B}" srcOrd="1" destOrd="0" presId="urn:microsoft.com/office/officeart/2011/layout/CircleProcess"/>
    <dgm:cxn modelId="{2B61A8C7-75FF-4571-AD83-1BDEF5186DC1}" srcId="{5C5E8500-6084-438E-A996-2FD137C00771}" destId="{0FB1AEE2-E7DF-4053-B484-0B539652DE8F}" srcOrd="3" destOrd="0" parTransId="{106BEBC0-2841-4150-9F69-A9179A707433}" sibTransId="{22EF6AC5-E9CC-414B-932C-FE5555FDCB6C}"/>
    <dgm:cxn modelId="{43E72DFF-D57D-4EAA-8730-D7340EB16069}" srcId="{5C5E8500-6084-438E-A996-2FD137C00771}" destId="{1B3989E6-38F4-4C96-8559-8696A66A1AD8}" srcOrd="2" destOrd="0" parTransId="{E3CC98F3-A5A8-4094-A8D1-1EBDA851C2DA}" sibTransId="{E75D8757-68A0-4702-8DD3-A37FE71551BC}"/>
    <dgm:cxn modelId="{034FAE32-3C34-C241-8EF3-350C7C5190D7}" type="presOf" srcId="{29064A0F-6E53-4975-B763-A13A6F4F8B12}" destId="{439FE3FC-4E81-46C6-AB9B-07568DBD7E9B}" srcOrd="0" destOrd="0" presId="urn:microsoft.com/office/officeart/2011/layout/CircleProcess"/>
    <dgm:cxn modelId="{36434643-F0ED-234B-86C2-B76C65417F8A}" type="presParOf" srcId="{7672B0BD-B100-45B2-9B2E-A3BB281E75CF}" destId="{D7729D80-0B6F-4D42-81D3-09471B6A182F}" srcOrd="0" destOrd="0" presId="urn:microsoft.com/office/officeart/2011/layout/CircleProcess"/>
    <dgm:cxn modelId="{DD8A0DD5-F86B-844C-8A42-D80200D347CB}" type="presParOf" srcId="{D7729D80-0B6F-4D42-81D3-09471B6A182F}" destId="{D7EBBBF9-268B-4493-8721-59A95E7AF166}" srcOrd="0" destOrd="0" presId="urn:microsoft.com/office/officeart/2011/layout/CircleProcess"/>
    <dgm:cxn modelId="{15FEF6C8-6AB2-DC46-AF6B-6E1D66968862}" type="presParOf" srcId="{7672B0BD-B100-45B2-9B2E-A3BB281E75CF}" destId="{8F8A7074-CF71-43E6-89C7-B96C5619397F}" srcOrd="1" destOrd="0" presId="urn:microsoft.com/office/officeart/2011/layout/CircleProcess"/>
    <dgm:cxn modelId="{CB6D9DD6-F8C6-2547-B703-7AEC05F456D4}" type="presParOf" srcId="{8F8A7074-CF71-43E6-89C7-B96C5619397F}" destId="{031914C5-84E7-4BF8-BCD8-D254BD060876}" srcOrd="0" destOrd="0" presId="urn:microsoft.com/office/officeart/2011/layout/CircleProcess"/>
    <dgm:cxn modelId="{3A91265F-A51E-DF44-A3EF-96DD7D289527}" type="presParOf" srcId="{7672B0BD-B100-45B2-9B2E-A3BB281E75CF}" destId="{5610ACB6-6BAC-4C8C-A2D2-AC5F954FAC24}" srcOrd="2" destOrd="0" presId="urn:microsoft.com/office/officeart/2011/layout/CircleProcess"/>
    <dgm:cxn modelId="{030494F7-2EFC-2844-8290-058BF2733D10}" type="presParOf" srcId="{7672B0BD-B100-45B2-9B2E-A3BB281E75CF}" destId="{994C5DEE-C363-4D65-AF4C-92B2E4F4110B}" srcOrd="3" destOrd="0" presId="urn:microsoft.com/office/officeart/2011/layout/CircleProcess"/>
    <dgm:cxn modelId="{1E25653B-6E87-3448-A884-20E0AD90910F}" type="presParOf" srcId="{994C5DEE-C363-4D65-AF4C-92B2E4F4110B}" destId="{E9815F00-07C0-4667-83F0-61BEDEE948D7}" srcOrd="0" destOrd="0" presId="urn:microsoft.com/office/officeart/2011/layout/CircleProcess"/>
    <dgm:cxn modelId="{8781A59A-8743-1D4B-A680-A80E3797D7F7}" type="presParOf" srcId="{7672B0BD-B100-45B2-9B2E-A3BB281E75CF}" destId="{E25F973D-C96B-443C-A740-E5A0D4B88BC3}" srcOrd="4" destOrd="0" presId="urn:microsoft.com/office/officeart/2011/layout/CircleProcess"/>
    <dgm:cxn modelId="{59D5C7DF-8BFF-0D42-9471-B1A815DC3184}" type="presParOf" srcId="{E25F973D-C96B-443C-A740-E5A0D4B88BC3}" destId="{F675DEB1-57E5-4455-ADDF-1FEE2A415039}" srcOrd="0" destOrd="0" presId="urn:microsoft.com/office/officeart/2011/layout/CircleProcess"/>
    <dgm:cxn modelId="{D2D20716-A044-6544-8455-1729001595FD}" type="presParOf" srcId="{7672B0BD-B100-45B2-9B2E-A3BB281E75CF}" destId="{D18AC051-8393-448E-855B-DAF1E594952B}" srcOrd="5" destOrd="0" presId="urn:microsoft.com/office/officeart/2011/layout/CircleProcess"/>
    <dgm:cxn modelId="{ADFE3E73-0595-2C46-BEB7-049D504D416F}" type="presParOf" srcId="{7672B0BD-B100-45B2-9B2E-A3BB281E75CF}" destId="{649FE510-3C24-4A66-AEC0-EEA6E7AF7EA7}" srcOrd="6" destOrd="0" presId="urn:microsoft.com/office/officeart/2011/layout/CircleProcess"/>
    <dgm:cxn modelId="{2CA5140E-F3F8-3946-8901-116C0FAB00E3}" type="presParOf" srcId="{649FE510-3C24-4A66-AEC0-EEA6E7AF7EA7}" destId="{6D8A9BC0-7EE9-411C-96B8-8E6363843ABE}" srcOrd="0" destOrd="0" presId="urn:microsoft.com/office/officeart/2011/layout/CircleProcess"/>
    <dgm:cxn modelId="{141EB587-B572-0A40-BF58-68FD13E4D4A4}" type="presParOf" srcId="{7672B0BD-B100-45B2-9B2E-A3BB281E75CF}" destId="{16782AC9-5819-4C72-B84E-2989EC5A8E1C}" srcOrd="7" destOrd="0" presId="urn:microsoft.com/office/officeart/2011/layout/CircleProcess"/>
    <dgm:cxn modelId="{919CF85E-6076-7041-9474-A1BCA2504FEC}" type="presParOf" srcId="{16782AC9-5819-4C72-B84E-2989EC5A8E1C}" destId="{269105CA-91B6-4086-AEC7-EA383CC75F78}" srcOrd="0" destOrd="0" presId="urn:microsoft.com/office/officeart/2011/layout/CircleProcess"/>
    <dgm:cxn modelId="{D2861414-85BB-DD4D-B09B-4C03A9E486D6}" type="presParOf" srcId="{7672B0BD-B100-45B2-9B2E-A3BB281E75CF}" destId="{4E9D0B31-4577-4A6F-B0B7-170696FF1923}" srcOrd="8" destOrd="0" presId="urn:microsoft.com/office/officeart/2011/layout/CircleProcess"/>
    <dgm:cxn modelId="{A343F6CF-A9B9-954D-8841-721957322E8C}" type="presParOf" srcId="{7672B0BD-B100-45B2-9B2E-A3BB281E75CF}" destId="{A182470B-BD60-4ABF-9DDE-34B755EBFB8D}" srcOrd="9" destOrd="0" presId="urn:microsoft.com/office/officeart/2011/layout/CircleProcess"/>
    <dgm:cxn modelId="{4B81BB10-CC31-7240-B00E-9299EE4B0859}" type="presParOf" srcId="{A182470B-BD60-4ABF-9DDE-34B755EBFB8D}" destId="{960B9A3A-5832-4A83-9DA7-B4B6F478B16B}" srcOrd="0" destOrd="0" presId="urn:microsoft.com/office/officeart/2011/layout/CircleProcess"/>
    <dgm:cxn modelId="{78CCA798-7CA2-7247-AB6E-9ECAB52A0B93}" type="presParOf" srcId="{7672B0BD-B100-45B2-9B2E-A3BB281E75CF}" destId="{CC61A103-D529-40A0-94E2-F5F9C66E0189}" srcOrd="10" destOrd="0" presId="urn:microsoft.com/office/officeart/2011/layout/CircleProcess"/>
    <dgm:cxn modelId="{25ACAACA-A17E-4147-94DE-C1F59A8BD21F}" type="presParOf" srcId="{CC61A103-D529-40A0-94E2-F5F9C66E0189}" destId="{E1D4AD7D-5DB6-4F4E-8853-27CC9571EF86}" srcOrd="0" destOrd="0" presId="urn:microsoft.com/office/officeart/2011/layout/CircleProcess"/>
    <dgm:cxn modelId="{51C8AEB1-30A6-3F4F-9168-2A024D547EB3}" type="presParOf" srcId="{7672B0BD-B100-45B2-9B2E-A3BB281E75CF}" destId="{38DFBBFF-0B19-463C-99C7-E95465446EDC}" srcOrd="11" destOrd="0" presId="urn:microsoft.com/office/officeart/2011/layout/CircleProcess"/>
    <dgm:cxn modelId="{B4F34E14-7CD5-8A42-A69C-F991661E88FA}" type="presParOf" srcId="{7672B0BD-B100-45B2-9B2E-A3BB281E75CF}" destId="{E4140617-8B5C-45AD-A125-27970FEAF2FC}" srcOrd="12" destOrd="0" presId="urn:microsoft.com/office/officeart/2011/layout/CircleProcess"/>
    <dgm:cxn modelId="{4C667051-9ACF-7F48-8A4D-63F8E3FA55DF}" type="presParOf" srcId="{E4140617-8B5C-45AD-A125-27970FEAF2FC}" destId="{563FCA22-8F5D-4E49-A88B-2B4B923EAE91}" srcOrd="0" destOrd="0" presId="urn:microsoft.com/office/officeart/2011/layout/CircleProcess"/>
    <dgm:cxn modelId="{B9307A9D-468C-0145-8245-D6ACE10EC228}" type="presParOf" srcId="{7672B0BD-B100-45B2-9B2E-A3BB281E75CF}" destId="{0842A794-2829-434A-AD24-CFDF21BB73BA}" srcOrd="13" destOrd="0" presId="urn:microsoft.com/office/officeart/2011/layout/CircleProcess"/>
    <dgm:cxn modelId="{E11F0E46-6D50-354C-8416-E9310402BBBF}" type="presParOf" srcId="{0842A794-2829-434A-AD24-CFDF21BB73BA}" destId="{439FE3FC-4E81-46C6-AB9B-07568DBD7E9B}" srcOrd="0" destOrd="0" presId="urn:microsoft.com/office/officeart/2011/layout/CircleProcess"/>
    <dgm:cxn modelId="{2F7AECD7-D8FA-C241-A132-38A018F94D3A}" type="presParOf" srcId="{7672B0BD-B100-45B2-9B2E-A3BB281E75CF}" destId="{4C2C3210-58CC-47FF-9B3D-78DE868B5BF3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BE16C-2A03-4AA1-9677-8BF08CD62308}">
      <dsp:nvSpPr>
        <dsp:cNvPr id="0" name=""/>
        <dsp:cNvSpPr/>
      </dsp:nvSpPr>
      <dsp:spPr>
        <a:xfrm>
          <a:off x="1342039" y="227062"/>
          <a:ext cx="2802320" cy="2802320"/>
        </a:xfrm>
        <a:prstGeom prst="blockArc">
          <a:avLst>
            <a:gd name="adj1" fmla="val 14236364"/>
            <a:gd name="adj2" fmla="val 16200000"/>
            <a:gd name="adj3" fmla="val 2505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B514C-D764-4DA9-85A1-5D81800B75AC}">
      <dsp:nvSpPr>
        <dsp:cNvPr id="0" name=""/>
        <dsp:cNvSpPr/>
      </dsp:nvSpPr>
      <dsp:spPr>
        <a:xfrm>
          <a:off x="1342039" y="227062"/>
          <a:ext cx="2802320" cy="2802320"/>
        </a:xfrm>
        <a:prstGeom prst="blockArc">
          <a:avLst>
            <a:gd name="adj1" fmla="val 12272727"/>
            <a:gd name="adj2" fmla="val 14236364"/>
            <a:gd name="adj3" fmla="val 2505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AD91E-6F86-4488-8225-34A1DB852814}">
      <dsp:nvSpPr>
        <dsp:cNvPr id="0" name=""/>
        <dsp:cNvSpPr/>
      </dsp:nvSpPr>
      <dsp:spPr>
        <a:xfrm>
          <a:off x="1342039" y="227062"/>
          <a:ext cx="2802320" cy="2802320"/>
        </a:xfrm>
        <a:prstGeom prst="blockArc">
          <a:avLst>
            <a:gd name="adj1" fmla="val 10309091"/>
            <a:gd name="adj2" fmla="val 12272727"/>
            <a:gd name="adj3" fmla="val 2505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6D5FE-612E-4DFD-94FF-4CF6725DEEB7}">
      <dsp:nvSpPr>
        <dsp:cNvPr id="0" name=""/>
        <dsp:cNvSpPr/>
      </dsp:nvSpPr>
      <dsp:spPr>
        <a:xfrm>
          <a:off x="1342039" y="227062"/>
          <a:ext cx="2802320" cy="2802320"/>
        </a:xfrm>
        <a:prstGeom prst="blockArc">
          <a:avLst>
            <a:gd name="adj1" fmla="val 8345455"/>
            <a:gd name="adj2" fmla="val 10309091"/>
            <a:gd name="adj3" fmla="val 2505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B5D98-5DAB-4710-929F-3229F8DA8C60}">
      <dsp:nvSpPr>
        <dsp:cNvPr id="0" name=""/>
        <dsp:cNvSpPr/>
      </dsp:nvSpPr>
      <dsp:spPr>
        <a:xfrm>
          <a:off x="1342039" y="227062"/>
          <a:ext cx="2802320" cy="2802320"/>
        </a:xfrm>
        <a:prstGeom prst="blockArc">
          <a:avLst>
            <a:gd name="adj1" fmla="val 6381818"/>
            <a:gd name="adj2" fmla="val 8345455"/>
            <a:gd name="adj3" fmla="val 2505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EDFA4-8FAE-4FF4-AA59-6FAE13D44536}">
      <dsp:nvSpPr>
        <dsp:cNvPr id="0" name=""/>
        <dsp:cNvSpPr/>
      </dsp:nvSpPr>
      <dsp:spPr>
        <a:xfrm>
          <a:off x="1342039" y="227062"/>
          <a:ext cx="2802320" cy="2802320"/>
        </a:xfrm>
        <a:prstGeom prst="blockArc">
          <a:avLst>
            <a:gd name="adj1" fmla="val 4418182"/>
            <a:gd name="adj2" fmla="val 6381818"/>
            <a:gd name="adj3" fmla="val 2505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58573-9305-4740-BAC0-2ECB22CAE3FE}">
      <dsp:nvSpPr>
        <dsp:cNvPr id="0" name=""/>
        <dsp:cNvSpPr/>
      </dsp:nvSpPr>
      <dsp:spPr>
        <a:xfrm>
          <a:off x="1342039" y="227062"/>
          <a:ext cx="2802320" cy="2802320"/>
        </a:xfrm>
        <a:prstGeom prst="blockArc">
          <a:avLst>
            <a:gd name="adj1" fmla="val 2454545"/>
            <a:gd name="adj2" fmla="val 4418182"/>
            <a:gd name="adj3" fmla="val 2505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CA8EF-CA7F-4420-BC66-7461EC36C014}">
      <dsp:nvSpPr>
        <dsp:cNvPr id="0" name=""/>
        <dsp:cNvSpPr/>
      </dsp:nvSpPr>
      <dsp:spPr>
        <a:xfrm>
          <a:off x="1342039" y="227062"/>
          <a:ext cx="2802320" cy="2802320"/>
        </a:xfrm>
        <a:prstGeom prst="blockArc">
          <a:avLst>
            <a:gd name="adj1" fmla="val 490909"/>
            <a:gd name="adj2" fmla="val 2454545"/>
            <a:gd name="adj3" fmla="val 2505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89733-C9BF-4364-9CB0-4CB42B289F8C}">
      <dsp:nvSpPr>
        <dsp:cNvPr id="0" name=""/>
        <dsp:cNvSpPr/>
      </dsp:nvSpPr>
      <dsp:spPr>
        <a:xfrm>
          <a:off x="1342039" y="227062"/>
          <a:ext cx="2802320" cy="2802320"/>
        </a:xfrm>
        <a:prstGeom prst="blockArc">
          <a:avLst>
            <a:gd name="adj1" fmla="val 20127273"/>
            <a:gd name="adj2" fmla="val 490909"/>
            <a:gd name="adj3" fmla="val 2505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91BD5-FE61-4A22-929C-A4F3C87012F5}">
      <dsp:nvSpPr>
        <dsp:cNvPr id="0" name=""/>
        <dsp:cNvSpPr/>
      </dsp:nvSpPr>
      <dsp:spPr>
        <a:xfrm>
          <a:off x="1342039" y="227062"/>
          <a:ext cx="2802320" cy="2802320"/>
        </a:xfrm>
        <a:prstGeom prst="blockArc">
          <a:avLst>
            <a:gd name="adj1" fmla="val 18163636"/>
            <a:gd name="adj2" fmla="val 20127273"/>
            <a:gd name="adj3" fmla="val 2505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D5E82-7339-44A6-BA8C-1F27FA86AEEA}">
      <dsp:nvSpPr>
        <dsp:cNvPr id="0" name=""/>
        <dsp:cNvSpPr/>
      </dsp:nvSpPr>
      <dsp:spPr>
        <a:xfrm>
          <a:off x="1342039" y="227062"/>
          <a:ext cx="2802320" cy="2802320"/>
        </a:xfrm>
        <a:prstGeom prst="blockArc">
          <a:avLst>
            <a:gd name="adj1" fmla="val 16200000"/>
            <a:gd name="adj2" fmla="val 18163636"/>
            <a:gd name="adj3" fmla="val 2505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A5D7B-0D6A-437E-B8A5-326CAE657081}">
      <dsp:nvSpPr>
        <dsp:cNvPr id="0" name=""/>
        <dsp:cNvSpPr/>
      </dsp:nvSpPr>
      <dsp:spPr>
        <a:xfrm>
          <a:off x="2187286" y="1072312"/>
          <a:ext cx="1111826" cy="11118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>
              <a:solidFill>
                <a:schemeClr val="accent1">
                  <a:lumMod val="50000"/>
                </a:schemeClr>
              </a:solidFill>
            </a:rPr>
            <a:t/>
          </a:r>
          <a:br>
            <a:rPr lang="en-GB" sz="1200" kern="1200">
              <a:solidFill>
                <a:schemeClr val="accent1">
                  <a:lumMod val="50000"/>
                </a:schemeClr>
              </a:solidFill>
            </a:rPr>
          </a:br>
          <a:r>
            <a:rPr lang="en-GB" sz="1200" kern="1200">
              <a:solidFill>
                <a:schemeClr val="accent1">
                  <a:lumMod val="50000"/>
                </a:schemeClr>
              </a:solidFill>
            </a:rPr>
            <a:t/>
          </a:r>
          <a:br>
            <a:rPr lang="en-GB" sz="1200" kern="1200">
              <a:solidFill>
                <a:schemeClr val="accent1">
                  <a:lumMod val="50000"/>
                </a:schemeClr>
              </a:solidFill>
            </a:rPr>
          </a:br>
          <a:r>
            <a:rPr lang="en-GB" sz="1200" kern="1200">
              <a:solidFill>
                <a:schemeClr val="accent1">
                  <a:lumMod val="50000"/>
                </a:schemeClr>
              </a:solidFill>
            </a:rPr>
            <a:t/>
          </a:r>
          <a:br>
            <a:rPr lang="en-GB" sz="1200" kern="1200">
              <a:solidFill>
                <a:schemeClr val="accent1">
                  <a:lumMod val="50000"/>
                </a:schemeClr>
              </a:solidFill>
            </a:rPr>
          </a:br>
          <a:r>
            <a:rPr lang="en-GB" sz="1200" kern="1200">
              <a:solidFill>
                <a:schemeClr val="accent1">
                  <a:lumMod val="50000"/>
                </a:schemeClr>
              </a:solidFill>
            </a:rPr>
            <a:t>Consortium</a:t>
          </a:r>
        </a:p>
      </dsp:txBody>
      <dsp:txXfrm>
        <a:off x="2350109" y="1235134"/>
        <a:ext cx="786180" cy="786176"/>
      </dsp:txXfrm>
    </dsp:sp>
    <dsp:sp modelId="{B7908008-8627-4672-A227-63FB93EDD07F}">
      <dsp:nvSpPr>
        <dsp:cNvPr id="0" name=""/>
        <dsp:cNvSpPr/>
      </dsp:nvSpPr>
      <dsp:spPr>
        <a:xfrm>
          <a:off x="2427414" y="-71170"/>
          <a:ext cx="631571" cy="6315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>
              <a:solidFill>
                <a:schemeClr val="accent1">
                  <a:lumMod val="50000"/>
                </a:schemeClr>
              </a:solidFill>
            </a:rPr>
            <a:t>TGB</a:t>
          </a:r>
        </a:p>
      </dsp:txBody>
      <dsp:txXfrm>
        <a:off x="2519905" y="21321"/>
        <a:ext cx="446589" cy="446589"/>
      </dsp:txXfrm>
    </dsp:sp>
    <dsp:sp modelId="{1C0394BC-4745-4ADF-B581-CFF442B292E6}">
      <dsp:nvSpPr>
        <dsp:cNvPr id="0" name=""/>
        <dsp:cNvSpPr/>
      </dsp:nvSpPr>
      <dsp:spPr>
        <a:xfrm>
          <a:off x="3175449" y="148471"/>
          <a:ext cx="631571" cy="6315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>
              <a:solidFill>
                <a:schemeClr val="accent1">
                  <a:lumMod val="50000"/>
                </a:schemeClr>
              </a:solidFill>
            </a:rPr>
            <a:t>ARC</a:t>
          </a:r>
        </a:p>
      </dsp:txBody>
      <dsp:txXfrm>
        <a:off x="3267940" y="240962"/>
        <a:ext cx="446589" cy="446589"/>
      </dsp:txXfrm>
    </dsp:sp>
    <dsp:sp modelId="{4FB19775-B2DF-4554-AFF2-D807108DC8C9}">
      <dsp:nvSpPr>
        <dsp:cNvPr id="0" name=""/>
        <dsp:cNvSpPr/>
      </dsp:nvSpPr>
      <dsp:spPr>
        <a:xfrm>
          <a:off x="3685988" y="737665"/>
          <a:ext cx="631571" cy="6315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>
              <a:solidFill>
                <a:schemeClr val="accent1">
                  <a:lumMod val="50000"/>
                </a:schemeClr>
              </a:solidFill>
            </a:rPr>
            <a:t>CERN</a:t>
          </a:r>
        </a:p>
      </dsp:txBody>
      <dsp:txXfrm>
        <a:off x="3778479" y="830156"/>
        <a:ext cx="446589" cy="446589"/>
      </dsp:txXfrm>
    </dsp:sp>
    <dsp:sp modelId="{9C7140CB-0532-4C48-99C5-F6A9E14AE7B2}">
      <dsp:nvSpPr>
        <dsp:cNvPr id="0" name=""/>
        <dsp:cNvSpPr/>
      </dsp:nvSpPr>
      <dsp:spPr>
        <a:xfrm>
          <a:off x="3796938" y="1509344"/>
          <a:ext cx="631571" cy="6315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>
              <a:solidFill>
                <a:schemeClr val="accent1">
                  <a:lumMod val="50000"/>
                </a:schemeClr>
              </a:solidFill>
            </a:rPr>
            <a:t>CNR-ISTI</a:t>
          </a:r>
        </a:p>
      </dsp:txBody>
      <dsp:txXfrm>
        <a:off x="3889429" y="1601835"/>
        <a:ext cx="446589" cy="446589"/>
      </dsp:txXfrm>
    </dsp:sp>
    <dsp:sp modelId="{ED8AA296-10A7-46E4-BF01-6F3A8F0FFB23}">
      <dsp:nvSpPr>
        <dsp:cNvPr id="0" name=""/>
        <dsp:cNvSpPr/>
      </dsp:nvSpPr>
      <dsp:spPr>
        <a:xfrm>
          <a:off x="3473075" y="2218507"/>
          <a:ext cx="631571" cy="6315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>
              <a:solidFill>
                <a:schemeClr val="accent1">
                  <a:lumMod val="50000"/>
                </a:schemeClr>
              </a:solidFill>
            </a:rPr>
            <a:t>GEANT</a:t>
          </a:r>
        </a:p>
      </dsp:txBody>
      <dsp:txXfrm>
        <a:off x="3565566" y="2310998"/>
        <a:ext cx="446589" cy="446589"/>
      </dsp:txXfrm>
    </dsp:sp>
    <dsp:sp modelId="{2896CB26-0B6C-46B5-8689-BEC1D627F562}">
      <dsp:nvSpPr>
        <dsp:cNvPr id="0" name=""/>
        <dsp:cNvSpPr/>
      </dsp:nvSpPr>
      <dsp:spPr>
        <a:xfrm>
          <a:off x="2817221" y="2639999"/>
          <a:ext cx="631571" cy="6315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>
              <a:solidFill>
                <a:schemeClr val="accent1">
                  <a:lumMod val="50000"/>
                </a:schemeClr>
              </a:solidFill>
            </a:rPr>
            <a:t>CSC</a:t>
          </a:r>
        </a:p>
      </dsp:txBody>
      <dsp:txXfrm>
        <a:off x="2909712" y="2732490"/>
        <a:ext cx="446589" cy="446589"/>
      </dsp:txXfrm>
    </dsp:sp>
    <dsp:sp modelId="{A4B7D126-C8AA-423D-AD75-E9EDF1B1F164}">
      <dsp:nvSpPr>
        <dsp:cNvPr id="0" name=""/>
        <dsp:cNvSpPr/>
      </dsp:nvSpPr>
      <dsp:spPr>
        <a:xfrm>
          <a:off x="2037606" y="2639999"/>
          <a:ext cx="631571" cy="6315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>
              <a:solidFill>
                <a:schemeClr val="accent1">
                  <a:lumMod val="50000"/>
                </a:schemeClr>
              </a:solidFill>
            </a:rPr>
            <a:t>GO FAIR</a:t>
          </a:r>
        </a:p>
      </dsp:txBody>
      <dsp:txXfrm>
        <a:off x="2130097" y="2732490"/>
        <a:ext cx="446589" cy="446589"/>
      </dsp:txXfrm>
    </dsp:sp>
    <dsp:sp modelId="{5C38CF35-0BF4-49C7-B9E5-CFEF0042EEA7}">
      <dsp:nvSpPr>
        <dsp:cNvPr id="0" name=""/>
        <dsp:cNvSpPr/>
      </dsp:nvSpPr>
      <dsp:spPr>
        <a:xfrm>
          <a:off x="1381752" y="2218507"/>
          <a:ext cx="631571" cy="6315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>
              <a:solidFill>
                <a:schemeClr val="accent1">
                  <a:lumMod val="50000"/>
                </a:schemeClr>
              </a:solidFill>
            </a:rPr>
            <a:t>Trust-IT</a:t>
          </a:r>
        </a:p>
      </dsp:txBody>
      <dsp:txXfrm>
        <a:off x="1474243" y="2310998"/>
        <a:ext cx="446589" cy="446589"/>
      </dsp:txXfrm>
    </dsp:sp>
    <dsp:sp modelId="{CA13A592-39E2-4F3F-B7AF-ECD00E151CDE}">
      <dsp:nvSpPr>
        <dsp:cNvPr id="0" name=""/>
        <dsp:cNvSpPr/>
      </dsp:nvSpPr>
      <dsp:spPr>
        <a:xfrm>
          <a:off x="1057889" y="1509344"/>
          <a:ext cx="631571" cy="6315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>
              <a:solidFill>
                <a:schemeClr val="accent1">
                  <a:lumMod val="50000"/>
                </a:schemeClr>
              </a:solidFill>
            </a:rPr>
            <a:t>KIT</a:t>
          </a:r>
        </a:p>
      </dsp:txBody>
      <dsp:txXfrm>
        <a:off x="1150380" y="1601835"/>
        <a:ext cx="446589" cy="446589"/>
      </dsp:txXfrm>
    </dsp:sp>
    <dsp:sp modelId="{452205A4-9B11-4C17-9CC4-4CE252C9F085}">
      <dsp:nvSpPr>
        <dsp:cNvPr id="0" name=""/>
        <dsp:cNvSpPr/>
      </dsp:nvSpPr>
      <dsp:spPr>
        <a:xfrm>
          <a:off x="1168839" y="737665"/>
          <a:ext cx="631571" cy="6315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>
              <a:solidFill>
                <a:schemeClr val="accent1">
                  <a:lumMod val="50000"/>
                </a:schemeClr>
              </a:solidFill>
            </a:rPr>
            <a:t>TUWIEN</a:t>
          </a:r>
        </a:p>
      </dsp:txBody>
      <dsp:txXfrm>
        <a:off x="1261330" y="830156"/>
        <a:ext cx="446589" cy="446589"/>
      </dsp:txXfrm>
    </dsp:sp>
    <dsp:sp modelId="{96A09564-9249-4BA5-B334-1F284E8C2B64}">
      <dsp:nvSpPr>
        <dsp:cNvPr id="0" name=""/>
        <dsp:cNvSpPr/>
      </dsp:nvSpPr>
      <dsp:spPr>
        <a:xfrm>
          <a:off x="1679379" y="148471"/>
          <a:ext cx="631571" cy="6315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>
              <a:solidFill>
                <a:schemeClr val="accent1">
                  <a:lumMod val="50000"/>
                </a:schemeClr>
              </a:solidFill>
            </a:rPr>
            <a:t>UKRI</a:t>
          </a:r>
        </a:p>
      </dsp:txBody>
      <dsp:txXfrm>
        <a:off x="1771870" y="240962"/>
        <a:ext cx="446589" cy="4465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BBBF9-268B-4493-8721-59A95E7AF166}">
      <dsp:nvSpPr>
        <dsp:cNvPr id="0" name=""/>
        <dsp:cNvSpPr/>
      </dsp:nvSpPr>
      <dsp:spPr>
        <a:xfrm>
          <a:off x="7648285" y="641091"/>
          <a:ext cx="1698270" cy="169854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914C5-84E7-4BF8-BCD8-D254BD060876}">
      <dsp:nvSpPr>
        <dsp:cNvPr id="0" name=""/>
        <dsp:cNvSpPr/>
      </dsp:nvSpPr>
      <dsp:spPr>
        <a:xfrm>
          <a:off x="7704322" y="697719"/>
          <a:ext cx="1585293" cy="15852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Decision: Approval or rejection 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7931180" y="924232"/>
        <a:ext cx="1132481" cy="1132266"/>
      </dsp:txXfrm>
    </dsp:sp>
    <dsp:sp modelId="{E9815F00-07C0-4667-83F0-61BEDEE948D7}">
      <dsp:nvSpPr>
        <dsp:cNvPr id="0" name=""/>
        <dsp:cNvSpPr/>
      </dsp:nvSpPr>
      <dsp:spPr>
        <a:xfrm rot="2700000">
          <a:off x="5892268" y="641179"/>
          <a:ext cx="1698074" cy="1698074"/>
        </a:xfrm>
        <a:prstGeom prst="teardrop">
          <a:avLst>
            <a:gd name="adj" fmla="val 100000"/>
          </a:avLst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5DEB1-57E5-4455-ADDF-1FEE2A415039}">
      <dsp:nvSpPr>
        <dsp:cNvPr id="0" name=""/>
        <dsp:cNvSpPr/>
      </dsp:nvSpPr>
      <dsp:spPr>
        <a:xfrm>
          <a:off x="5950015" y="697719"/>
          <a:ext cx="1585293" cy="15852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450223"/>
              <a:satOff val="-10194"/>
              <a:lumOff val="2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Evaluation process by </a:t>
          </a:r>
          <a:r>
            <a:rPr lang="en-US" sz="1500" b="1" kern="1200" dirty="0" smtClean="0">
              <a:solidFill>
                <a:schemeClr val="tx1"/>
              </a:solidFill>
            </a:rPr>
            <a:t>Secretariat Steering Group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6175969" y="924232"/>
        <a:ext cx="1132481" cy="1132266"/>
      </dsp:txXfrm>
    </dsp:sp>
    <dsp:sp modelId="{6D8A9BC0-7EE9-411C-96B8-8E6363843ABE}">
      <dsp:nvSpPr>
        <dsp:cNvPr id="0" name=""/>
        <dsp:cNvSpPr/>
      </dsp:nvSpPr>
      <dsp:spPr>
        <a:xfrm rot="2700000">
          <a:off x="4137961" y="641179"/>
          <a:ext cx="1698074" cy="1698074"/>
        </a:xfrm>
        <a:prstGeom prst="teardrop">
          <a:avLst>
            <a:gd name="adj" fmla="val 10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105CA-91B6-4086-AEC7-EA383CC75F78}">
      <dsp:nvSpPr>
        <dsp:cNvPr id="0" name=""/>
        <dsp:cNvSpPr/>
      </dsp:nvSpPr>
      <dsp:spPr>
        <a:xfrm>
          <a:off x="4194803" y="697719"/>
          <a:ext cx="1585293" cy="15852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Phase for adjustments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4420757" y="924232"/>
        <a:ext cx="1132481" cy="1132266"/>
      </dsp:txXfrm>
    </dsp:sp>
    <dsp:sp modelId="{960B9A3A-5832-4A83-9DA7-B4B6F478B16B}">
      <dsp:nvSpPr>
        <dsp:cNvPr id="0" name=""/>
        <dsp:cNvSpPr/>
      </dsp:nvSpPr>
      <dsp:spPr>
        <a:xfrm rot="2700000">
          <a:off x="2382750" y="641179"/>
          <a:ext cx="1698074" cy="1698074"/>
        </a:xfrm>
        <a:prstGeom prst="teardrop">
          <a:avLst>
            <a:gd name="adj" fmla="val 100000"/>
          </a:avLst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4AD7D-5DB6-4F4E-8853-27CC9571EF86}">
      <dsp:nvSpPr>
        <dsp:cNvPr id="0" name=""/>
        <dsp:cNvSpPr/>
      </dsp:nvSpPr>
      <dsp:spPr>
        <a:xfrm>
          <a:off x="2439592" y="697719"/>
          <a:ext cx="1585293" cy="15852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350668"/>
              <a:satOff val="-30583"/>
              <a:lumOff val="72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Analysis / consistency check by EOSC Secretariat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2666450" y="924232"/>
        <a:ext cx="1132481" cy="1132266"/>
      </dsp:txXfrm>
    </dsp:sp>
    <dsp:sp modelId="{563FCA22-8F5D-4E49-A88B-2B4B923EAE91}">
      <dsp:nvSpPr>
        <dsp:cNvPr id="0" name=""/>
        <dsp:cNvSpPr/>
      </dsp:nvSpPr>
      <dsp:spPr>
        <a:xfrm rot="2700000">
          <a:off x="627539" y="641179"/>
          <a:ext cx="1698074" cy="1698074"/>
        </a:xfrm>
        <a:prstGeom prst="teardrop">
          <a:avLst>
            <a:gd name="adj" fmla="val 10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9FE3FC-4E81-46C6-AB9B-07568DBD7E9B}">
      <dsp:nvSpPr>
        <dsp:cNvPr id="0" name=""/>
        <dsp:cNvSpPr/>
      </dsp:nvSpPr>
      <dsp:spPr>
        <a:xfrm>
          <a:off x="684381" y="697719"/>
          <a:ext cx="1585293" cy="158529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Send Request Form</a:t>
          </a:r>
          <a:endParaRPr lang="en-US" sz="1500" kern="1200" dirty="0"/>
        </a:p>
      </dsp:txBody>
      <dsp:txXfrm>
        <a:off x="911239" y="924232"/>
        <a:ext cx="1132481" cy="1132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05C8-60ED-AF4D-A147-014F4BAC0E3D}" type="datetimeFigureOut">
              <a:rPr lang="it-IT" smtClean="0"/>
              <a:t>27/06/19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11C5E-528C-C149-8865-4CA72B6C70FD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868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11C5E-528C-C149-8865-4CA72B6C70F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6703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11C5E-528C-C149-8865-4CA72B6C70FD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9095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11C5E-528C-C149-8865-4CA72B6C70FD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3970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11C5E-528C-C149-8865-4CA72B6C70F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0365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11C5E-528C-C149-8865-4CA72B6C70FD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8023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What who how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11C5E-528C-C149-8865-4CA72B6C70FD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3747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What who how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11C5E-528C-C149-8865-4CA72B6C70FD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916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What who how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11C5E-528C-C149-8865-4CA72B6C70FD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6163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11C5E-528C-C149-8865-4CA72B6C70FD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0696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3485072"/>
            <a:ext cx="7772400" cy="1562554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495" y="5197925"/>
            <a:ext cx="6858000" cy="10303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0" i="1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3FB0-B60E-FB47-9DEB-D5A0F12E28D1}" type="datetime1">
              <a:rPr lang="it-IT" smtClean="0"/>
              <a:t>27/06/19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79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9F42-A5EC-6345-BA71-4A7D45B88B50}" type="datetime1">
              <a:rPr lang="it-IT" smtClean="0"/>
              <a:t>27/06/19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0832-AB1C-E34D-AA8B-C3967D9ADC84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403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8911-A766-7745-B86E-13B18795938C}" type="datetime1">
              <a:rPr lang="it-IT" smtClean="0"/>
              <a:t>27/06/19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0832-AB1C-E34D-AA8B-C3967D9ADC84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806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356F-5187-0D45-AF3E-D3E05E00CCCA}" type="datetime1">
              <a:rPr lang="it-IT" smtClean="0"/>
              <a:t>27/06/19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0832-AB1C-E34D-AA8B-C3967D9ADC84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8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7682-66BF-5E49-B55D-0D85DA26D997}" type="datetime1">
              <a:rPr lang="it-IT" smtClean="0"/>
              <a:t>27/06/19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0832-AB1C-E34D-AA8B-C3967D9ADC84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73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508B-921C-7340-B0A8-021302D25B68}" type="datetime1">
              <a:rPr lang="it-IT" smtClean="0"/>
              <a:t>27/06/19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0832-AB1C-E34D-AA8B-C3967D9ADC84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851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520245"/>
            <a:ext cx="10880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1A438D2-340B-4F4A-B1E1-E3C43F4C2309}" type="datetime1">
              <a:rPr lang="it-IT" smtClean="0"/>
              <a:t>27/06/19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8581" y="6545467"/>
            <a:ext cx="5572664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5532" y="6528871"/>
            <a:ext cx="699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4550832-AB1C-E34D-AA8B-C3967D9ADC84}" type="slidenum">
              <a:rPr lang="it-IT" smtClean="0"/>
              <a:pPr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351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rgbClr val="2A4A8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9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9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9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hyperlink" Target="https://www.eoscsecretariat.eu/co-creation-calls" TargetMode="External"/><Relationship Id="rId5" Type="http://schemas.openxmlformats.org/officeDocument/2006/relationships/image" Target="../media/image19.png"/><Relationship Id="rId6" Type="http://schemas.openxmlformats.org/officeDocument/2006/relationships/hyperlink" Target="mailto:cocreation@eoscsecretariat.eu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eoscsecretariat.eu" TargetMode="External"/><Relationship Id="rId4" Type="http://schemas.openxmlformats.org/officeDocument/2006/relationships/hyperlink" Target="https://www.eosc-portal.eu/events/webinar-building-european-open-science-cloud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eoscsecretariat.eu/contact-u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eoscsecretariat.eu" TargetMode="External"/><Relationship Id="rId4" Type="http://schemas.openxmlformats.org/officeDocument/2006/relationships/hyperlink" Target="http://www.eoscsecretariat.eu/" TargetMode="External"/><Relationship Id="rId5" Type="http://schemas.openxmlformats.org/officeDocument/2006/relationships/hyperlink" Target="https://twitter.com/EoscSecretariat" TargetMode="External"/><Relationship Id="rId6" Type="http://schemas.openxmlformats.org/officeDocument/2006/relationships/hyperlink" Target="https://www.linkedin.com/in/eosc-secretariat-79316117a/" TargetMode="External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jpeg"/><Relationship Id="rId15" Type="http://schemas.openxmlformats.org/officeDocument/2006/relationships/image" Target="../media/image13.jpe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jpeg"/><Relationship Id="rId19" Type="http://schemas.openxmlformats.org/officeDocument/2006/relationships/image" Target="../media/image17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6.png"/><Relationship Id="rId9" Type="http://schemas.openxmlformats.org/officeDocument/2006/relationships/image" Target="../media/image7.jpeg"/><Relationship Id="rId10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696DC9-DEC2-C048-B5CB-94CF232ED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3485072"/>
            <a:ext cx="7772400" cy="1030347"/>
          </a:xfrm>
        </p:spPr>
        <p:txBody>
          <a:bodyPr>
            <a:normAutofit/>
          </a:bodyPr>
          <a:lstStyle/>
          <a:p>
            <a:r>
              <a:rPr lang="en-US" b="1" dirty="0"/>
              <a:t>Secretariat support services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BE3FAA8E-A749-D44A-83AF-1E9264BC4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8495" y="4901185"/>
            <a:ext cx="6858000" cy="1327088"/>
          </a:xfrm>
        </p:spPr>
        <p:txBody>
          <a:bodyPr/>
          <a:lstStyle/>
          <a:p>
            <a:r>
              <a:rPr lang="en-US" dirty="0" smtClean="0">
                <a:solidFill>
                  <a:srgbClr val="E7E6E6"/>
                </a:solidFill>
              </a:rPr>
              <a:t>BERT MEERMAN</a:t>
            </a:r>
            <a:endParaRPr lang="en-US" dirty="0">
              <a:solidFill>
                <a:srgbClr val="E7E6E6"/>
              </a:solidFill>
            </a:endParaRPr>
          </a:p>
          <a:p>
            <a:r>
              <a:rPr lang="en-US" dirty="0" smtClean="0"/>
              <a:t>Member Steering Group  </a:t>
            </a:r>
            <a:r>
              <a:rPr lang="en-GB" b="1" cap="small" dirty="0" smtClean="0"/>
              <a:t> </a:t>
            </a:r>
            <a:endParaRPr lang="en-GB" b="1" cap="small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13095E8-177D-724A-8409-8F356222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28/01/2019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2157558-690E-254A-996D-3981D3F0AD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43913" y="6529388"/>
            <a:ext cx="700087" cy="365125"/>
          </a:xfrm>
        </p:spPr>
        <p:txBody>
          <a:bodyPr/>
          <a:lstStyle/>
          <a:p>
            <a:fld id="{94550832-AB1C-E34D-AA8B-C3967D9ADC8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716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96172" y="1073291"/>
            <a:ext cx="38548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sz="2200" b="1" dirty="0" smtClean="0">
                <a:solidFill>
                  <a:srgbClr val="2A4A88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5. Where to apply</a:t>
            </a:r>
            <a:endParaRPr lang="en-US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2"/>
          <p:cNvSpPr/>
          <p:nvPr/>
        </p:nvSpPr>
        <p:spPr>
          <a:xfrm>
            <a:off x="4162425" y="285070"/>
            <a:ext cx="4981575" cy="553998"/>
          </a:xfrm>
          <a:prstGeom prst="rect">
            <a:avLst/>
          </a:prstGeom>
          <a:solidFill>
            <a:srgbClr val="2A4A88"/>
          </a:solidFill>
        </p:spPr>
        <p:txBody>
          <a:bodyPr wrap="square" anchor="ctr">
            <a:spAutoFit/>
          </a:bodyPr>
          <a:lstStyle/>
          <a:p>
            <a:pPr>
              <a:buClr>
                <a:srgbClr val="2A4A88"/>
              </a:buClr>
            </a:pPr>
            <a:endParaRPr lang="en-US" sz="600" b="1" dirty="0">
              <a:solidFill>
                <a:schemeClr val="bg1"/>
              </a:solidFill>
            </a:endParaRPr>
          </a:p>
          <a:p>
            <a:pPr>
              <a:buClr>
                <a:srgbClr val="2A4A88"/>
              </a:buClr>
            </a:pP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</a:rPr>
              <a:t>   </a:t>
            </a:r>
            <a:r>
              <a:rPr lang="en-US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CO-CREATION BUDGET AND REQUEST FORM</a:t>
            </a:r>
            <a:endParaRPr lang="en-US" b="1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>
              <a:buClr>
                <a:srgbClr val="2A4A88"/>
              </a:buClr>
            </a:pPr>
            <a:endParaRPr lang="en-US" sz="6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4564" b="6328"/>
          <a:stretch/>
        </p:blipFill>
        <p:spPr>
          <a:xfrm>
            <a:off x="595384" y="1668865"/>
            <a:ext cx="4309031" cy="2159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95384" y="3891070"/>
            <a:ext cx="3761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www.eoscsecretariat.eu/co-creation-calls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135482" y="1075840"/>
            <a:ext cx="284218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2A4A88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6. The request form</a:t>
            </a:r>
            <a:endParaRPr lang="en-US" sz="2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8036" y="1504178"/>
            <a:ext cx="3600000" cy="512327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696036" y="448181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2563" indent="-182563"/>
            <a:r>
              <a:rPr lang="en-US" b="1" dirty="0" smtClean="0">
                <a:solidFill>
                  <a:srgbClr val="FFC000"/>
                </a:solidFill>
                <a:latin typeface="Trebuchet MS" panose="020B0603020202020204" pitchFamily="34" charset="0"/>
              </a:rPr>
              <a:t>&gt;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 For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any questions, please contact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hlinkClick r:id="rId6"/>
              </a:rPr>
              <a:t>cocreation@eoscsecretariat.eu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16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2C9781-A271-DB43-98F0-6DB627C25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65" y="397573"/>
            <a:ext cx="7886700" cy="915034"/>
          </a:xfrm>
        </p:spPr>
        <p:txBody>
          <a:bodyPr/>
          <a:lstStyle/>
          <a:p>
            <a:r>
              <a:rPr lang="en-US" sz="3200" dirty="0" smtClean="0"/>
              <a:t>Co-Creation opportunities for GEDE, like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63C92E-485F-AE47-83FF-B5E060593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65" y="1408175"/>
            <a:ext cx="8332470" cy="3829145"/>
          </a:xfrm>
        </p:spPr>
        <p:txBody>
          <a:bodyPr numCol="1">
            <a:normAutofit/>
          </a:bodyPr>
          <a:lstStyle/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en-US" sz="2400" i="1" dirty="0" smtClean="0">
                <a:solidFill>
                  <a:srgbClr val="2A4A88"/>
                </a:solidFill>
              </a:rPr>
              <a:t>PID Service  ( Handle / DOI’s)</a:t>
            </a:r>
          </a:p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en-US" sz="2400" i="1" dirty="0" err="1" smtClean="0">
                <a:solidFill>
                  <a:srgbClr val="2A4A88"/>
                </a:solidFill>
              </a:rPr>
              <a:t>EduGain</a:t>
            </a:r>
            <a:r>
              <a:rPr lang="en-US" sz="2400" i="1" dirty="0" smtClean="0">
                <a:solidFill>
                  <a:srgbClr val="2A4A88"/>
                </a:solidFill>
              </a:rPr>
              <a:t> service extension</a:t>
            </a:r>
          </a:p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en-US" sz="2400" i="1" dirty="0" smtClean="0">
                <a:solidFill>
                  <a:srgbClr val="2A4A88"/>
                </a:solidFill>
              </a:rPr>
              <a:t>Digital Object model  -  FAIR DO.</a:t>
            </a:r>
          </a:p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en-US" sz="2400" i="1" dirty="0" smtClean="0">
                <a:solidFill>
                  <a:srgbClr val="2A4A88"/>
                </a:solidFill>
              </a:rPr>
              <a:t>Semantic Mapping exercise</a:t>
            </a:r>
            <a:endParaRPr lang="en-US" sz="2400" i="1" dirty="0">
              <a:solidFill>
                <a:srgbClr val="2A4A88"/>
              </a:solidFill>
            </a:endParaRPr>
          </a:p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en-US" sz="2400" i="1" dirty="0" smtClean="0">
                <a:solidFill>
                  <a:srgbClr val="2A4A88"/>
                </a:solidFill>
              </a:rPr>
              <a:t>GDPR implications for data-exchange</a:t>
            </a:r>
          </a:p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en-US" sz="2400" i="1" dirty="0" smtClean="0">
                <a:solidFill>
                  <a:srgbClr val="2A4A88"/>
                </a:solidFill>
              </a:rPr>
              <a:t>Research Workflow </a:t>
            </a:r>
            <a:r>
              <a:rPr lang="en-US" sz="2400" i="1" dirty="0">
                <a:solidFill>
                  <a:srgbClr val="2A4A88"/>
                </a:solidFill>
              </a:rPr>
              <a:t>A</a:t>
            </a:r>
            <a:r>
              <a:rPr lang="en-US" sz="2400" i="1" dirty="0" smtClean="0">
                <a:solidFill>
                  <a:srgbClr val="2A4A88"/>
                </a:solidFill>
              </a:rPr>
              <a:t>utomation use case or pilot.</a:t>
            </a:r>
            <a:endParaRPr lang="en-US" sz="2400" i="1" dirty="0">
              <a:solidFill>
                <a:srgbClr val="2A4A88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  <a:p>
            <a:pPr marL="0" indent="0">
              <a:lnSpc>
                <a:spcPct val="120000"/>
              </a:lnSpc>
              <a:buNone/>
            </a:pPr>
            <a:endParaRPr lang="en-US" sz="2400" i="1" dirty="0">
              <a:solidFill>
                <a:srgbClr val="2A4A88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400" i="1" dirty="0">
              <a:solidFill>
                <a:srgbClr val="2A4A88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BA19C2D-3022-3846-BC6C-0BDBEC01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28/01/19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C68A6C5-215A-EF4F-B3DD-5C726C75C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ESFRI Workshop on RIs and EOSC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DCF84F0-C4CF-E344-A042-5F918FAF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0832-AB1C-E34D-AA8B-C3967D9ADC84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6983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can do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7682-66BF-5E49-B55D-0D85DA26D997}" type="datetime1">
              <a:rPr lang="it-IT" smtClean="0"/>
              <a:t>27/06/19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0832-AB1C-E34D-AA8B-C3967D9ADC84}" type="slidenum">
              <a:rPr lang="it-IT" smtClean="0"/>
              <a:t>12</a:t>
            </a:fld>
            <a:endParaRPr lang="it-IT"/>
          </a:p>
        </p:txBody>
      </p:sp>
      <p:grpSp>
        <p:nvGrpSpPr>
          <p:cNvPr id="9" name="Gruppo 8"/>
          <p:cNvGrpSpPr/>
          <p:nvPr/>
        </p:nvGrpSpPr>
        <p:grpSpPr>
          <a:xfrm>
            <a:off x="804899" y="2687994"/>
            <a:ext cx="5147014" cy="1226408"/>
            <a:chOff x="1398661" y="1903798"/>
            <a:chExt cx="6416871" cy="1226408"/>
          </a:xfrm>
        </p:grpSpPr>
        <p:pic>
          <p:nvPicPr>
            <p:cNvPr id="1026" name="Picture 2" descr="C:\Users\Admin\Desktop\Leonardo\EOSCsecretariat\logo pur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8661" y="1903798"/>
              <a:ext cx="1239839" cy="1226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C:\Users\Admin\Desktop\Leonardo\EOSCsecretariat\logo pur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7177" y="1903798"/>
              <a:ext cx="1239839" cy="1226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Users\Admin\Desktop\Leonardo\EOSCsecretariat\logo pur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5693" y="1903798"/>
              <a:ext cx="1239839" cy="1226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asellaDiTesto 9"/>
          <p:cNvSpPr txBox="1"/>
          <p:nvPr/>
        </p:nvSpPr>
        <p:spPr>
          <a:xfrm>
            <a:off x="471100" y="4083920"/>
            <a:ext cx="1717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Benefit from the co-creation funding</a:t>
            </a:r>
            <a:endParaRPr lang="it-IT" dirty="0">
              <a:latin typeface="+mj-lt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506602" y="4083271"/>
            <a:ext cx="1899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Contribute to the Working Groups</a:t>
            </a:r>
            <a:endParaRPr lang="it-IT" dirty="0">
              <a:latin typeface="+mj-lt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4769094" y="4083271"/>
            <a:ext cx="1539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Bring your assets to EOSC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739486" y="1373318"/>
            <a:ext cx="7967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The EOSC Secretariat is at the heart of the activities happening around EOSC. Sign up to our community to receive immediate updates. Here's how you can take a more active role under the EOSC Secretariat: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26" y="5306414"/>
            <a:ext cx="1703538" cy="317186"/>
          </a:xfrm>
          <a:prstGeom prst="rect">
            <a:avLst/>
          </a:prstGeom>
        </p:spPr>
      </p:pic>
      <p:pic>
        <p:nvPicPr>
          <p:cNvPr id="1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699" y="5298830"/>
            <a:ext cx="1703538" cy="317186"/>
          </a:xfrm>
          <a:prstGeom prst="rect">
            <a:avLst/>
          </a:prstGeom>
        </p:spPr>
      </p:pic>
      <p:pic>
        <p:nvPicPr>
          <p:cNvPr id="1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80" y="5306414"/>
            <a:ext cx="1703538" cy="317186"/>
          </a:xfrm>
          <a:prstGeom prst="rect">
            <a:avLst/>
          </a:prstGeom>
        </p:spPr>
      </p:pic>
      <p:pic>
        <p:nvPicPr>
          <p:cNvPr id="18" name="Picture 2" descr="C:\Users\Admin\Desktop\Leonardo\EOSCsecretariat\logo puro.png">
            <a:extLst>
              <a:ext uri="{FF2B5EF4-FFF2-40B4-BE49-F238E27FC236}">
                <a16:creationId xmlns:a16="http://schemas.microsoft.com/office/drawing/2014/main" xmlns="" id="{9F0D85A6-4400-7240-B8D4-3518567F2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105" y="2687994"/>
            <a:ext cx="1050367" cy="122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sellaDiTesto 11">
            <a:extLst>
              <a:ext uri="{FF2B5EF4-FFF2-40B4-BE49-F238E27FC236}">
                <a16:creationId xmlns:a16="http://schemas.microsoft.com/office/drawing/2014/main" xmlns="" id="{1228AB47-90EC-4248-85D8-5E3311E63E70}"/>
              </a:ext>
            </a:extLst>
          </p:cNvPr>
          <p:cNvSpPr txBox="1"/>
          <p:nvPr/>
        </p:nvSpPr>
        <p:spPr>
          <a:xfrm>
            <a:off x="6308745" y="4071428"/>
            <a:ext cx="2635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Shape the EOSC </a:t>
            </a:r>
            <a:r>
              <a:rPr lang="en-US">
                <a:latin typeface="+mj-lt"/>
              </a:rPr>
              <a:t>2021 by joining </a:t>
            </a:r>
            <a:r>
              <a:rPr lang="en-US" dirty="0">
                <a:latin typeface="+mj-lt"/>
              </a:rPr>
              <a:t>the </a:t>
            </a:r>
            <a:r>
              <a:rPr lang="en-US">
                <a:latin typeface="+mj-lt"/>
              </a:rPr>
              <a:t>EOSC Stakeholder </a:t>
            </a:r>
            <a:r>
              <a:rPr lang="en-US" dirty="0">
                <a:latin typeface="+mj-lt"/>
              </a:rPr>
              <a:t>Forum</a:t>
            </a:r>
          </a:p>
        </p:txBody>
      </p:sp>
      <p:pic>
        <p:nvPicPr>
          <p:cNvPr id="20" name="Picture 6">
            <a:extLst>
              <a:ext uri="{FF2B5EF4-FFF2-40B4-BE49-F238E27FC236}">
                <a16:creationId xmlns:a16="http://schemas.microsoft.com/office/drawing/2014/main" xmlns="" id="{77121F6D-F36C-8A40-B3A4-EB1B9B6E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53" y="5294333"/>
            <a:ext cx="1703538" cy="317186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739486" y="5623600"/>
            <a:ext cx="7884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/>
              <a:t>PROPOSED STEP 1        :  Setting up a TWO-WAY COMMUNICATION STREET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69827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0DB2FB-B7A6-5F45-854C-08C43D22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further </a:t>
            </a:r>
            <a:r>
              <a:rPr lang="en-GB" dirty="0" smtClean="0"/>
              <a:t>questions and information: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B12B50-7AD1-BA48-BCBC-4E9AA1CB1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 </a:t>
            </a:r>
            <a:r>
              <a:rPr lang="it-IT" dirty="0" err="1"/>
              <a:t>Contact</a:t>
            </a:r>
            <a:r>
              <a:rPr lang="it-IT" dirty="0"/>
              <a:t> </a:t>
            </a:r>
            <a:r>
              <a:rPr lang="it-IT" dirty="0" err="1"/>
              <a:t>us</a:t>
            </a:r>
            <a:r>
              <a:rPr lang="it-IT" dirty="0"/>
              <a:t> </a:t>
            </a:r>
            <a:r>
              <a:rPr lang="it-IT" dirty="0">
                <a:hlinkClick r:id="rId2"/>
              </a:rPr>
              <a:t>www.eoscsecretariat.eu/contact-us</a:t>
            </a:r>
            <a:r>
              <a:rPr lang="it-IT" dirty="0"/>
              <a:t> </a:t>
            </a:r>
          </a:p>
          <a:p>
            <a:r>
              <a:rPr lang="it-IT" dirty="0"/>
              <a:t> Email </a:t>
            </a:r>
            <a:r>
              <a:rPr lang="it-IT" dirty="0" smtClean="0">
                <a:hlinkClick r:id="rId3"/>
              </a:rPr>
              <a:t>info@eoscsecretariat.eu</a:t>
            </a:r>
            <a:endParaRPr lang="it-IT" dirty="0" smtClean="0"/>
          </a:p>
          <a:p>
            <a:endParaRPr lang="it-IT" dirty="0"/>
          </a:p>
          <a:p>
            <a:r>
              <a:rPr lang="it-IT" dirty="0" smtClean="0"/>
              <a:t>Join </a:t>
            </a:r>
            <a:r>
              <a:rPr lang="it-IT" dirty="0" err="1" smtClean="0"/>
              <a:t>Webinar</a:t>
            </a:r>
            <a:r>
              <a:rPr lang="it-IT" dirty="0" smtClean="0"/>
              <a:t> </a:t>
            </a:r>
            <a:r>
              <a:rPr lang="mr-IN" dirty="0" smtClean="0"/>
              <a:t>–</a:t>
            </a:r>
            <a:r>
              <a:rPr lang="it-IT" dirty="0" smtClean="0"/>
              <a:t> </a:t>
            </a:r>
            <a:r>
              <a:rPr lang="it-IT" dirty="0" err="1" smtClean="0"/>
              <a:t>Monday</a:t>
            </a:r>
            <a:r>
              <a:rPr lang="it-IT" dirty="0" smtClean="0"/>
              <a:t> </a:t>
            </a:r>
            <a:r>
              <a:rPr lang="it-IT" dirty="0" err="1" smtClean="0"/>
              <a:t>July</a:t>
            </a:r>
            <a:r>
              <a:rPr lang="it-IT" dirty="0" smtClean="0"/>
              <a:t> 1°.</a:t>
            </a:r>
          </a:p>
          <a:p>
            <a:r>
              <a:rPr lang="it-IT" sz="1600" dirty="0">
                <a:hlinkClick r:id="rId4"/>
              </a:rPr>
              <a:t>https://</a:t>
            </a:r>
            <a:r>
              <a:rPr lang="it-IT" sz="1600" dirty="0" smtClean="0">
                <a:hlinkClick r:id="rId4"/>
              </a:rPr>
              <a:t>www.eosc-portal.eu/events/webinar-building-european-open-science-cloud</a:t>
            </a:r>
            <a:endParaRPr lang="it-IT" sz="1600" dirty="0" smtClean="0"/>
          </a:p>
          <a:p>
            <a:endParaRPr lang="it-IT" sz="1600" dirty="0"/>
          </a:p>
          <a:p>
            <a:endParaRPr lang="it-IT" sz="1600" dirty="0" smtClean="0"/>
          </a:p>
          <a:p>
            <a:endParaRPr lang="en-GB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9DAB9D3-1735-7F4D-B0E4-285D9274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9F42-A5EC-6345-BA71-4A7D45B88B50}" type="datetime1">
              <a:rPr lang="it-IT" smtClean="0"/>
              <a:t>27/06/19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21113C2-2D85-044F-9AC7-79F44EA4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CF803A-00DD-4B42-91C0-B61F9543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0832-AB1C-E34D-AA8B-C3967D9ADC84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2804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E0B0DB-B657-824E-AEAF-B85652CDF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72" y="2529445"/>
            <a:ext cx="4324738" cy="3550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Thank you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BERT MEERMAN</a:t>
            </a:r>
          </a:p>
          <a:p>
            <a:pPr marL="0" indent="0">
              <a:buNone/>
            </a:pPr>
            <a:r>
              <a:rPr lang="en-US" dirty="0" smtClean="0"/>
              <a:t>Director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GO FAIR FOUNDATION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3CC0D78-4E96-284E-9177-1B8C7F857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ESFRI Workshop on RIs and EOSC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9EAEE13-7F84-E443-AC4C-9F5AEF97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0832-AB1C-E34D-AA8B-C3967D9ADC84}" type="slidenum">
              <a:rPr lang="it-IT" smtClean="0"/>
              <a:t>14</a:t>
            </a:fld>
            <a:endParaRPr lang="it-IT"/>
          </a:p>
        </p:txBody>
      </p:sp>
      <p:sp>
        <p:nvSpPr>
          <p:cNvPr id="7" name="Rettangolo 90">
            <a:extLst>
              <a:ext uri="{FF2B5EF4-FFF2-40B4-BE49-F238E27FC236}">
                <a16:creationId xmlns="" xmlns:a16="http://schemas.microsoft.com/office/drawing/2014/main" id="{B3641522-0CF6-482F-98D1-F235A71C5EFC}"/>
              </a:ext>
            </a:extLst>
          </p:cNvPr>
          <p:cNvSpPr/>
          <p:nvPr/>
        </p:nvSpPr>
        <p:spPr>
          <a:xfrm>
            <a:off x="4700811" y="1415847"/>
            <a:ext cx="33183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chemeClr val="accent1"/>
                </a:solidFill>
              </a:rPr>
              <a:t>Get in touch via mail or on our channels </a:t>
            </a:r>
          </a:p>
        </p:txBody>
      </p:sp>
      <p:sp>
        <p:nvSpPr>
          <p:cNvPr id="8" name="CasellaDiTesto 86">
            <a:extLst>
              <a:ext uri="{FF2B5EF4-FFF2-40B4-BE49-F238E27FC236}">
                <a16:creationId xmlns="" xmlns:a16="http://schemas.microsoft.com/office/drawing/2014/main" id="{87EE1AAB-5D0A-4EE1-B164-0C35686673DB}"/>
              </a:ext>
            </a:extLst>
          </p:cNvPr>
          <p:cNvSpPr txBox="1"/>
          <p:nvPr/>
        </p:nvSpPr>
        <p:spPr>
          <a:xfrm>
            <a:off x="5498926" y="2931276"/>
            <a:ext cx="224183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hlinkClick r:id="rId3"/>
              </a:rPr>
              <a:t>info@eoscsecretariat.eu</a:t>
            </a:r>
            <a:endParaRPr lang="en-GB" sz="1600" b="1" dirty="0"/>
          </a:p>
          <a:p>
            <a:endParaRPr lang="en-GB" sz="1600" b="1" dirty="0"/>
          </a:p>
          <a:p>
            <a:endParaRPr lang="en-GB" sz="1600" b="1" dirty="0">
              <a:hlinkClick r:id="rId4"/>
            </a:endParaRPr>
          </a:p>
          <a:p>
            <a:r>
              <a:rPr lang="en-US" sz="1600" b="1" dirty="0">
                <a:hlinkClick r:id="rId4"/>
              </a:rPr>
              <a:t>www.eoscsecretariat.eu</a:t>
            </a:r>
            <a:endParaRPr lang="en-US" sz="1600" b="1" dirty="0"/>
          </a:p>
          <a:p>
            <a:endParaRPr lang="en-GB" sz="1600" b="1" dirty="0"/>
          </a:p>
          <a:p>
            <a:endParaRPr lang="en-GB" sz="1600" b="1" dirty="0"/>
          </a:p>
          <a:p>
            <a:r>
              <a:rPr lang="it-IT" sz="1600" b="1" dirty="0">
                <a:hlinkClick r:id="rId5"/>
              </a:rPr>
              <a:t>@</a:t>
            </a:r>
            <a:r>
              <a:rPr lang="it-IT" sz="1600" b="1" u="sng" dirty="0">
                <a:hlinkClick r:id="rId5"/>
              </a:rPr>
              <a:t>EoscSecretariat</a:t>
            </a:r>
            <a:endParaRPr lang="en-GB" sz="1600" b="1" dirty="0"/>
          </a:p>
          <a:p>
            <a:endParaRPr lang="en-GB" sz="1600" b="1" dirty="0"/>
          </a:p>
          <a:p>
            <a:endParaRPr lang="en-GB" sz="1600" b="1" dirty="0"/>
          </a:p>
          <a:p>
            <a:r>
              <a:rPr lang="en-US" sz="1600" b="1" dirty="0">
                <a:hlinkClick r:id="rId6"/>
              </a:rPr>
              <a:t>EOSC Secretariat</a:t>
            </a:r>
            <a:endParaRPr lang="en-GB" sz="1600" b="1" dirty="0"/>
          </a:p>
        </p:txBody>
      </p:sp>
      <p:pic>
        <p:nvPicPr>
          <p:cNvPr id="11" name="Picture 4" descr="https://static.thenounproject.com/png/23267-200.png">
            <a:extLst>
              <a:ext uri="{FF2B5EF4-FFF2-40B4-BE49-F238E27FC236}">
                <a16:creationId xmlns="" xmlns:a16="http://schemas.microsoft.com/office/drawing/2014/main" id="{750E8FD8-5B4D-43BA-BD3B-40AB98203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15" y="4297776"/>
            <a:ext cx="508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s://static.thenounproject.com/png/2051022-200.png">
            <a:extLst>
              <a:ext uri="{FF2B5EF4-FFF2-40B4-BE49-F238E27FC236}">
                <a16:creationId xmlns="" xmlns:a16="http://schemas.microsoft.com/office/drawing/2014/main" id="{6FE18C8B-363B-4800-93D5-0DC5E436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15" y="4964271"/>
            <a:ext cx="508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https://static.thenounproject.com/png/1939503-200.png">
            <a:extLst>
              <a:ext uri="{FF2B5EF4-FFF2-40B4-BE49-F238E27FC236}">
                <a16:creationId xmlns="" xmlns:a16="http://schemas.microsoft.com/office/drawing/2014/main" id="{38BB42E0-CB31-4C76-8DAD-8D381A7A8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350" y="3552979"/>
            <a:ext cx="508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static.thenounproject.com/png/1456848-200.png">
            <a:extLst>
              <a:ext uri="{FF2B5EF4-FFF2-40B4-BE49-F238E27FC236}">
                <a16:creationId xmlns="" xmlns:a16="http://schemas.microsoft.com/office/drawing/2014/main" id="{9D22E344-4F83-423F-A6B4-3D13A618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15" y="2876921"/>
            <a:ext cx="508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00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2C9781-A271-DB43-98F0-6DB627C25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65" y="397573"/>
            <a:ext cx="7886700" cy="915034"/>
          </a:xfrm>
        </p:spPr>
        <p:txBody>
          <a:bodyPr/>
          <a:lstStyle/>
          <a:p>
            <a:r>
              <a:rPr lang="en-US" sz="3200" dirty="0"/>
              <a:t>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63C92E-485F-AE47-83FF-B5E060593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65" y="1408175"/>
            <a:ext cx="8332470" cy="3829145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sz="2400" i="1" dirty="0">
              <a:solidFill>
                <a:srgbClr val="2A4A88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The EOSC Secretariat, effectively delivering 360° support to the EOSC Governance (</a:t>
            </a:r>
            <a:r>
              <a:rPr lang="en-US" sz="2400" b="1" dirty="0"/>
              <a:t>notably the Executive Board</a:t>
            </a:r>
            <a:r>
              <a:rPr lang="en-US" sz="2400" dirty="0"/>
              <a:t>), works openly and inclusively together with communities to co-create an all-encompassing European Open Science Cloud. 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i="1" dirty="0">
              <a:solidFill>
                <a:srgbClr val="2A4A88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400" i="1" dirty="0">
              <a:solidFill>
                <a:srgbClr val="2A4A88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BA19C2D-3022-3846-BC6C-0BDBEC01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28/01/19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C68A6C5-215A-EF4F-B3DD-5C726C75C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ESFRI Workshop on RIs and EOSC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DCF84F0-C4CF-E344-A042-5F918FAF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0832-AB1C-E34D-AA8B-C3967D9ADC8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912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B25483-913B-A04B-AA8B-981B72BCC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23594"/>
          </a:xfrm>
        </p:spPr>
        <p:txBody>
          <a:bodyPr>
            <a:normAutofit/>
          </a:bodyPr>
          <a:lstStyle/>
          <a:p>
            <a:r>
              <a:rPr lang="en-US" sz="3200" dirty="0"/>
              <a:t>Guiding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E0B0DB-B657-824E-AEAF-B85652CDF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1872"/>
            <a:ext cx="7886700" cy="49150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000" i="1" dirty="0"/>
              <a:t>Independency &amp; neutrality</a:t>
            </a:r>
          </a:p>
          <a:p>
            <a:pPr>
              <a:lnSpc>
                <a:spcPct val="150000"/>
              </a:lnSpc>
            </a:pPr>
            <a:r>
              <a:rPr lang="en-US" sz="2000" i="1" dirty="0"/>
              <a:t>Working for and under the supervision of the EB</a:t>
            </a:r>
          </a:p>
          <a:p>
            <a:pPr lvl="0">
              <a:lnSpc>
                <a:spcPct val="150000"/>
              </a:lnSpc>
            </a:pPr>
            <a:r>
              <a:rPr lang="en-GB" sz="2000" i="1" dirty="0"/>
              <a:t>Interim character, with an enabling and advisory approach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Supporting a user centric EOSC implementation, with the Co-creation budget at the command of the EB</a:t>
            </a:r>
            <a:endParaRPr lang="en-GB" sz="2000" i="1" dirty="0"/>
          </a:p>
          <a:p>
            <a:pPr>
              <a:lnSpc>
                <a:spcPct val="150000"/>
              </a:lnSpc>
            </a:pPr>
            <a:r>
              <a:rPr lang="en-GB" sz="2000" i="1" dirty="0"/>
              <a:t>Flexibility &amp; agility</a:t>
            </a:r>
          </a:p>
          <a:p>
            <a:pPr>
              <a:lnSpc>
                <a:spcPct val="150000"/>
              </a:lnSpc>
            </a:pPr>
            <a:r>
              <a:rPr lang="en-GB" sz="2000" i="1" dirty="0"/>
              <a:t>Transparency &amp; openness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FD24D39-052B-4540-A3A4-2FB69F8C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28/01/19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3CC0D78-4E96-284E-9177-1B8C7F857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ESFRI Workshop on RIs and EOSC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9EAEE13-7F84-E443-AC4C-9F5AEF97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0832-AB1C-E34D-AA8B-C3967D9ADC8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382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C3C9BA3-E6F3-EE4B-A40F-F0646ACD21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D080D-74FF-BC4B-95C4-BC8324BDFCB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8F0AF26-0EE3-0F4A-817A-A62F7327B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88" y="1607385"/>
            <a:ext cx="8317592" cy="5123418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8C90F384-C973-8B4E-93E7-4E51C27364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980728"/>
            <a:ext cx="8077200" cy="533400"/>
          </a:xfrm>
          <a:noFill/>
          <a:ln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r>
              <a:rPr lang="en-GB"/>
              <a:t>EOSC Governance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445A8D5B-BB16-9744-865E-849A93E758DA}"/>
              </a:ext>
            </a:extLst>
          </p:cNvPr>
          <p:cNvSpPr/>
          <p:nvPr/>
        </p:nvSpPr>
        <p:spPr bwMode="auto">
          <a:xfrm>
            <a:off x="3599892" y="4293096"/>
            <a:ext cx="2124236" cy="50405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A6B3157C-BC61-2B46-BA01-87C1B372D1A1}"/>
              </a:ext>
            </a:extLst>
          </p:cNvPr>
          <p:cNvSpPr/>
          <p:nvPr/>
        </p:nvSpPr>
        <p:spPr bwMode="auto">
          <a:xfrm>
            <a:off x="3509882" y="2708920"/>
            <a:ext cx="2358262" cy="57606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695EE00B-C4E9-4A8A-981C-83B4B6935A38}"/>
              </a:ext>
            </a:extLst>
          </p:cNvPr>
          <p:cNvSpPr/>
          <p:nvPr/>
        </p:nvSpPr>
        <p:spPr bwMode="auto">
          <a:xfrm>
            <a:off x="2633852" y="5945072"/>
            <a:ext cx="4105163" cy="914400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30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29431B58-3D8E-424B-A4B8-0255D37C2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0822"/>
          </a:xfrm>
        </p:spPr>
        <p:txBody>
          <a:bodyPr>
            <a:normAutofit/>
          </a:bodyPr>
          <a:lstStyle/>
          <a:p>
            <a:r>
              <a:rPr lang="en-US" sz="3200" dirty="0"/>
              <a:t>Our services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A31A0C4-5FF1-624C-82E1-EE3AAEE2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28/01/19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A9DC95E-687C-1A4E-8AC2-7433D3B9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ESFRI Workshop on RIs and EOSC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D236F32-C789-3748-9DB4-FBC66DFA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0832-AB1C-E34D-AA8B-C3967D9ADC84}" type="slidenum">
              <a:rPr lang="it-IT" smtClean="0"/>
              <a:t>5</a:t>
            </a:fld>
            <a:endParaRPr lang="it-IT"/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28036341-9088-4E44-B6AF-20C20F2B480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1205708" y="1205950"/>
            <a:ext cx="7188451" cy="5062576"/>
          </a:xfrm>
        </p:spPr>
      </p:pic>
    </p:spTree>
    <p:extLst>
      <p:ext uri="{BB962C8B-B14F-4D97-AF65-F5344CB8AC3E}">
        <p14:creationId xmlns:p14="http://schemas.microsoft.com/office/powerpoint/2010/main" val="426242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B25483-913B-A04B-AA8B-981B72BCC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23594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Tasks of WP 3.4 and WP7.2  International Initiatives 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E0B0DB-B657-824E-AEAF-B85652CDF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1872"/>
            <a:ext cx="7886700" cy="491509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i="1" dirty="0" smtClean="0"/>
              <a:t>Define, </a:t>
            </a:r>
            <a:r>
              <a:rPr lang="en-US" sz="2000" i="1" dirty="0" smtClean="0"/>
              <a:t>Engage </a:t>
            </a:r>
            <a:r>
              <a:rPr lang="en-US" sz="2000" i="1" dirty="0" smtClean="0"/>
              <a:t>and Onboarding of Stakeholders </a:t>
            </a:r>
            <a:endParaRPr lang="en-US" sz="2000" i="1" dirty="0" smtClean="0"/>
          </a:p>
          <a:p>
            <a:pPr lvl="0">
              <a:lnSpc>
                <a:spcPct val="150000"/>
              </a:lnSpc>
            </a:pPr>
            <a:r>
              <a:rPr lang="en-GB" sz="2000" i="1" dirty="0" smtClean="0"/>
              <a:t>Execute </a:t>
            </a:r>
            <a:r>
              <a:rPr lang="en-GB" sz="2000" i="1" dirty="0" smtClean="0"/>
              <a:t>Questionnaires </a:t>
            </a:r>
            <a:r>
              <a:rPr lang="en-GB" sz="2000" i="1" dirty="0" smtClean="0"/>
              <a:t>in order to manage expectations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Set up two-way communication with stakeholders</a:t>
            </a:r>
          </a:p>
          <a:p>
            <a:pPr lvl="1">
              <a:lnSpc>
                <a:spcPct val="150000"/>
              </a:lnSpc>
            </a:pPr>
            <a:r>
              <a:rPr lang="en-US" sz="1600" i="1" dirty="0" smtClean="0"/>
              <a:t>Gather input from the </a:t>
            </a:r>
            <a:r>
              <a:rPr lang="en-US" sz="1600" i="1" dirty="0" smtClean="0"/>
              <a:t>community and from int’l initiatives.</a:t>
            </a:r>
            <a:endParaRPr lang="en-US" sz="1600" i="1" dirty="0" smtClean="0"/>
          </a:p>
          <a:p>
            <a:pPr lvl="1">
              <a:lnSpc>
                <a:spcPct val="150000"/>
              </a:lnSpc>
            </a:pPr>
            <a:r>
              <a:rPr lang="en-US" sz="1600" i="1" dirty="0" smtClean="0"/>
              <a:t>Inform about progress at EOSC </a:t>
            </a:r>
            <a:r>
              <a:rPr lang="en-US" sz="1600" i="1" dirty="0" smtClean="0"/>
              <a:t>level.</a:t>
            </a:r>
          </a:p>
          <a:p>
            <a:pPr lvl="1">
              <a:lnSpc>
                <a:spcPct val="150000"/>
              </a:lnSpc>
            </a:pPr>
            <a:r>
              <a:rPr lang="en-US" sz="1600" i="1" dirty="0" smtClean="0"/>
              <a:t>Inform on </a:t>
            </a:r>
            <a:r>
              <a:rPr lang="en-US" sz="1600" i="1" dirty="0" err="1" smtClean="0"/>
              <a:t>FAIRsFAIR</a:t>
            </a:r>
            <a:r>
              <a:rPr lang="en-US" sz="1600" i="1" dirty="0" smtClean="0"/>
              <a:t>, Nordic FAIR, EOSC 5B Projects and EOSC Hub. </a:t>
            </a:r>
            <a:endParaRPr lang="en-US" sz="1600" i="1" dirty="0" smtClean="0"/>
          </a:p>
          <a:p>
            <a:pPr lvl="1">
              <a:lnSpc>
                <a:spcPct val="150000"/>
              </a:lnSpc>
            </a:pPr>
            <a:r>
              <a:rPr lang="en-US" sz="1600" i="1" dirty="0" smtClean="0"/>
              <a:t>Organize info-sessions and/or webinars.</a:t>
            </a:r>
          </a:p>
          <a:p>
            <a:pPr lvl="1">
              <a:lnSpc>
                <a:spcPct val="150000"/>
              </a:lnSpc>
            </a:pPr>
            <a:r>
              <a:rPr lang="en-US" sz="1600" i="1" dirty="0" smtClean="0"/>
              <a:t>Define and promote common / best practices to EOSC</a:t>
            </a:r>
            <a:endParaRPr lang="en-GB" sz="1600" i="1" dirty="0" smtClean="0"/>
          </a:p>
          <a:p>
            <a:pPr>
              <a:lnSpc>
                <a:spcPct val="150000"/>
              </a:lnSpc>
            </a:pPr>
            <a:r>
              <a:rPr lang="en-GB" sz="2000" i="1" dirty="0" smtClean="0"/>
              <a:t>Guide stakeholders with co-creation </a:t>
            </a:r>
            <a:r>
              <a:rPr lang="en-GB" sz="2000" i="1" dirty="0" smtClean="0"/>
              <a:t>opportunities</a:t>
            </a:r>
          </a:p>
          <a:p>
            <a:pPr>
              <a:lnSpc>
                <a:spcPct val="150000"/>
              </a:lnSpc>
            </a:pPr>
            <a:r>
              <a:rPr lang="en-GB" sz="2000" i="1" dirty="0" smtClean="0"/>
              <a:t>Guide stakeholders to participate in EOSC WG’s.</a:t>
            </a:r>
            <a:endParaRPr lang="en-GB" sz="2000" i="1" dirty="0" smtClean="0"/>
          </a:p>
          <a:p>
            <a:pPr marL="0" indent="0">
              <a:lnSpc>
                <a:spcPct val="150000"/>
              </a:lnSpc>
              <a:buNone/>
            </a:pPr>
            <a:endParaRPr lang="en-GB" sz="2000" i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FD24D39-052B-4540-A3A4-2FB69F8C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28/01/19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3CC0D78-4E96-284E-9177-1B8C7F857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ESFRI Workshop on RIs and EOSC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9EAEE13-7F84-E443-AC4C-9F5AEF97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0832-AB1C-E34D-AA8B-C3967D9ADC84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619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76B246-0665-5B47-862A-A57EEE04F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98" y="427835"/>
            <a:ext cx="8725285" cy="800410"/>
          </a:xfrm>
        </p:spPr>
        <p:txBody>
          <a:bodyPr>
            <a:normAutofit/>
          </a:bodyPr>
          <a:lstStyle/>
          <a:p>
            <a:r>
              <a:rPr lang="en-US" sz="3200" dirty="0"/>
              <a:t>Our team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91FB52A-9F2D-E848-9550-FB984FD4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28/01/19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92CA0A7-B1A5-E245-8B23-074FE643B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ESFRI Workshop on RIs and EOSC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9229E53-A3C2-2849-996D-6DE3FA55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0832-AB1C-E34D-AA8B-C3967D9ADC84}" type="slidenum">
              <a:rPr lang="it-IT" smtClean="0"/>
              <a:t>7</a:t>
            </a:fld>
            <a:endParaRPr lang="it-IT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5085F663-C69D-3442-9891-55A34FDBFD8F}"/>
              </a:ext>
            </a:extLst>
          </p:cNvPr>
          <p:cNvGrpSpPr/>
          <p:nvPr/>
        </p:nvGrpSpPr>
        <p:grpSpPr>
          <a:xfrm>
            <a:off x="1172653" y="865559"/>
            <a:ext cx="6602958" cy="4371795"/>
            <a:chOff x="0" y="-119476"/>
            <a:chExt cx="5598968" cy="4302306"/>
          </a:xfrm>
        </p:grpSpPr>
        <p:graphicFrame>
          <p:nvGraphicFramePr>
            <p:cNvPr id="8" name="Diagram 7">
              <a:extLst>
                <a:ext uri="{FF2B5EF4-FFF2-40B4-BE49-F238E27FC236}">
                  <a16:creationId xmlns="" xmlns:a16="http://schemas.microsoft.com/office/drawing/2014/main" id="{F7ECB3BC-0FCA-8A46-B47E-012942A31F3F}"/>
                </a:ext>
              </a:extLst>
            </p:cNvPr>
            <p:cNvGraphicFramePr/>
            <p:nvPr/>
          </p:nvGraphicFramePr>
          <p:xfrm>
            <a:off x="0" y="403761"/>
            <a:ext cx="5486400" cy="3200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185A0D45-6234-D349-A635-2018BD7F5751}"/>
                </a:ext>
              </a:extLst>
            </p:cNvPr>
            <p:cNvGrpSpPr/>
            <p:nvPr/>
          </p:nvGrpSpPr>
          <p:grpSpPr>
            <a:xfrm>
              <a:off x="0" y="-119476"/>
              <a:ext cx="5598968" cy="4302306"/>
              <a:chOff x="0" y="-119476"/>
              <a:chExt cx="5598968" cy="430230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="" xmlns:a16="http://schemas.microsoft.com/office/drawing/2014/main" id="{F4EF4732-7AF4-7F4B-89DA-DAF9E0C015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269" t="21905" r="56089" b="51214"/>
              <a:stretch/>
            </p:blipFill>
            <p:spPr bwMode="auto">
              <a:xfrm>
                <a:off x="2339439" y="1530835"/>
                <a:ext cx="806450" cy="784860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11" name="Picture 10" descr="1731_cf938d8dff0ab77d0376467ae336b10c682c3933.jpg (1731Ã475)">
                <a:extLst>
                  <a:ext uri="{FF2B5EF4-FFF2-40B4-BE49-F238E27FC236}">
                    <a16:creationId xmlns="" xmlns:a16="http://schemas.microsoft.com/office/drawing/2014/main" id="{D79DE112-50A1-0948-A382-2C38FCA4CF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3174" y="-119476"/>
                <a:ext cx="1906905" cy="5232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Picture 11" descr="Image result for athena research centre logo">
                <a:extLst>
                  <a:ext uri="{FF2B5EF4-FFF2-40B4-BE49-F238E27FC236}">
                    <a16:creationId xmlns="" xmlns:a16="http://schemas.microsoft.com/office/drawing/2014/main" id="{2CFFD21E-7EF5-1240-B075-574CDC1CF0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548" t="29536" r="20437" b="31536"/>
              <a:stretch/>
            </p:blipFill>
            <p:spPr bwMode="auto">
              <a:xfrm>
                <a:off x="3847605" y="308758"/>
                <a:ext cx="1013460" cy="510540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13" name="Picture 12" descr="Image result for CERN logo">
                <a:extLst>
                  <a:ext uri="{FF2B5EF4-FFF2-40B4-BE49-F238E27FC236}">
                    <a16:creationId xmlns="" xmlns:a16="http://schemas.microsoft.com/office/drawing/2014/main" id="{B763CDA6-0494-B94C-965A-D59D92DC0B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7621" y="950026"/>
                <a:ext cx="735965" cy="74803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Picture 13" descr="Image result for CNR ISTI logo">
                <a:extLst>
                  <a:ext uri="{FF2B5EF4-FFF2-40B4-BE49-F238E27FC236}">
                    <a16:creationId xmlns="" xmlns:a16="http://schemas.microsoft.com/office/drawing/2014/main" id="{8B4A5B35-4C18-E446-980D-0DC30596B3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2618" y="2113808"/>
                <a:ext cx="1276350" cy="6286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Picture 14" descr="Image result for CSC finland logo">
                <a:extLst>
                  <a:ext uri="{FF2B5EF4-FFF2-40B4-BE49-F238E27FC236}">
                    <a16:creationId xmlns="" xmlns:a16="http://schemas.microsoft.com/office/drawing/2014/main" id="{E0A0098E-C970-6C45-857D-A48F815040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5147" y="3692600"/>
                <a:ext cx="2152650" cy="4902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" name="Picture 15" descr="Image result for GEANT research logo">
                <a:extLst>
                  <a:ext uri="{FF2B5EF4-FFF2-40B4-BE49-F238E27FC236}">
                    <a16:creationId xmlns="" xmlns:a16="http://schemas.microsoft.com/office/drawing/2014/main" id="{01B94AA6-DB2F-714F-879C-6D01AC6E66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77970" y="3034569"/>
                <a:ext cx="1139825" cy="56959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Picture 16" descr="Image result for GO FAIR logo">
                <a:extLst>
                  <a:ext uri="{FF2B5EF4-FFF2-40B4-BE49-F238E27FC236}">
                    <a16:creationId xmlns="" xmlns:a16="http://schemas.microsoft.com/office/drawing/2014/main" id="{64E9F1D9-F4B9-9A47-8F31-BD1C0DA75E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3693" b="31263"/>
              <a:stretch/>
            </p:blipFill>
            <p:spPr bwMode="auto">
              <a:xfrm>
                <a:off x="1436915" y="3767540"/>
                <a:ext cx="1185545" cy="415290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18" name="Picture 17">
                <a:extLst>
                  <a:ext uri="{FF2B5EF4-FFF2-40B4-BE49-F238E27FC236}">
                    <a16:creationId xmlns="" xmlns:a16="http://schemas.microsoft.com/office/drawing/2014/main" id="{6F4D9EA2-149F-FF49-9C88-BCC30BFA75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2504" y="2315688"/>
                <a:ext cx="855345" cy="4273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" name="Picture 18" descr="https://www.trust-itservices.com/sites/all/themes/trustitservices/logo.png">
                <a:extLst>
                  <a:ext uri="{FF2B5EF4-FFF2-40B4-BE49-F238E27FC236}">
                    <a16:creationId xmlns="" xmlns:a16="http://schemas.microsoft.com/office/drawing/2014/main" id="{65E0E75D-6F2A-8C4E-85B9-BC41C8046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010" y="3301340"/>
                <a:ext cx="1264920" cy="35623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Picture 19" descr="Image result for UKRI logo">
                <a:extLst>
                  <a:ext uri="{FF2B5EF4-FFF2-40B4-BE49-F238E27FC236}">
                    <a16:creationId xmlns="" xmlns:a16="http://schemas.microsoft.com/office/drawing/2014/main" id="{B1FA43A7-A0AC-2A4D-8F93-5E8B527F7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651" y="523233"/>
                <a:ext cx="1224280" cy="3200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" name="Picture 20" descr="Image result for Technische UniversitÃ¤t Wien logo">
                <a:extLst>
                  <a:ext uri="{FF2B5EF4-FFF2-40B4-BE49-F238E27FC236}">
                    <a16:creationId xmlns="" xmlns:a16="http://schemas.microsoft.com/office/drawing/2014/main" id="{321C2CD8-3C7D-1B41-9CB3-D3173A41A8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389413"/>
                <a:ext cx="1128395" cy="4273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79320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96172" y="1073291"/>
            <a:ext cx="853219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1200"/>
              </a:spcBef>
              <a:buAutoNum type="arabicPeriod"/>
            </a:pPr>
            <a:r>
              <a:rPr lang="en-US" sz="2200" b="1" dirty="0" smtClean="0">
                <a:solidFill>
                  <a:srgbClr val="2A4A88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Co-creation budget </a:t>
            </a:r>
          </a:p>
          <a:p>
            <a:pPr marL="539750" algn="just">
              <a:spcBef>
                <a:spcPts val="1200"/>
              </a:spcBef>
            </a:pP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EOSCSecretariat.eu retains a high degree of flexibility in its roll-out plan by adopting a co-creation </a:t>
            </a:r>
            <a:r>
              <a:rPr 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 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providing budget for all upcoming, foreseen and unforeseen, activities and actions related to the work of the EOSC Secretariat to support the EOSC </a:t>
            </a:r>
            <a:r>
              <a:rPr 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Governance.</a:t>
            </a:r>
          </a:p>
          <a:p>
            <a:pPr algn="just">
              <a:spcBef>
                <a:spcPts val="1200"/>
              </a:spcBef>
            </a:pPr>
            <a:r>
              <a:rPr lang="en-US" sz="2200" b="1" dirty="0" smtClean="0">
                <a:solidFill>
                  <a:srgbClr val="2A4A88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2. Who can apply for co-creation activities?</a:t>
            </a:r>
          </a:p>
          <a:p>
            <a:pPr marL="657225" indent="-342900" algn="just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Individuals 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natural persons residing in the Member States of the European Union (EU), including their outermost regions and the associated countries (AC)</a:t>
            </a:r>
          </a:p>
          <a:p>
            <a:pPr marL="657225" indent="-342900" algn="just">
              <a:spcBef>
                <a:spcPts val="1200"/>
              </a:spcBef>
              <a:spcAft>
                <a:spcPts val="600"/>
              </a:spcAft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Applicants who are not receiving support from other instruments (EU or 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 Research Infrastructure </a:t>
            </a:r>
            <a:r>
              <a:rPr 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projects) for the proposed activities, and are not being funded from other sources for an identical activity</a:t>
            </a:r>
          </a:p>
        </p:txBody>
      </p:sp>
      <p:sp>
        <p:nvSpPr>
          <p:cNvPr id="4" name="Retângulo 2"/>
          <p:cNvSpPr/>
          <p:nvPr/>
        </p:nvSpPr>
        <p:spPr>
          <a:xfrm>
            <a:off x="4162425" y="285070"/>
            <a:ext cx="4981575" cy="553998"/>
          </a:xfrm>
          <a:prstGeom prst="rect">
            <a:avLst/>
          </a:prstGeom>
          <a:solidFill>
            <a:srgbClr val="2A4A88"/>
          </a:solidFill>
        </p:spPr>
        <p:txBody>
          <a:bodyPr wrap="square" anchor="ctr">
            <a:spAutoFit/>
          </a:bodyPr>
          <a:lstStyle/>
          <a:p>
            <a:pPr>
              <a:buClr>
                <a:srgbClr val="2A4A88"/>
              </a:buClr>
            </a:pPr>
            <a:endParaRPr lang="en-US" sz="600" b="1" dirty="0">
              <a:solidFill>
                <a:schemeClr val="bg1"/>
              </a:solidFill>
            </a:endParaRPr>
          </a:p>
          <a:p>
            <a:pPr>
              <a:buClr>
                <a:srgbClr val="2A4A88"/>
              </a:buClr>
            </a:pP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</a:rPr>
              <a:t>   </a:t>
            </a:r>
            <a:r>
              <a:rPr lang="en-US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CO-CREATION BUDGET AND REQUEST FORM</a:t>
            </a:r>
            <a:endParaRPr lang="en-US" b="1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>
              <a:buClr>
                <a:srgbClr val="2A4A88"/>
              </a:buClr>
            </a:pPr>
            <a:endParaRPr 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8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96172" y="1073291"/>
            <a:ext cx="8532192" cy="4275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1200"/>
              </a:spcBef>
              <a:buFont typeface="+mj-lt"/>
              <a:buAutoNum type="arabicPeriod" startAt="3"/>
            </a:pPr>
            <a:r>
              <a:rPr lang="en-US" sz="2200" b="1" dirty="0" smtClean="0">
                <a:solidFill>
                  <a:srgbClr val="2A4A88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What </a:t>
            </a:r>
            <a:r>
              <a:rPr lang="en-US" sz="2200" b="1" dirty="0">
                <a:solidFill>
                  <a:srgbClr val="2A4A88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are the application and evaluation criteria? </a:t>
            </a:r>
          </a:p>
          <a:p>
            <a:pPr marL="882650" indent="-342900" algn="just">
              <a:spcBef>
                <a:spcPts val="70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Eligibility according to H2020 criteria</a:t>
            </a:r>
          </a:p>
          <a:p>
            <a:pPr marL="882650" indent="-342900" algn="just">
              <a:spcBef>
                <a:spcPts val="70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 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actions which are related to the work of the EOSC Secretariat to support the EOSC Governance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 particular the activities of the Executive Board Working Groups, the Governance Board Sub Groups and the Stakeholder Forum</a:t>
            </a:r>
          </a:p>
          <a:p>
            <a:pPr marL="882650" indent="-342900" algn="just">
              <a:spcBef>
                <a:spcPts val="70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Added 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existing EOSC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2650" indent="-342900" algn="just">
              <a:spcBef>
                <a:spcPts val="70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Quantified 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 for the EOSC/KPIs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the corresponding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</a:t>
            </a:r>
          </a:p>
          <a:p>
            <a:pPr marL="539750" algn="just">
              <a:spcBef>
                <a:spcPts val="700"/>
              </a:spcBef>
              <a:buClr>
                <a:srgbClr val="FFC000"/>
              </a:buClr>
            </a:pP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700"/>
              </a:spcBef>
              <a:buClr>
                <a:srgbClr val="FFC000"/>
              </a:buClr>
            </a:pPr>
            <a:r>
              <a:rPr lang="en-US" sz="2200" b="1" dirty="0" smtClean="0">
                <a:solidFill>
                  <a:srgbClr val="2A4A88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4. Process of the request</a:t>
            </a:r>
            <a:r>
              <a:rPr lang="en-US" sz="2000" b="1" dirty="0" smtClean="0">
                <a:solidFill>
                  <a:srgbClr val="2A4A88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solidFill>
                <a:srgbClr val="2A4A88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700"/>
              </a:spcBef>
              <a:buClr>
                <a:srgbClr val="FFC000"/>
              </a:buClr>
            </a:pPr>
            <a:endParaRPr lang="en-US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2"/>
          <p:cNvSpPr/>
          <p:nvPr/>
        </p:nvSpPr>
        <p:spPr>
          <a:xfrm>
            <a:off x="4162425" y="285070"/>
            <a:ext cx="4981575" cy="553998"/>
          </a:xfrm>
          <a:prstGeom prst="rect">
            <a:avLst/>
          </a:prstGeom>
          <a:solidFill>
            <a:srgbClr val="2A4A88"/>
          </a:solidFill>
        </p:spPr>
        <p:txBody>
          <a:bodyPr wrap="square" anchor="ctr">
            <a:spAutoFit/>
          </a:bodyPr>
          <a:lstStyle/>
          <a:p>
            <a:pPr>
              <a:buClr>
                <a:srgbClr val="2A4A88"/>
              </a:buClr>
            </a:pPr>
            <a:endParaRPr lang="en-US" sz="600" b="1" dirty="0">
              <a:solidFill>
                <a:schemeClr val="bg1"/>
              </a:solidFill>
            </a:endParaRPr>
          </a:p>
          <a:p>
            <a:pPr>
              <a:buClr>
                <a:srgbClr val="2A4A88"/>
              </a:buClr>
            </a:pP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</a:rPr>
              <a:t>   </a:t>
            </a:r>
            <a:r>
              <a:rPr lang="en-US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CO-CREATION BUDGET AND REQUEST FORM</a:t>
            </a:r>
            <a:endParaRPr lang="en-US" b="1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>
              <a:buClr>
                <a:srgbClr val="2A4A88"/>
              </a:buClr>
            </a:pPr>
            <a:endParaRPr lang="en-US" sz="6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-348939" y="4234887"/>
          <a:ext cx="9622413" cy="2980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3549302" y="4515501"/>
            <a:ext cx="245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de-AT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appr</a:t>
            </a:r>
            <a:r>
              <a:rPr lang="de-A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30-45 </a:t>
            </a:r>
            <a:r>
              <a:rPr lang="de-AT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days</a:t>
            </a:r>
            <a:r>
              <a:rPr lang="de-A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de-A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38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3FCA22-8F5D-4E49-A88B-2B4B923EAE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>
                                            <p:graphicEl>
                                              <a:dgm id="{563FCA22-8F5D-4E49-A88B-2B4B923EAE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39FE3FC-4E81-46C6-AB9B-07568DBD7E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5">
                                            <p:graphicEl>
                                              <a:dgm id="{439FE3FC-4E81-46C6-AB9B-07568DBD7E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0B9A3A-5832-4A83-9DA7-B4B6F478B1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5">
                                            <p:graphicEl>
                                              <a:dgm id="{960B9A3A-5832-4A83-9DA7-B4B6F478B1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D4AD7D-5DB6-4F4E-8853-27CC9571EF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5">
                                            <p:graphicEl>
                                              <a:dgm id="{E1D4AD7D-5DB6-4F4E-8853-27CC9571EF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8A9BC0-7EE9-411C-96B8-8E6363843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5">
                                            <p:graphicEl>
                                              <a:dgm id="{6D8A9BC0-7EE9-411C-96B8-8E6363843A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9105CA-91B6-4086-AEC7-EA383CC75F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5">
                                            <p:graphicEl>
                                              <a:dgm id="{269105CA-91B6-4086-AEC7-EA383CC75F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9815F00-07C0-4667-83F0-61BEDEE948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5">
                                            <p:graphicEl>
                                              <a:dgm id="{E9815F00-07C0-4667-83F0-61BEDEE948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675DEB1-57E5-4455-ADDF-1FEE2A4150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5">
                                            <p:graphicEl>
                                              <a:dgm id="{F675DEB1-57E5-4455-ADDF-1FEE2A4150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7EBBBF9-268B-4493-8721-59A95E7AF1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5">
                                            <p:graphicEl>
                                              <a:dgm id="{D7EBBBF9-268B-4493-8721-59A95E7AF1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1914C5-84E7-4BF8-BCD8-D254BD0608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5">
                                            <p:graphicEl>
                                              <a:dgm id="{031914C5-84E7-4BF8-BCD8-D254BD0608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EOSC-Secretariat" id="{CBDDB9AA-F0E2-CB4D-9960-4FB3BE40EC02}" vid="{79C5ED94-E8D6-794A-A6C1-D9DA6ED5ACE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3A5AC49B660D43BEA091CF3F8A15D6" ma:contentTypeVersion="2" ma:contentTypeDescription="Create a new document." ma:contentTypeScope="" ma:versionID="f690ce4ef0ab64af0397e4c7a13e89fc">
  <xsd:schema xmlns:xsd="http://www.w3.org/2001/XMLSchema" xmlns:xs="http://www.w3.org/2001/XMLSchema" xmlns:p="http://schemas.microsoft.com/office/2006/metadata/properties" xmlns:ns2="18f92d50-0bd5-417c-8ff3-f0425caa26b3" targetNamespace="http://schemas.microsoft.com/office/2006/metadata/properties" ma:root="true" ma:fieldsID="3392f9e4c577b3c62d7c3df47e5fcfc0" ns2:_="">
    <xsd:import namespace="18f92d50-0bd5-417c-8ff3-f0425caa26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f92d50-0bd5-417c-8ff3-f0425caa2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9C02EF-EB8B-4B25-8E6A-BD3320F041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9BAB70-69C6-4C1F-812E-67A2847C7BB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61192EC-F718-4AAA-9B1E-2749AE4F33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f92d50-0bd5-417c-8ff3-f0425caa26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 di Office</Template>
  <TotalTime>8143</TotalTime>
  <Words>696</Words>
  <Application>Microsoft Macintosh PowerPoint</Application>
  <PresentationFormat>Diavoorstelling (4:3)</PresentationFormat>
  <Paragraphs>147</Paragraphs>
  <Slides>14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22" baseType="lpstr">
      <vt:lpstr>Calibri</vt:lpstr>
      <vt:lpstr>Calibri Light</vt:lpstr>
      <vt:lpstr>Georgia</vt:lpstr>
      <vt:lpstr>Mangal</vt:lpstr>
      <vt:lpstr>Trebuchet MS</vt:lpstr>
      <vt:lpstr>Wingdings</vt:lpstr>
      <vt:lpstr>Arial</vt:lpstr>
      <vt:lpstr>Tema di Office</vt:lpstr>
      <vt:lpstr>Secretariat support services</vt:lpstr>
      <vt:lpstr>Scope</vt:lpstr>
      <vt:lpstr>Guiding principles</vt:lpstr>
      <vt:lpstr>EOSC Governance</vt:lpstr>
      <vt:lpstr>Our services</vt:lpstr>
      <vt:lpstr>Tasks of WP 3.4 and WP7.2  International Initiatives  </vt:lpstr>
      <vt:lpstr>Our team </vt:lpstr>
      <vt:lpstr>PowerPoint-presentatie</vt:lpstr>
      <vt:lpstr>PowerPoint-presentatie</vt:lpstr>
      <vt:lpstr>PowerPoint-presentatie</vt:lpstr>
      <vt:lpstr>Co-Creation opportunities for GEDE, like :</vt:lpstr>
      <vt:lpstr>What you can do</vt:lpstr>
      <vt:lpstr>For further questions and information: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Agis Evrigenis</dc:creator>
  <cp:lastModifiedBy>Microsoft Office-gebruiker</cp:lastModifiedBy>
  <cp:revision>42</cp:revision>
  <dcterms:created xsi:type="dcterms:W3CDTF">2019-01-17T22:37:58Z</dcterms:created>
  <dcterms:modified xsi:type="dcterms:W3CDTF">2019-06-27T15:27:46Z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0x010100283A5AC49B660D43BEA091CF3F8A15D6</vt:lpwstr>
  </property>
</Properties>
</file>