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97675" cy="9874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3"/>
    <p:restoredTop sz="94295"/>
  </p:normalViewPr>
  <p:slideViewPr>
    <p:cSldViewPr snapToGrid="0" snapToObjects="1">
      <p:cViewPr varScale="1">
        <p:scale>
          <a:sx n="96" d="100"/>
          <a:sy n="96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4AABE-5C5C-FA4F-B013-0AF6D405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C4489-0163-6F4E-A460-BF9F6A3BB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D6D1FF-2241-8849-AC03-9B3D02CA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4FA4F-CFA4-5346-82BA-86581B08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0A432-29FD-8944-A46C-95B26AF6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66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3FB38-BBEF-6645-9C23-F185A84B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08C534-067F-5F43-9A28-046945DC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609C25-F2F2-3A44-8884-82D1C27D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CC0F0-5C13-4049-8190-EBAC2E67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5289A-5D75-F644-A72C-45B670A0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2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9B15A4-DDD0-E64B-813C-D0E259D7A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2D53B7-4006-944E-9BFC-E8D28EB8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26ED57-02EC-2442-B05A-4E767303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71E3D-BC0F-1044-B8D2-8741948E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A8E2CA-7875-6F41-843E-49297353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14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FEE0F-E089-FF45-822B-7A10276F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EE7297-ECAB-104A-9327-55DA6373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6941E-1D94-5940-B499-69A69407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94D7C-1FB6-E540-BF07-291B01CC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F1E3A-FABF-9D4D-AEFE-31F6BFE8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84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374BB-60A6-2045-B9BF-54299545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8C97E-BF08-DD4F-9427-F9872670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FF006-C0C6-AF49-AF53-0D1E0EB7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10309F-2210-DA43-9135-FB846ECC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B4103-4627-FE43-AF55-73B4A8A0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CDD16-8BF2-8A4E-AC15-D29859DF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584C1-38D3-454A-AC1B-06AB537F5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00292-C229-8D4B-95FF-9F44D9CA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2886DD-179B-5140-B6E5-B51AC9A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36D02B-F52B-C545-A1C4-F5BB57AC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4F68A-EFDD-364C-9469-81B511D4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42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4E582-A1B0-0A41-87B2-F2D1376B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4A47EE-43E8-7F41-9DC8-5D5B09EB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F7D0-FE0F-8B43-9924-25C784E7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11AAE5-8042-8042-8518-A417F8399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674018-A63C-E546-A011-7D68BDD42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765C16-89D0-474C-ADE8-017598B4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941743-A9B1-9540-BBD0-79AC8768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1BB114-E08D-4A48-93DD-6ED3F378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9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13AA4-F04E-0F45-A99B-DEBE0750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1AD78A-52A4-6B4E-A266-ED626372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5C7B48-C767-E143-A1A8-169533AA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9D1185-57ED-BC45-901C-01B7F67D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0AC01C-9787-C44B-BF89-4C2818D3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3C928B-06C0-804C-8456-3A59396C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4117E8-5B02-244B-84EB-252F8F1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5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D7979-4613-2B40-9F66-552D8385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7CBA6-C42C-1B4A-A769-E5535BC0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166BF-15D1-184B-8C1B-1446195CF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FDF46-07CC-884C-A0A9-432EBA76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8C99DE-4DB3-4E47-9643-9D96CCA8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7E5857-8AEE-0843-9F47-62DBD74F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05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2E395-54C3-144E-ADBC-AAC8A6D6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FC80F6-7643-814F-93A5-69428FDA5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4FD4C2-8A5C-8049-AFD1-C290462BA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7C964-2771-0341-8CF5-E7B41584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26D78F-CF14-6241-A5A9-C0C13833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0387A3-59D3-954D-9237-751C88F4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A31B5D-80A7-EF40-8ACD-91A596FF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332BC3-0E3E-694D-97CD-FCC38181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DD02D-CA27-DD44-BBAC-A9624A7B4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778-48E1-EF40-8144-898476245B37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59076-9DF8-FB4F-8E93-1AF037440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894E2-B60E-9A42-B249-772AD2EC9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0BE6-2E36-114D-8E20-4A3B137F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1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-alliance.org/groups/software-source-code-ig" TargetMode="External"/><Relationship Id="rId2" Type="http://schemas.openxmlformats.org/officeDocument/2006/relationships/hyperlink" Target="https://www.rd-alliance.org/fair-principles-research-softw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9A4DF-52DF-6945-A84F-770FACF62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262" y="4923692"/>
            <a:ext cx="9144000" cy="879803"/>
          </a:xfrm>
        </p:spPr>
        <p:txBody>
          <a:bodyPr>
            <a:normAutofit/>
          </a:bodyPr>
          <a:lstStyle/>
          <a:p>
            <a:r>
              <a:rPr lang="de-DE" sz="3600" dirty="0"/>
              <a:t>Carlo Zwölf</a:t>
            </a:r>
            <a:endParaRPr lang="fr-FR" sz="3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46588E-2868-48B7-8BFB-F8AE098F73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2" y="739508"/>
            <a:ext cx="5231121" cy="2260534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254C25A1-53EC-4027-8179-027457D1EA9E}"/>
              </a:ext>
            </a:extLst>
          </p:cNvPr>
          <p:cNvSpPr txBox="1">
            <a:spLocks/>
          </p:cNvSpPr>
          <p:nvPr/>
        </p:nvSpPr>
        <p:spPr>
          <a:xfrm>
            <a:off x="1581262" y="3408362"/>
            <a:ext cx="9144000" cy="1242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>
                <a:solidFill>
                  <a:schemeClr val="accent2">
                    <a:lumMod val="50000"/>
                  </a:schemeClr>
                </a:solidFill>
              </a:rPr>
              <a:t>Sketching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 GEDE future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A1A9C-C764-BB4C-80B2-B9980472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Yet 4 years of </a:t>
            </a:r>
            <a:r>
              <a:rPr lang="en-AU" dirty="0" err="1"/>
              <a:t>GEDE</a:t>
            </a:r>
            <a:r>
              <a:rPr lang="en-AU" dirty="0"/>
              <a:t> </a:t>
            </a:r>
            <a:r>
              <a:rPr lang="en-AU" sz="2000" dirty="0"/>
              <a:t>(start summer 2016)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544EA-3AEF-374E-9B6C-83D1CB41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global and European data landscape moved fast:</a:t>
            </a:r>
          </a:p>
          <a:p>
            <a:pPr lvl="1"/>
            <a:r>
              <a:rPr lang="en-AU" dirty="0"/>
              <a:t>FAIR principles became a data-evidence</a:t>
            </a:r>
          </a:p>
          <a:p>
            <a:pPr lvl="1"/>
            <a:r>
              <a:rPr lang="en-AU" dirty="0"/>
              <a:t>FAIR related initiatives are promoted (</a:t>
            </a:r>
            <a:r>
              <a:rPr lang="en-AU" dirty="0" err="1"/>
              <a:t>GoFAIR</a:t>
            </a:r>
            <a:r>
              <a:rPr lang="en-AU" dirty="0"/>
              <a:t>, </a:t>
            </a:r>
            <a:r>
              <a:rPr lang="en-AU" dirty="0" err="1"/>
              <a:t>FAIRsFAIR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Cluster projects are launched</a:t>
            </a:r>
          </a:p>
          <a:p>
            <a:pPr lvl="1"/>
            <a:r>
              <a:rPr lang="en-AU" dirty="0"/>
              <a:t>European Open Science Cloud has been launched and is being built</a:t>
            </a:r>
          </a:p>
          <a:p>
            <a:pPr lvl="1"/>
            <a:endParaRPr lang="en-AU" dirty="0"/>
          </a:p>
          <a:p>
            <a:endParaRPr lang="en-AU" dirty="0"/>
          </a:p>
          <a:p>
            <a:r>
              <a:rPr lang="en-AU" dirty="0"/>
              <a:t>Is GEDE still useful? Should we continue?</a:t>
            </a:r>
          </a:p>
          <a:p>
            <a:pPr lvl="1"/>
            <a:r>
              <a:rPr lang="en-AU" dirty="0"/>
              <a:t>My vision is YES!</a:t>
            </a:r>
          </a:p>
        </p:txBody>
      </p:sp>
    </p:spTree>
    <p:extLst>
      <p:ext uri="{BB962C8B-B14F-4D97-AF65-F5344CB8AC3E}">
        <p14:creationId xmlns:p14="http://schemas.microsoft.com/office/powerpoint/2010/main" val="36628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A27B5-480B-C24A-B409-53503164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-24045"/>
            <a:ext cx="10515600" cy="925193"/>
          </a:xfrm>
        </p:spPr>
        <p:txBody>
          <a:bodyPr/>
          <a:lstStyle/>
          <a:p>
            <a:r>
              <a:rPr lang="en-AU" dirty="0"/>
              <a:t>Ongoing GEDE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7108A-B329-8147-B2DC-2C9A4EFB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51" y="797935"/>
            <a:ext cx="11498766" cy="5556482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/>
              <a:t>Initial GEDE goal was: </a:t>
            </a:r>
            <a:r>
              <a:rPr lang="en-AU" dirty="0"/>
              <a:t> </a:t>
            </a:r>
            <a:r>
              <a:rPr lang="en-AU" sz="1800" dirty="0"/>
              <a:t>to promote, foster and drive the discussions and consensus forming on creating guidelines, core components and concrete data fabric configuration building based on a bottom-up process.</a:t>
            </a:r>
          </a:p>
          <a:p>
            <a:r>
              <a:rPr lang="en-AU" sz="2400" dirty="0"/>
              <a:t>GEDE consensus finding is at deepest level (example from PID document)</a:t>
            </a:r>
          </a:p>
          <a:p>
            <a:pPr lvl="1"/>
            <a:r>
              <a:rPr lang="en-AU" sz="2000" dirty="0"/>
              <a:t>Usually agreement is found on statement &amp; principles</a:t>
            </a:r>
          </a:p>
          <a:p>
            <a:pPr lvl="1"/>
            <a:r>
              <a:rPr lang="en-AU" sz="2000" dirty="0"/>
              <a:t>In GEDE the agreement was on each semantic connotation of each term composing a statement. </a:t>
            </a:r>
          </a:p>
          <a:p>
            <a:pPr lvl="1"/>
            <a:endParaRPr lang="en-AU" sz="1600" dirty="0"/>
          </a:p>
          <a:p>
            <a:r>
              <a:rPr lang="en-AU" sz="2400" dirty="0"/>
              <a:t>GEDE greatest value is that:</a:t>
            </a:r>
          </a:p>
          <a:p>
            <a:pPr lvl="1"/>
            <a:r>
              <a:rPr lang="en-AU" sz="1800" dirty="0"/>
              <a:t>It is neutral (input to proposals, but not going for funds): </a:t>
            </a:r>
          </a:p>
          <a:p>
            <a:pPr lvl="2"/>
            <a:r>
              <a:rPr lang="en-AU" sz="1800" dirty="0"/>
              <a:t>You can be part of GEDE without being involved in EOSC</a:t>
            </a:r>
          </a:p>
          <a:p>
            <a:pPr lvl="2"/>
            <a:r>
              <a:rPr lang="en-AU" sz="1800" dirty="0"/>
              <a:t>You can be part of GEDE  without being involved in FAIR (or FAIR DO)</a:t>
            </a:r>
          </a:p>
          <a:p>
            <a:pPr lvl="1"/>
            <a:r>
              <a:rPr lang="en-AU" sz="1800" dirty="0"/>
              <a:t>You can be part of GEDE  without being involved in cluster projects (many GEDE </a:t>
            </a:r>
            <a:r>
              <a:rPr lang="en-AU" sz="1800"/>
              <a:t>members feel </a:t>
            </a:r>
            <a:r>
              <a:rPr lang="en-AU" sz="1800" dirty="0"/>
              <a:t>excluded or not represented </a:t>
            </a:r>
            <a:r>
              <a:rPr lang="en-AU" sz="1800" dirty="0">
                <a:sym typeface="Wingdings" pitchFamily="2" charset="2"/>
              </a:rPr>
              <a:t> see survey on GitHub GEDE repository</a:t>
            </a:r>
            <a:r>
              <a:rPr lang="en-AU" sz="1800" dirty="0"/>
              <a:t>)</a:t>
            </a:r>
          </a:p>
          <a:p>
            <a:pPr lvl="1"/>
            <a:r>
              <a:rPr lang="en-AU" sz="1800" dirty="0"/>
              <a:t>GEDE is truly an open space for discussions</a:t>
            </a:r>
          </a:p>
          <a:p>
            <a:pPr lvl="2"/>
            <a:r>
              <a:rPr lang="en-AU" sz="1800" dirty="0"/>
              <a:t>A kind of Spanish Inn (</a:t>
            </a:r>
            <a:r>
              <a:rPr lang="en-AU" sz="1800" i="1" dirty="0"/>
              <a:t>Auberge </a:t>
            </a:r>
            <a:r>
              <a:rPr lang="en-AU" sz="1800" i="1" dirty="0" err="1"/>
              <a:t>Espagnole</a:t>
            </a:r>
            <a:r>
              <a:rPr lang="en-AU" sz="1800" dirty="0"/>
              <a:t>) for data practitioners </a:t>
            </a:r>
          </a:p>
          <a:p>
            <a:pPr lvl="2"/>
            <a:r>
              <a:rPr lang="en-AU" sz="1800" dirty="0"/>
              <a:t> Few funds </a:t>
            </a:r>
            <a:r>
              <a:rPr lang="en-AU" sz="1800" dirty="0">
                <a:sym typeface="Wingdings" pitchFamily="2" charset="2"/>
              </a:rPr>
              <a:t> Largest freedom but little time of practitioners (deadlines)</a:t>
            </a:r>
          </a:p>
          <a:p>
            <a:endParaRPr lang="en-AU" sz="2600" dirty="0">
              <a:sym typeface="Wingdings" pitchFamily="2" charset="2"/>
            </a:endParaRPr>
          </a:p>
          <a:p>
            <a:r>
              <a:rPr lang="en-AU" sz="2600" dirty="0">
                <a:sym typeface="Wingdings" pitchFamily="2" charset="2"/>
              </a:rPr>
              <a:t>Should GEDE concentrate future activities on technical topics or target societal impact? (via training and education)</a:t>
            </a:r>
            <a:endParaRPr lang="en-AU" sz="2600" dirty="0"/>
          </a:p>
          <a:p>
            <a:pPr marL="457200" lvl="1" indent="0">
              <a:buNone/>
            </a:pPr>
            <a:endParaRPr lang="en-AU" sz="1800" dirty="0"/>
          </a:p>
          <a:p>
            <a:pPr marL="457200" lvl="1" indent="0">
              <a:buNone/>
            </a:pPr>
            <a:endParaRPr lang="en-AU" sz="1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127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A27B5-480B-C24A-B409-53503164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06" y="0"/>
            <a:ext cx="10515600" cy="1325563"/>
          </a:xfrm>
        </p:spPr>
        <p:txBody>
          <a:bodyPr/>
          <a:lstStyle/>
          <a:p>
            <a:r>
              <a:rPr lang="en-AU" dirty="0"/>
              <a:t>Ongoing GEDE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7108A-B329-8147-B2DC-2C9A4EFB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37" y="1109714"/>
            <a:ext cx="11453677" cy="555648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For the above reasons, GEDE should continue its activity</a:t>
            </a:r>
          </a:p>
          <a:p>
            <a:r>
              <a:rPr lang="en-AU" dirty="0"/>
              <a:t>Suggestions for future organisation on voluntary base</a:t>
            </a:r>
          </a:p>
          <a:p>
            <a:pPr lvl="1"/>
            <a:r>
              <a:rPr lang="en-AU" dirty="0"/>
              <a:t>Back to GEDE phase 1: mainly work on a specific single topic for few months </a:t>
            </a:r>
            <a:r>
              <a:rPr lang="en-AU" sz="2000" dirty="0"/>
              <a:t>(In phase 2 we launched several topics at the same time. Too heavy for a work on a voluntary basis) </a:t>
            </a:r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The single topic should be a federating current hot topic</a:t>
            </a:r>
          </a:p>
          <a:p>
            <a:pPr lvl="2"/>
            <a:r>
              <a:rPr lang="en-AU" dirty="0"/>
              <a:t>From the recent discussions and the last RDA virtual plenary something is emerging: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Is research software something specific and different from research data? </a:t>
            </a:r>
          </a:p>
          <a:p>
            <a:pPr lvl="3"/>
            <a:r>
              <a:rPr lang="en-AU" dirty="0"/>
              <a:t>NO from FDO perspective, software and data are just a type of DO</a:t>
            </a:r>
          </a:p>
          <a:p>
            <a:pPr lvl="3"/>
            <a:r>
              <a:rPr lang="en-AU" dirty="0"/>
              <a:t>YES From other perspective (</a:t>
            </a:r>
            <a:r>
              <a:rPr lang="en-AU" dirty="0">
                <a:hlinkClick r:id="rId2"/>
              </a:rPr>
              <a:t>https://www.rd-alliance.org/fair-principles-research-software</a:t>
            </a:r>
            <a:r>
              <a:rPr lang="en-AU" dirty="0"/>
              <a:t>, </a:t>
            </a:r>
            <a:r>
              <a:rPr lang="en-AU" dirty="0">
                <a:hlinkClick r:id="rId3"/>
              </a:rPr>
              <a:t>https://www.rd-alliance.org/groups/software-source-code-ig</a:t>
            </a:r>
            <a:r>
              <a:rPr lang="en-AU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What is the EOSC Federating Core – no answer yet, discussions dominated by short term interests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dirty="0"/>
              <a:t>Disrupting indicators for data-driven science. </a:t>
            </a:r>
          </a:p>
          <a:p>
            <a:pPr lvl="2"/>
            <a:r>
              <a:rPr lang="en-AU" dirty="0"/>
              <a:t>We need agreement on answering these questions:</a:t>
            </a:r>
          </a:p>
          <a:p>
            <a:pPr lvl="3"/>
            <a:r>
              <a:rPr lang="en-AU" dirty="0"/>
              <a:t>Role of GEDE</a:t>
            </a:r>
          </a:p>
          <a:p>
            <a:pPr lvl="3"/>
            <a:r>
              <a:rPr lang="en-AU" dirty="0"/>
              <a:t>GEDE has perfect expertise for this work and is independent of short term interests </a:t>
            </a:r>
            <a:endParaRPr lang="en-AU" sz="1400" dirty="0"/>
          </a:p>
          <a:p>
            <a:pPr marL="457200" lvl="1" indent="0">
              <a:buNone/>
            </a:pPr>
            <a:endParaRPr lang="en-AU" sz="1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941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A27B5-480B-C24A-B409-53503164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98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dirty="0"/>
              <a:t>The other aspect of GEDE: an advisory platform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7108A-B329-8147-B2DC-2C9A4EFB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49" y="1586793"/>
            <a:ext cx="11453677" cy="5556482"/>
          </a:xfrm>
        </p:spPr>
        <p:txBody>
          <a:bodyPr/>
          <a:lstStyle/>
          <a:p>
            <a:r>
              <a:rPr lang="en-AU" dirty="0"/>
              <a:t>Beside focus topics, GEDE produced</a:t>
            </a:r>
          </a:p>
          <a:p>
            <a:pPr lvl="1"/>
            <a:r>
              <a:rPr lang="en-AU" dirty="0"/>
              <a:t>4 surveys, 15 Workshops, 17 Papers.</a:t>
            </a:r>
          </a:p>
          <a:p>
            <a:pPr lvl="1"/>
            <a:r>
              <a:rPr lang="en-AU" dirty="0"/>
              <a:t>Nothing is too cheap as GEDE (made this with 20k€!!!)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With small funding these activities may continue:</a:t>
            </a:r>
          </a:p>
          <a:p>
            <a:pPr lvl="2"/>
            <a:r>
              <a:rPr lang="en-AU" dirty="0"/>
              <a:t>Short notes in times where no one has interests/time to read lengthy documents</a:t>
            </a:r>
          </a:p>
          <a:p>
            <a:pPr lvl="2"/>
            <a:r>
              <a:rPr lang="en-AU" dirty="0"/>
              <a:t>Long term surveys on topics (indeed EOSC-Sec, </a:t>
            </a:r>
            <a:r>
              <a:rPr lang="en-AU" dirty="0" err="1"/>
              <a:t>FAIRsFAIR</a:t>
            </a:r>
            <a:r>
              <a:rPr lang="en-AU" dirty="0"/>
              <a:t>, etc. are limited-time projects)</a:t>
            </a:r>
          </a:p>
          <a:p>
            <a:pPr lvl="2"/>
            <a:r>
              <a:rPr lang="en-AU" dirty="0"/>
              <a:t>GEDE may remain after 2021 a useful advisory platform.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For these activities, some basic funding (admin, organisational, web-site) is required</a:t>
            </a:r>
          </a:p>
          <a:p>
            <a:pPr lvl="1"/>
            <a:r>
              <a:rPr lang="en-AU" dirty="0"/>
              <a:t>Continue FDO concertation beyond projects (continue the Paris process – who else at this moment than GEDE-DO). What is the suggested format?</a:t>
            </a:r>
          </a:p>
          <a:p>
            <a:pPr lvl="2"/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16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581</Words>
  <Application>Microsoft Macintosh PowerPoint</Application>
  <PresentationFormat>Grand écran</PresentationFormat>
  <Paragraphs>56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Carlo Zwölf</vt:lpstr>
      <vt:lpstr>Yet 4 years of GEDE (start summer 2016)</vt:lpstr>
      <vt:lpstr>Ongoing GEDE </vt:lpstr>
      <vt:lpstr>Ongoing GEDE </vt:lpstr>
      <vt:lpstr>The other aspect of GEDE: an advisory platform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Scketching GEDE future</dc:title>
  <dc:creator>carlo zwolf</dc:creator>
  <cp:lastModifiedBy>carlo zwolf</cp:lastModifiedBy>
  <cp:revision>17</cp:revision>
  <cp:lastPrinted>2020-04-09T09:25:37Z</cp:lastPrinted>
  <dcterms:created xsi:type="dcterms:W3CDTF">2020-04-09T08:03:04Z</dcterms:created>
  <dcterms:modified xsi:type="dcterms:W3CDTF">2020-04-14T12:38:09Z</dcterms:modified>
</cp:coreProperties>
</file>