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405" r:id="rId3"/>
    <p:sldId id="407" r:id="rId4"/>
    <p:sldId id="412" r:id="rId5"/>
    <p:sldId id="413" r:id="rId6"/>
    <p:sldId id="414" r:id="rId7"/>
    <p:sldId id="415" r:id="rId8"/>
  </p:sldIdLst>
  <p:sldSz cx="9144000" cy="6858000" type="screen4x3"/>
  <p:notesSz cx="99060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ce Lannom" initials="LL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86464" autoAdjust="0"/>
  </p:normalViewPr>
  <p:slideViewPr>
    <p:cSldViewPr>
      <p:cViewPr>
        <p:scale>
          <a:sx n="74" d="100"/>
          <a:sy n="74" d="100"/>
        </p:scale>
        <p:origin x="-382" y="1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826" y="-36"/>
      </p:cViewPr>
      <p:guideLst>
        <p:guide orient="horz" pos="2140"/>
        <p:guide pos="31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3743" cy="339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09974" y="0"/>
            <a:ext cx="4293741" cy="339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91D15-1580-4CFA-B4AE-E4946738E54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3383"/>
            <a:ext cx="4293743" cy="339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09974" y="6453383"/>
            <a:ext cx="4293741" cy="339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6DE5-A1F7-43FA-A987-288588B47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95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92600" cy="33972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109" y="1"/>
            <a:ext cx="4292600" cy="33972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E1B7307-7602-3E4B-B715-014835847E10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8838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2" y="3227387"/>
            <a:ext cx="7924799" cy="3057525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292600" cy="33972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47C8521-7BB3-314E-B3B5-8F6A890351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2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73DD7-9460-4CF8-B0F1-F8911AF9B2DA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5E91-CFE2-449C-9373-94786BB5D6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663FD-87A3-4A01-B93A-6B1B5521227C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D0164-5429-475C-8BE4-DE910BF25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E34A5-8CEB-4589-9668-63D25A990D8E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CB1E-CAB6-47BF-BE07-586EE4446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73A4-6182-44F2-810F-37F83B51DC81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DEDCF-EF64-4635-9BB8-F12ECC095A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5"/>
          <p:cNvCxnSpPr/>
          <p:nvPr userDrawn="1"/>
        </p:nvCxnSpPr>
        <p:spPr>
          <a:xfrm>
            <a:off x="533400" y="6400800"/>
            <a:ext cx="80772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 userDrawn="1"/>
        </p:nvSpPr>
        <p:spPr>
          <a:xfrm>
            <a:off x="5715000" y="6429375"/>
            <a:ext cx="29527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Corporation for National Research Initiatives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518B5-8D11-4304-8BB8-EA7A5B949D2D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27E6-6959-409F-8EBB-54A01CD04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39D42-4BAD-4F40-AE59-69EA20D4FE4F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58A2A-1EB5-45EC-9C06-982CBE8742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95F2-6032-4099-A6CA-ED5B6CDFDB68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ADD08-C101-49E4-9F9B-EF09BC910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DE85-2D04-4635-8DEE-FC106BC89CAF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5D081-9BF4-41FF-B8F5-6835663886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5"/>
          <p:cNvCxnSpPr/>
          <p:nvPr userDrawn="1"/>
        </p:nvCxnSpPr>
        <p:spPr>
          <a:xfrm>
            <a:off x="533400" y="6400800"/>
            <a:ext cx="80772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6"/>
          <p:cNvSpPr txBox="1"/>
          <p:nvPr userDrawn="1"/>
        </p:nvSpPr>
        <p:spPr>
          <a:xfrm>
            <a:off x="5715000" y="6429375"/>
            <a:ext cx="29527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Corporation for National Research Initiatives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0714A-E687-4F93-BB13-0FDEEE5643E5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3B1C7-E15B-43FE-9320-91923C0B5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AAA59-E034-4633-A01E-F981C755D561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24948-17FA-435B-B389-B08BE232B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5FF55E-6C13-4FE6-9441-32E34A7A4E8E}" type="datetimeFigureOut">
              <a:rPr lang="en-US"/>
              <a:pPr>
                <a:defRPr/>
              </a:pPr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DE2574-C82F-4A75-B9F0-C3F9C6ADB5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6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367" y="132144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Objects - from RDA Results towards Implementation: FAIR DOs and EOSC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643" y="3558778"/>
            <a:ext cx="7567448" cy="1100852"/>
          </a:xfrm>
        </p:spPr>
        <p:txBody>
          <a:bodyPr>
            <a:normAutofit fontScale="92500" lnSpcReduction="10000"/>
          </a:bodyPr>
          <a:lstStyle/>
          <a:p>
            <a:r>
              <a:rPr lang="en-US" sz="1650" dirty="0"/>
              <a:t>22 Oct 2019</a:t>
            </a:r>
          </a:p>
          <a:p>
            <a:endParaRPr lang="en-US" sz="1650" dirty="0"/>
          </a:p>
          <a:p>
            <a:r>
              <a:rPr lang="en-US" sz="1650" dirty="0"/>
              <a:t>Larry Lannom</a:t>
            </a:r>
          </a:p>
          <a:p>
            <a:r>
              <a:rPr lang="en-US" sz="1650" dirty="0"/>
              <a:t>Corporation for National Research Initiatives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50" y="5606412"/>
            <a:ext cx="7820200" cy="0"/>
          </a:xfrm>
          <a:prstGeom prst="line">
            <a:avLst/>
          </a:prstGeom>
          <a:ln w="127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1163420656">
            <a:extLst>
              <a:ext uri="{FF2B5EF4-FFF2-40B4-BE49-F238E27FC236}">
                <a16:creationId xmlns:a16="http://schemas.microsoft.com/office/drawing/2014/main" xmlns="" id="{ACED6A6D-455E-B14B-BD51-9D1BC4AB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0590"/>
            <a:ext cx="24479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page1image1163420656">
            <a:extLst>
              <a:ext uri="{FF2B5EF4-FFF2-40B4-BE49-F238E27FC236}">
                <a16:creationId xmlns:a16="http://schemas.microsoft.com/office/drawing/2014/main" xmlns="" id="{FE0B5B2A-0431-1549-A15A-B7099700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4728210"/>
            <a:ext cx="24479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 descr="page1image1163999728">
            <a:extLst>
              <a:ext uri="{FF2B5EF4-FFF2-40B4-BE49-F238E27FC236}">
                <a16:creationId xmlns:a16="http://schemas.microsoft.com/office/drawing/2014/main" xmlns="" id="{8CF71100-9D01-BA4B-86A4-9EE432B9E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35263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1image1163996176">
            <a:extLst>
              <a:ext uri="{FF2B5EF4-FFF2-40B4-BE49-F238E27FC236}">
                <a16:creationId xmlns:a16="http://schemas.microsoft.com/office/drawing/2014/main" xmlns="" id="{3BA47B3B-C45B-E546-B4E8-0A330841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35263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2image1121361696">
            <a:extLst>
              <a:ext uri="{FF2B5EF4-FFF2-40B4-BE49-F238E27FC236}">
                <a16:creationId xmlns:a16="http://schemas.microsoft.com/office/drawing/2014/main" xmlns="" id="{3382B2EF-2C56-5B42-9B7F-1C31260D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73722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2image1161565760">
            <a:extLst>
              <a:ext uri="{FF2B5EF4-FFF2-40B4-BE49-F238E27FC236}">
                <a16:creationId xmlns:a16="http://schemas.microsoft.com/office/drawing/2014/main" xmlns="" id="{6DE2DD84-B318-FC43-B082-6AB692A29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73722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1AFF91C-E8A5-0B48-BC76-E1E486AA19CD}"/>
              </a:ext>
            </a:extLst>
          </p:cNvPr>
          <p:cNvSpPr/>
          <p:nvPr/>
        </p:nvSpPr>
        <p:spPr>
          <a:xfrm>
            <a:off x="609600" y="1028343"/>
            <a:ext cx="784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13:00 Lunch, Introductions, Agenda bashing - Larry Lannom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13:30 Challenges for large infrastructures, such as EOSC, and FAIR DO    approaches to these issues - Peter </a:t>
            </a:r>
            <a:r>
              <a:rPr lang="en-US" dirty="0" err="1"/>
              <a:t>Wittenburg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14:00 Developments in EOSC - Kostas </a:t>
            </a:r>
            <a:r>
              <a:rPr lang="en-US" dirty="0" err="1"/>
              <a:t>Glinos</a:t>
            </a: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14:30 FAIR DO Components: What do we have and what is missing -    Larry Lannom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15:00 Three to Four Project Updates – Multiple Speakers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16:00 Draft FAIR DO Guidelines, Rough Convergence, Future plans - Peter </a:t>
            </a:r>
            <a:r>
              <a:rPr lang="en-US" dirty="0" err="1"/>
              <a:t>Wittenburg</a:t>
            </a:r>
            <a:r>
              <a:rPr lang="en-US" dirty="0"/>
              <a:t>, Larry Lannom, Luiz Bonino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17:00 Conclusion, 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3" name="Picture 5" descr="page2image11213616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ge2image11615657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3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51594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Referential Integrity: Reliable and persistent references underlie all aspects of FAIR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Access object over time, including changes in location and ownership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Abstract identity from current formats, structures,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Bind object and distributed metadata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Bind object and available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Identifier resolution: Operationalizing the Identifiers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Return minimal amounts of typed, structured data enabling clients to continue to access and process an object as needed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Rapid, reliable, scalable – requires both social and technical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Must be extensible to keep up with changing requirements and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Technology – available today, e.g., various Handle implementations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Social – persistence needs organizational commitment, see DOI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FAIR DO Components: Identification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2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51594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Typing as a form of encapsulation is essential for scaling over volume and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A type groups characteristics of an object enabling processing without knowledge of object structure, e.g., all objects of Type A can be sent to Service B to receive Result C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Type can remain static over object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Typing can apply at all granularity levels, e.g., from individual id/type/value triples returned from Id resolution up to large collections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Typing must be extensible over time and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 Type Registration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A type is a short-hand for a set of assumptions about the typed entity but that short-hand must be spelled out for both human and machine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Registries must contain or point to information needed to utilize types, e.g., schemas, service pointers, and human-readable explanations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Types must both be referenceable using PIDs and searchable across registries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Technology – available today, e.g., RDA Data Type Registry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Social – standardization and certification required, at least within domains, across domains when possible. Type ontology or ontologies are likely needed.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FAIR DO Components: Typing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4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51594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Operating at the Object level requires an object protocol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The main advantage of abstracting to the object level is to enable common operations across heterogeneous underlying structures and processing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Digital Object Interface Protocol (DOIP) exists today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DOIP v2.0 available from DONA Foundation (12 Nov 2018)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Abstract protocol, see spec for details on communications and related </a:t>
            </a:r>
            <a:r>
              <a:rPr lang="en-US" sz="1600" dirty="0" err="1">
                <a:ea typeface="ＭＳ Ｐゴシック" charset="-128"/>
              </a:rPr>
              <a:t>stds</a:t>
            </a:r>
            <a:endParaRPr lang="en-US" sz="1600" dirty="0">
              <a:ea typeface="ＭＳ Ｐゴシック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Request parameters are identifiers (</a:t>
            </a:r>
            <a:r>
              <a:rPr lang="en-US" sz="1600" dirty="0" err="1">
                <a:ea typeface="ＭＳ Ｐゴシック" charset="-128"/>
              </a:rPr>
              <a:t>requestId</a:t>
            </a:r>
            <a:r>
              <a:rPr lang="en-US" sz="1600" dirty="0">
                <a:ea typeface="ＭＳ Ｐゴシック" charset="-128"/>
              </a:rPr>
              <a:t>, </a:t>
            </a:r>
            <a:r>
              <a:rPr lang="en-US" sz="1600" dirty="0" err="1">
                <a:ea typeface="ＭＳ Ｐゴシック" charset="-128"/>
              </a:rPr>
              <a:t>clientId</a:t>
            </a:r>
            <a:r>
              <a:rPr lang="en-US" sz="1600" dirty="0">
                <a:ea typeface="ＭＳ Ｐゴシック" charset="-128"/>
              </a:rPr>
              <a:t>, </a:t>
            </a:r>
            <a:r>
              <a:rPr lang="en-US" sz="1600" dirty="0" err="1">
                <a:ea typeface="ＭＳ Ｐゴシック" charset="-128"/>
              </a:rPr>
              <a:t>targetId</a:t>
            </a:r>
            <a:r>
              <a:rPr lang="en-US" sz="1600" dirty="0">
                <a:ea typeface="ＭＳ Ｐゴシック" charset="-128"/>
              </a:rPr>
              <a:t>, </a:t>
            </a:r>
            <a:r>
              <a:rPr lang="en-US" sz="1600" dirty="0" err="1">
                <a:ea typeface="ＭＳ Ｐゴシック" charset="-128"/>
              </a:rPr>
              <a:t>operationId</a:t>
            </a:r>
            <a:r>
              <a:rPr lang="en-US" sz="1600" dirty="0">
                <a:ea typeface="ＭＳ Ｐゴシック" charset="-128"/>
              </a:rPr>
              <a:t>) plus authentication and arbitrary input for operations</a:t>
            </a:r>
            <a:r>
              <a:rPr lang="en-US" sz="1200" dirty="0">
                <a:ea typeface="ＭＳ Ｐゴシック" charset="-128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Standard set of default operations (CRUD, list operations, search) plus methods for custom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One operational implementation (</a:t>
            </a:r>
            <a:r>
              <a:rPr lang="en-US" sz="1600" dirty="0" err="1">
                <a:ea typeface="ＭＳ Ｐゴシック" charset="-128"/>
              </a:rPr>
              <a:t>Cordra</a:t>
            </a:r>
            <a:r>
              <a:rPr lang="en-US" sz="1600" dirty="0">
                <a:ea typeface="ＭＳ Ｐゴシック" charset="-128"/>
              </a:rPr>
              <a:t>), additional implementations needed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Specification will be maintained by DONA Foundation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Domain or group standardization/guidelines for extended operations highly desirable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Any group should be able to define operations, but useful to have a formal review and certification process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FAIR DO Components: DOIP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5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863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Any FAIR DO compliant repository will have to respond to DOIP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Existing repositories can add a DOIP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One native DOIP repository exists today – </a:t>
            </a:r>
            <a:r>
              <a:rPr lang="en-US" sz="2000" dirty="0" err="1">
                <a:ea typeface="ＭＳ Ｐゴシック" charset="-128"/>
              </a:rPr>
              <a:t>Cordra</a:t>
            </a:r>
            <a:endParaRPr lang="en-US" sz="2000" dirty="0">
              <a:ea typeface="ＭＳ Ｐゴシック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Open Source </a:t>
            </a:r>
            <a:r>
              <a:rPr lang="en-US" sz="1600" dirty="0" err="1">
                <a:ea typeface="ＭＳ Ｐゴシック" charset="-128"/>
              </a:rPr>
              <a:t>Cordra</a:t>
            </a:r>
            <a:r>
              <a:rPr lang="en-US" sz="1600" dirty="0">
                <a:ea typeface="ＭＳ Ｐゴシック" charset="-128"/>
              </a:rPr>
              <a:t> 2.0 released 9 Oct 2019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Multiplexes storage and indexing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Includes DOIP SDK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 REST, DOIP, and Handle 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Assigns handles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Highly scalable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See documentation for details and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Terminology issue – repository is a heavily overloaded term – I suggest Object Server is a better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Most evolving DO Framework projects (</a:t>
            </a:r>
            <a:r>
              <a:rPr lang="en-US" sz="1600" dirty="0" err="1">
                <a:ea typeface="ＭＳ Ｐゴシック" charset="-128"/>
              </a:rPr>
              <a:t>DiSSCo</a:t>
            </a:r>
            <a:r>
              <a:rPr lang="en-US" sz="1600" dirty="0">
                <a:ea typeface="ＭＳ Ｐゴシック" charset="-128"/>
              </a:rPr>
              <a:t>, ERPID) are now using 2.0 and report that it is easy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ＭＳ Ｐゴシック" charset="-128"/>
              </a:rPr>
              <a:t>A second object serer implementation is still highly desirable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ea typeface="ＭＳ Ｐゴシック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>
              <a:ea typeface="ＭＳ Ｐゴシック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FAIR DO Components: Repositories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8639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Metadata is essential to all four FAIR aspects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Machine processing requires structured metadata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Must express explicit semantics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Must qualify links and pointers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Must characterize relationships among objects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-128"/>
              </a:rPr>
              <a:t>Must use a common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-128"/>
              </a:rPr>
              <a:t>DO Framework does not specify an implementation choice for structured metadata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-128"/>
              </a:rPr>
              <a:t>State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Linked Data Platform (LDP) would appear to fit </a:t>
            </a:r>
            <a:r>
              <a:rPr lang="en-US" sz="1800" dirty="0" err="1">
                <a:ea typeface="ＭＳ Ｐゴシック" charset="-128"/>
              </a:rPr>
              <a:t>smothly</a:t>
            </a:r>
            <a:r>
              <a:rPr lang="en-US" sz="1800" dirty="0">
                <a:ea typeface="ＭＳ Ｐゴシック" charset="-128"/>
              </a:rPr>
              <a:t> as an implementation choice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charset="-128"/>
              </a:rPr>
              <a:t>Future work on FAIR DO Framework will default to LDP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FAIR DO Components: Metadata &amp; Semantics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24887</TotalTime>
  <Words>692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Digital Objects - from RDA Results towards Implementation: FAIR DOs and EOSC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Catherine Rey</dc:creator>
  <cp:lastModifiedBy>Peter</cp:lastModifiedBy>
  <cp:revision>688</cp:revision>
  <cp:lastPrinted>2019-10-20T06:15:34Z</cp:lastPrinted>
  <dcterms:created xsi:type="dcterms:W3CDTF">2014-11-17T02:28:22Z</dcterms:created>
  <dcterms:modified xsi:type="dcterms:W3CDTF">2019-10-20T06:16:10Z</dcterms:modified>
</cp:coreProperties>
</file>