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59" d="100"/>
          <a:sy n="159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54452f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54452f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54452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54452f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ef6c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ef6c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94ef6c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94ef6c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94ef6c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94ef6c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5a56d7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5a56d7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54452f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54452f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4452f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54452f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94ef6c6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94ef6c6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54452f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54452f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5a56d7e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5a56d7e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5a56d7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5a56d7e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5a56d7e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5a56d7e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7f9609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7f9609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7f9609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7f9609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7f9609f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7f9609f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5a56d7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5a56d7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94ef6c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94ef6c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a56d7e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a56d7e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94ef6c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94ef6c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pidproject.github.io/rpid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E-RPID Early Implementation Issues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911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 Quick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Gateways Research Center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Pervasive Technology Institute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10-September,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Bug resolution 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to Cordra2 required implementation of new packages within Cordra software itself.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new packages were not available at the time of upgrade so Cordra development team provided work around options.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communication with Cordra developers have allowed these to only be minor issues.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AAI mechanisms (user registration to use API)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registration is necessary to allow E-RPID mapper client to connect to Cordra2 instance via DOIP.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registration will send a verification key.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verification, access is granted for DOIP API implementation.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extra level of authentication adds additional complexity. This will need to be eliminated along our path to wider adoption.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real testing has been from ‘insiders’ 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SEAD and SEAD Train developed a web portal that used RPID services for high-level filtering.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 Rice Genomics, similar to SEAD Train.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CTS-URN - Proposed a solution to map CTS-URNs to Handles.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Jetstream VMs - Little additional value for very small data set of VMs.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SEAGrid - Work underway.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Galaxy Bioinformatics Portal - Work to begin in Y2 of E-RPID grant.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“Testbed” Label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there has been almost universal approval of the method, very few have moved to the adoption phase.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effort to help with adoption outside of developing a mapping service.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IDs from RPID are not actually persistent.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success stories to motivate adoption.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basic educational materials will be produced as part of E-RPID, but Y1 effort has gone to moving services to OpenStack and developing the mapping service. 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52850" y="2486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Educating Researchers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Non-Issues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and Low-Maintenance Services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RPID services were easy to install and deploy.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to no additional maintenance is necessary after basic operations mechanisms are in place.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almost 3-years of the RPID Testbed there has been very little down time.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Operational issues we’ve observed have not been related to the service software.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1240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Instantiating and moving services from AWS to Bare-metal to OpenStack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916650"/>
            <a:ext cx="8520600" cy="23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from bare-metal to OpenStack went smoothly.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of the VM images was not possible due to the size limitations.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Cordra and handle software had to be reinstalled to the latest versions.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of new installation was straight forward.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Migration ease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 of data to the latest version of Cordra went smoothly.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not able to use export tools as data format used on the earlier version of Cordra was different from the new one.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moved manually, new format is straightforward.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time consuming than expected, no functionality issues were encountered.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Reusability of software libraries with E-RPID services</a:t>
            </a:r>
            <a:endParaRPr sz="3600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packages/libraries for most used repositories are provided by their vendors or 3rd party development teams.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E-RPID services are expected to be integrated with existing libraries to be able to work with different sets of repositories (AWS, Azure, Git, DSpace, etc.)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 and ease of implementation is uncertain.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E-RPID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Typing work as we envision it? 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404200" y="22912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30738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related to scaling and federation of services. 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Unknowns issues related to wide adoption.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https://rpidproject.github.io/rpid/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rquick@iu.edu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RPID and E-RPID NSF Work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708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RPID - Robust Persistent Identification of Data (NSF Grant No. 1659310)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2016-February 2018 ~$200k - IU/CNRI/Tufts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initial RPID Handle and DTR Services (AWS and Bare Metal)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 with initial use cases (more shortly)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ERPID - Enhanced RPID (Grant No. 1839013)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October 2018-September 2020 ~ $300k - IU/CNRI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Mapping Service, DOIP Testing, and Educational Materials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moved to Jetstream (OpenStack)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ERPID As Envisioned at start of Work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225226"/>
            <a:ext cx="7542450" cy="3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EPRID Architecture - In Reality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5" cy="344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Diverse Use Cases 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SEAD(Train)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 Rice Genomics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CTS-URN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Jetsteam VMs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Science Gateways (SEAGrid)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Galaxy Bioinformatics Portal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Workflow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07361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Issues, Non-Issues, and Unknowns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Macintosh PowerPoint</Application>
  <PresentationFormat>On-screen Show (16:9)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</vt:lpstr>
      <vt:lpstr>Arial</vt:lpstr>
      <vt:lpstr>Economica</vt:lpstr>
      <vt:lpstr>Luxe</vt:lpstr>
      <vt:lpstr>E-RPID Early Implementation Issues</vt:lpstr>
      <vt:lpstr>The E-RPID Project</vt:lpstr>
      <vt:lpstr>RPID and E-RPID NSF Work</vt:lpstr>
      <vt:lpstr>ERPID As Envisioned at start of Work</vt:lpstr>
      <vt:lpstr>EPRID Architecture - In Reality</vt:lpstr>
      <vt:lpstr>Diverse Use Cases </vt:lpstr>
      <vt:lpstr>Sample Workflow</vt:lpstr>
      <vt:lpstr>Early Implementation Issues, Non-Issues, and Unknowns</vt:lpstr>
      <vt:lpstr>Issues</vt:lpstr>
      <vt:lpstr>Bug resolution </vt:lpstr>
      <vt:lpstr>AAI mechanisms (user registration to use API)</vt:lpstr>
      <vt:lpstr>Only real testing has been from ‘insiders’ </vt:lpstr>
      <vt:lpstr>The “Testbed” Label </vt:lpstr>
      <vt:lpstr>Non-Issues</vt:lpstr>
      <vt:lpstr>Stability and Low-Maintenance Services</vt:lpstr>
      <vt:lpstr>Instantiating and moving services from AWS to Bare-metal to OpenStack</vt:lpstr>
      <vt:lpstr>Data Migration ease</vt:lpstr>
      <vt:lpstr>Unknowns</vt:lpstr>
      <vt:lpstr>Reusability of software libraries with E-RPID services</vt:lpstr>
      <vt:lpstr>Will Typing work as we envision it? </vt:lpstr>
      <vt:lpstr>https://rpidproject.github.io/rpid/ rquick@iu.edu  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E-RPID Early Implementation Issues</dc:title>
  <cp:lastModifiedBy>Laurence Lannom</cp:lastModifiedBy>
  <cp:revision>1</cp:revision>
  <dcterms:modified xsi:type="dcterms:W3CDTF">2019-10-19T10:53:05Z</dcterms:modified>
</cp:coreProperties>
</file>