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138B-39AD-A64C-87CA-DFDD41E330E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9D03-47B5-7043-A3F3-22B3B72A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5C45-9D95-D340-996A-07CF1525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57CFF-025A-5143-89A8-F59B286A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3653C-16F5-4940-B246-D83617A8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CEA3-41AF-7247-AF83-93194DD3460B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1924-2849-0842-926A-6FD48E92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0325-FB9B-1246-88D8-763DE04C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B942-EE76-334F-A68E-41EA028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A4A09-D6AF-F84F-860B-06297FF4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92D9-630D-C347-8C13-9C2C3FC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BE05-8967-BC49-B431-234F0592E1FA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4DB0-EFA4-624F-9446-EBAFA67E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8935-E56E-F344-912A-685637F8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AA20A-5D42-EA48-AB45-4D9E5FB0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758E-674C-014A-9FB8-37778B07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632C-705E-D746-A2D4-AEE4105D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FC7-B001-1D4F-963F-2A34922FA042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CD3B-3430-FA4B-8BD1-88B79977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E64D-6096-6D4F-8B2D-7C0B8322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5F45-60B6-9A4F-A841-684CD1E8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775-DA6C-CD43-B7A5-BC1B3881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395C-6073-B14F-BD00-4B0FBB3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6DD5-DEB7-FC43-A3AF-59288C496308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5CEA-ADEC-284D-8315-EEC57B0A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5E14-69DD-834C-82BD-7C652677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1AF4-B36F-414A-85D5-85FA9742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ECD1-460C-E745-8F6F-008D22B4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1043-368A-0044-9603-8967084C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5CA-414B-A145-B172-7E3E39E2ACBB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D845-A00A-1A4A-8AAC-56DF8CC8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1D0F-436F-C947-B571-85E7A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044-3E3C-5947-9EC5-700B23B2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02C3-5A80-A84C-9551-8B91A7B5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6E55-A010-054F-A793-FFA0264F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ADC5-DBC1-E24E-A47A-CD6B7ED0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5A45-F6E7-7842-B939-575F20C5B0B7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E4C7-CB43-034A-8080-8F4F6273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DEEBE-32AC-5149-8DD5-D87A63B7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796-F937-DA46-AD4B-8FD8DF55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B5EF-6F22-444E-B965-06F1EF7D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C19F-1F80-3E4D-AF5B-C5E41AC1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44A21-E8A4-134E-B4F8-E80C89F3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54621-268F-CD49-931F-F8629B7F8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17D9B-DA14-A740-90B1-F1FD3B56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A470-ADDE-7B41-827A-E06DAD14F433}" type="datetime1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B78DB-76DE-9543-98C0-A27163FE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49D94-E906-804B-80D7-23B56671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119-F74B-8D44-B42E-BC9FB2E6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49568-FEE4-3D47-BBBB-4BD79701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7D63-37D4-444C-9C00-C023D1D50900}" type="datetime1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ACEB-F16E-1344-9375-9D4DB4A6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1A196-204C-C94F-87B3-68290D18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0CDEB-342F-0249-B19E-A46C898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B56F-8F92-234E-902D-DCE20190D0CD}" type="datetime1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4290-B37B-5F45-BF20-3295CB15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6CA1C-48ED-094E-96C8-DAE59CD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DB3-29E1-D741-A9F1-54EA27DE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D17A-A25D-5945-9BD9-AD0C744C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01539-AA0A-8342-960C-C35EE3EA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F77C-C1E8-354F-B568-411EFEA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78FD-DD49-7B4E-AC93-699CA673D35E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B47AD-0D1C-AB49-826A-E1FB9F82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2746B-C747-F443-A89F-52C03B1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1B74-F5DD-CE4A-95B4-ABA4B10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76B67-0459-4940-AABC-91E684B93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0D35A-1DE3-964F-A3D4-A380EFFD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09646-08AA-4B40-B3C7-3220F46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EC6-04A4-3C47-B6F6-B3FA3EFD6EC5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02AF-808A-6449-9CF5-629264F5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A8F3-8B63-4743-835A-5F654029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36F8E-4856-E648-9D4A-454459F8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E686-2631-6B45-88B4-A88782E4F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694E-6E54-BE44-9F1F-DD5ADCFC8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6F13-C1B2-7B4A-8F88-FBF014337EE1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3C71-2AD3-1B4D-AABA-C6C8A8FFF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744D-E74A-EA4A-80BF-65582AEBC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95E2-A736-2249-AD17-78B079BDB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e DOI Foundation in 1 page"/>
          <p:cNvSpPr/>
          <p:nvPr/>
        </p:nvSpPr>
        <p:spPr>
          <a:xfrm>
            <a:off x="1008514" y="359526"/>
            <a:ext cx="9513712" cy="769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 b="1">
                <a:solidFill>
                  <a:srgbClr val="808080"/>
                </a:solidFill>
                <a:latin typeface="Franklin Gothic Heavy"/>
                <a:ea typeface="Franklin Gothic Heavy"/>
                <a:cs typeface="Franklin Gothic Heavy"/>
                <a:sym typeface="Franklin Gothic Heavy"/>
              </a:defRPr>
            </a:lvl1pPr>
          </a:lstStyle>
          <a:p>
            <a:r>
              <a:rPr lang="en-US" sz="4400" dirty="0"/>
              <a:t>Reflections from the DOI world</a:t>
            </a:r>
            <a:endParaRPr sz="4400" dirty="0"/>
          </a:p>
        </p:txBody>
      </p:sp>
      <p:sp>
        <p:nvSpPr>
          <p:cNvPr id="130" name="Line"/>
          <p:cNvSpPr/>
          <p:nvPr/>
        </p:nvSpPr>
        <p:spPr>
          <a:xfrm flipV="1">
            <a:off x="1008514" y="1086229"/>
            <a:ext cx="10174972" cy="53010"/>
          </a:xfrm>
          <a:prstGeom prst="line">
            <a:avLst/>
          </a:prstGeom>
          <a:noFill/>
          <a:ln w="57150" cap="flat">
            <a:solidFill>
              <a:srgbClr val="FCB226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2319C90E-8E0A-6943-8105-D5A9CF8E13A6}"/>
              </a:ext>
            </a:extLst>
          </p:cNvPr>
          <p:cNvSpPr/>
          <p:nvPr/>
        </p:nvSpPr>
        <p:spPr>
          <a:xfrm>
            <a:off x="1008514" y="6302724"/>
            <a:ext cx="10174972" cy="0"/>
          </a:xfrm>
          <a:prstGeom prst="line">
            <a:avLst/>
          </a:prstGeom>
          <a:noFill/>
          <a:ln w="57150" cap="flat">
            <a:solidFill>
              <a:srgbClr val="FCB226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46C9B0-5502-BC41-855E-E9C27C47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2"/>
            <a:ext cx="10515600" cy="4851742"/>
          </a:xfrm>
        </p:spPr>
        <p:txBody>
          <a:bodyPr>
            <a:normAutofit/>
          </a:bodyPr>
          <a:lstStyle/>
          <a:p>
            <a:r>
              <a:rPr lang="en-US" dirty="0"/>
              <a:t>Machine-</a:t>
            </a:r>
            <a:r>
              <a:rPr lang="en-US" dirty="0" err="1"/>
              <a:t>centred</a:t>
            </a:r>
            <a:r>
              <a:rPr lang="en-US" dirty="0"/>
              <a:t> design </a:t>
            </a:r>
          </a:p>
          <a:p>
            <a:pPr lvl="1"/>
            <a:r>
              <a:rPr lang="en-US" dirty="0"/>
              <a:t>How good are humans at designing for machines? </a:t>
            </a:r>
          </a:p>
          <a:p>
            <a:pPr lvl="1"/>
            <a:r>
              <a:rPr lang="en-US" dirty="0"/>
              <a:t>Can we learn from natural language processing experience?</a:t>
            </a:r>
          </a:p>
          <a:p>
            <a:endParaRPr lang="en-US" dirty="0"/>
          </a:p>
          <a:p>
            <a:r>
              <a:rPr lang="en-US" dirty="0"/>
              <a:t>Social infrastructure </a:t>
            </a:r>
          </a:p>
          <a:p>
            <a:pPr lvl="1"/>
            <a:r>
              <a:rPr lang="en-US" dirty="0"/>
              <a:t>20 years of cooperation and competition</a:t>
            </a:r>
          </a:p>
          <a:p>
            <a:pPr lvl="1"/>
            <a:r>
              <a:rPr lang="en-US" dirty="0"/>
              <a:t>Open standards drive trust</a:t>
            </a:r>
          </a:p>
          <a:p>
            <a:pPr lvl="1"/>
            <a:endParaRPr lang="en-US" dirty="0"/>
          </a:p>
          <a:p>
            <a:r>
              <a:rPr lang="en-US" dirty="0"/>
              <a:t>“Time is money and I have neither” </a:t>
            </a:r>
          </a:p>
          <a:p>
            <a:pPr lvl="1"/>
            <a:r>
              <a:rPr lang="en-US" dirty="0"/>
              <a:t>Tendency towards lowest energy state solutions</a:t>
            </a:r>
          </a:p>
          <a:p>
            <a:pPr lvl="1"/>
            <a:r>
              <a:rPr lang="en-US" dirty="0"/>
              <a:t>Create value by relieving pains or providing gains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D1D9A-AEF0-2546-A8EB-E428D839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8513" y="6263586"/>
            <a:ext cx="10174971" cy="365125"/>
          </a:xfrm>
        </p:spPr>
        <p:txBody>
          <a:bodyPr/>
          <a:lstStyle/>
          <a:p>
            <a:pPr algn="l"/>
            <a:r>
              <a:rPr lang="en-US" dirty="0"/>
              <a:t>ISO 26324                             									</a:t>
            </a:r>
            <a:r>
              <a:rPr lang="en-US" dirty="0" err="1"/>
              <a:t>www.doi.org</a:t>
            </a:r>
            <a:endParaRPr lang="en-US" dirty="0"/>
          </a:p>
        </p:txBody>
      </p:sp>
      <p:pic>
        <p:nvPicPr>
          <p:cNvPr id="12" name="image16.png" descr="image16.png">
            <a:extLst>
              <a:ext uri="{FF2B5EF4-FFF2-40B4-BE49-F238E27FC236}">
                <a16:creationId xmlns:a16="http://schemas.microsoft.com/office/drawing/2014/main" id="{A7DDBC1F-DCA6-D343-9F2A-F14CBC4A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5897738" y="6356350"/>
            <a:ext cx="396524" cy="365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678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Clark</dc:creator>
  <cp:lastModifiedBy>Jonathan Clark</cp:lastModifiedBy>
  <cp:revision>15</cp:revision>
  <dcterms:created xsi:type="dcterms:W3CDTF">2019-10-28T16:38:21Z</dcterms:created>
  <dcterms:modified xsi:type="dcterms:W3CDTF">2019-10-28T23:14:03Z</dcterms:modified>
</cp:coreProperties>
</file>