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1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 dirty="0"/>
              <a:t>Write your name on each page and submit on dropbox on MyCourses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a:t>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a:t>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a:t>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a:t>4.</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a:t>5.</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a:t>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a:t>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a:t>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a:t>4.</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701</Words>
  <Application>Microsoft Office PowerPoint</Application>
  <PresentationFormat>On-screen Show (16:9)</PresentationFormat>
  <Paragraphs>82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Roboto</vt:lpstr>
      <vt:lpstr>Merriweather</vt:lpstr>
      <vt:lpstr>Consolas</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2</cp:revision>
  <dcterms:modified xsi:type="dcterms:W3CDTF">2021-09-01T19:31:23Z</dcterms:modified>
</cp:coreProperties>
</file>