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a:t>You continue a work in progress on a new computer.</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a:t>You accidentally delete the file “important.txt”.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a:t>You want to reuse a file from a previous assignment.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a:t>You want to throw away recent changes that you made to a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a:t>You forgot to push your solution before the assignment deadline.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On-screen Show (16:9)</PresentationFormat>
  <Paragraphs>30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4</cp:revision>
  <dcterms:modified xsi:type="dcterms:W3CDTF">2021-09-01T19:41:24Z</dcterms:modified>
</cp:coreProperties>
</file>