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endParaRPr sz="100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endParaRPr sz="120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442</Words>
  <Application>Microsoft Office PowerPoint</Application>
  <PresentationFormat>On-screen Show (16:9)</PresentationFormat>
  <Paragraphs>44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Arial</vt:lpstr>
      <vt:lpstr>Merriweather</vt:lpstr>
      <vt:lpstr>Roboto</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1</cp:revision>
  <dcterms:modified xsi:type="dcterms:W3CDTF">2021-09-08T13:19:28Z</dcterms:modified>
</cp:coreProperties>
</file>