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Merriweather"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3F7AD9-4F41-45E3-92D7-E95E2AC3C767}">
  <a:tblStyle styleId="{AA3F7AD9-4F41-45E3-92D7-E95E2AC3C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nvGraphicFramePr>
        <p:xfrm>
          <a:off x="4665300" y="1445175"/>
          <a:ext cx="3999900" cy="3467050"/>
        </p:xfrm>
        <a:graphic>
          <a:graphicData uri="http://schemas.openxmlformats.org/drawingml/2006/table">
            <a:tbl>
              <a:tblPr>
                <a:noFill/>
                <a:tableStyleId>{AA3F7AD9-4F41-45E3-92D7-E95E2AC3C767}</a:tableStyleId>
              </a:tblPr>
              <a:tblGrid>
                <a:gridCol w="3999900">
                  <a:extLst>
                    <a:ext uri="{9D8B030D-6E8A-4147-A177-3AD203B41FA5}">
                      <a16:colId xmlns:a16="http://schemas.microsoft.com/office/drawing/2014/main" val="20000"/>
                    </a:ext>
                  </a:extLst>
                </a:gridCol>
              </a:tblGrid>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90" name="Google Shape;90;p15"/>
          <p:cNvGraphicFramePr/>
          <p:nvPr/>
        </p:nvGraphicFramePr>
        <p:xfrm>
          <a:off x="4572000" y="127625"/>
          <a:ext cx="4449150" cy="4693500"/>
        </p:xfrm>
        <a:graphic>
          <a:graphicData uri="http://schemas.openxmlformats.org/drawingml/2006/table">
            <a:tbl>
              <a:tblPr>
                <a:noFill/>
                <a:tableStyleId>{AA3F7AD9-4F41-45E3-92D7-E95E2AC3C767}</a:tableStyleId>
              </a:tblPr>
              <a:tblGrid>
                <a:gridCol w="2224575">
                  <a:extLst>
                    <a:ext uri="{9D8B030D-6E8A-4147-A177-3AD203B41FA5}">
                      <a16:colId xmlns:a16="http://schemas.microsoft.com/office/drawing/2014/main" val="20000"/>
                    </a:ext>
                  </a:extLst>
                </a:gridCol>
                <a:gridCol w="2224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8" name="Google Shape;98;p16"/>
          <p:cNvGraphicFramePr/>
          <p:nvPr/>
        </p:nvGraphicFramePr>
        <p:xfrm>
          <a:off x="154125" y="150475"/>
          <a:ext cx="4578950" cy="4581000"/>
        </p:xfrm>
        <a:graphic>
          <a:graphicData uri="http://schemas.openxmlformats.org/drawingml/2006/table">
            <a:tbl>
              <a:tblPr>
                <a:noFill/>
                <a:tableStyleId>{AA3F7AD9-4F41-45E3-92D7-E95E2AC3C767}</a:tableStyleId>
              </a:tblPr>
              <a:tblGrid>
                <a:gridCol w="2183525">
                  <a:extLst>
                    <a:ext uri="{9D8B030D-6E8A-4147-A177-3AD203B41FA5}">
                      <a16:colId xmlns:a16="http://schemas.microsoft.com/office/drawing/2014/main" val="20000"/>
                    </a:ext>
                  </a:extLst>
                </a:gridCol>
                <a:gridCol w="2395425">
                  <a:extLst>
                    <a:ext uri="{9D8B030D-6E8A-4147-A177-3AD203B41FA5}">
                      <a16:colId xmlns:a16="http://schemas.microsoft.com/office/drawing/2014/main" val="20001"/>
                    </a:ext>
                  </a:extLst>
                </a:gridCol>
              </a:tblGrid>
              <a:tr h="458100">
                <a:tc>
                  <a:txBody>
                    <a:bodyPr/>
                    <a:lstStyle/>
                    <a:p>
                      <a:pPr marL="0" lvl="0" indent="0" algn="l" rtl="0">
                        <a:spcBef>
                          <a:spcPts val="0"/>
                        </a:spcBef>
                        <a:spcAft>
                          <a:spcPts val="0"/>
                        </a:spcAft>
                        <a:buNone/>
                      </a:pPr>
                      <a:r>
                        <a:rPr lang="en">
                          <a:latin typeface="Consolas"/>
                          <a:ea typeface="Consolas"/>
                          <a:cs typeface="Consolas"/>
                          <a:sym typeface="Consolas"/>
                        </a:rPr>
                        <a:t>3 * 4 + 6 - 2</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12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15" name="Google Shape;115;p18"/>
          <p:cNvSpPr txBox="1">
            <a:spLocks noGrp="1"/>
          </p:cNvSpPr>
          <p:nvPr>
            <p:ph type="body" idx="1"/>
          </p:nvPr>
        </p:nvSpPr>
        <p:spPr>
          <a:xfrm>
            <a:off x="356279" y="1961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endParaRPr sz="100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latin typeface="Consolas"/>
              <a:ea typeface="Consolas"/>
              <a:cs typeface="Consolas"/>
              <a:sym typeface="Consolas"/>
            </a:endParaRP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for the month number (e.g. August = 8) and day of the month and then prints the approximate day of the year (assuming an average of 30.4 days per month).</a:t>
            </a:r>
            <a:endParaRPr/>
          </a:p>
          <a:p>
            <a:pPr marL="0" lvl="0" indent="0" algn="l" rtl="0">
              <a:spcBef>
                <a:spcPts val="1600"/>
              </a:spcBef>
              <a:spcAft>
                <a:spcPts val="1600"/>
              </a:spcAft>
              <a:buNone/>
            </a:pPr>
            <a:r>
              <a:rPr lang="en"/>
              <a:t>Imagine that you implemented your answer to this and the previous two questions in the same program, write a </a:t>
            </a:r>
            <a:r>
              <a:rPr lang="en">
                <a:latin typeface="Consolas"/>
                <a:ea typeface="Consolas"/>
                <a:cs typeface="Consolas"/>
                <a:sym typeface="Consolas"/>
              </a:rPr>
              <a:t>main</a:t>
            </a:r>
            <a:r>
              <a:rPr lang="en"/>
              <a:t> function that calls all three.</a:t>
            </a:r>
            <a:endParaRPr/>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636</Words>
  <Application>Microsoft Office PowerPoint</Application>
  <PresentationFormat>On-screen Show (16:9)</PresentationFormat>
  <Paragraphs>63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vt:lpstr>
      <vt:lpstr>Consolas</vt:lpstr>
      <vt:lpstr>Arial</vt:lpstr>
      <vt:lpstr>Merriweather</vt:lpstr>
      <vt:lpstr>Paradigm</vt:lpstr>
      <vt:lpstr>Problem Solving Session</vt:lpstr>
      <vt:lpstr>Problem Solving Team Members</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1</cp:revision>
  <dcterms:modified xsi:type="dcterms:W3CDTF">2021-09-08T13:22:31Z</dcterms:modified>
</cp:coreProperties>
</file>