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2" r:id="rId6"/>
    <p:sldId id="257" r:id="rId7"/>
    <p:sldId id="265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9F"/>
    <a:srgbClr val="FF21C5"/>
    <a:srgbClr val="81DEFF"/>
    <a:srgbClr val="700000"/>
    <a:srgbClr val="E18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581400" y="16002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Continue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25908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New Game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35814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Load Game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45720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Settings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55626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Quit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929" y="267543"/>
            <a:ext cx="3151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u="sng" dirty="0" smtClean="0">
                <a:solidFill>
                  <a:schemeClr val="bg1"/>
                </a:solidFill>
              </a:rPr>
              <a:t>Consume</a:t>
            </a:r>
            <a:endParaRPr lang="en-GB" sz="6000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59855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</a:rPr>
              <a:t>Background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6096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Company Logo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833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-1973136"/>
            <a:ext cx="7010400" cy="6858000"/>
          </a:xfrm>
          <a:prstGeom prst="rect">
            <a:avLst/>
          </a:prstGeom>
          <a:solidFill>
            <a:srgbClr val="81D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143000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3000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13682" y="416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83000" y="416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33682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53682" y="4165212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73682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93682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13682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33682" y="416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19744" y="3445212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919744" y="2725212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919744" y="2005212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753682" y="1285212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473682" y="128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193682" y="128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913682" y="1284864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633682" y="1284864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043000" y="342954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1, 3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73682" y="564864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479132" y="-157272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479132" y="-877272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12500" y="-1820736"/>
            <a:ext cx="381000" cy="1804014"/>
          </a:xfrm>
          <a:prstGeom prst="rect">
            <a:avLst/>
          </a:prstGeom>
          <a:solidFill>
            <a:srgbClr val="FDF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752600" y="-1820736"/>
            <a:ext cx="381000" cy="18040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>
            <a:off x="1312500" y="-16683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12500" y="-15159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12500" y="-13635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12500" y="-12111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12500" y="-10587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12500" y="-918729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10016" y="-7539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12500" y="-6015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12500" y="-4491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310016" y="-27575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10016" y="-15727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47466" y="-16683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47466" y="-15159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747466" y="-13635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47466" y="-12111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47466" y="-10587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47466" y="-918729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44982" y="-7539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47466" y="-6015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47466" y="-449136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4982" y="-27575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4982" y="-15727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763000" y="3429544"/>
            <a:ext cx="360000" cy="72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1, 3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43000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863000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313682" y="488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583000" y="488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4033682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753682" y="4885560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5473682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193682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3682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7633682" y="4885212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153186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873186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323868" y="560590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2593186" y="560590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4043868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4763868" y="560590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5483868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6203868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6923868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7643868" y="560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153186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873186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323868" y="632590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2593186" y="632590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4043868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4763868" y="632590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5483868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6203868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923868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7643868" y="632556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463878" y="4800600"/>
            <a:ext cx="1538616" cy="1440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Speaking Character Icon</a:t>
            </a:r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1463878" y="4419600"/>
            <a:ext cx="15386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Speaking Character Name</a:t>
            </a:r>
            <a:endParaRPr lang="en-GB" sz="1050" dirty="0"/>
          </a:p>
        </p:txBody>
      </p:sp>
      <p:sp>
        <p:nvSpPr>
          <p:cNvPr id="24" name="Rectangle 23"/>
          <p:cNvSpPr/>
          <p:nvPr/>
        </p:nvSpPr>
        <p:spPr>
          <a:xfrm>
            <a:off x="3002494" y="4419600"/>
            <a:ext cx="4769906" cy="182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800" dirty="0" smtClean="0"/>
              <a:t>Speech text. Blah, Blah, Dummy text goes here to give you the impression of something being said.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1707459" y="13716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Background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993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Screen Size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Audio Settings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7112" y="35052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Controls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7112" y="44196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Restore Default Settings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8566" y="52578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Back to Main Menu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30" y="267542"/>
            <a:ext cx="2667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u="sng" dirty="0" smtClean="0">
                <a:solidFill>
                  <a:schemeClr val="bg1"/>
                </a:solidFill>
              </a:rPr>
              <a:t>Settings</a:t>
            </a:r>
            <a:endParaRPr lang="en-GB" sz="6000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765" y="259855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</a:rPr>
              <a:t>Background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6096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Company Logo</a:t>
            </a:r>
            <a:endParaRPr lang="en-GB" i="1" dirty="0"/>
          </a:p>
        </p:txBody>
      </p:sp>
      <p:sp>
        <p:nvSpPr>
          <p:cNvPr id="2" name="Rectangle 1"/>
          <p:cNvSpPr/>
          <p:nvPr/>
        </p:nvSpPr>
        <p:spPr>
          <a:xfrm>
            <a:off x="3581400" y="1828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2" idx="1"/>
            <a:endCxn id="2" idx="2"/>
          </p:cNvCxnSpPr>
          <p:nvPr/>
        </p:nvCxnSpPr>
        <p:spPr>
          <a:xfrm>
            <a:off x="3581400" y="1981200"/>
            <a:ext cx="1524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33800" y="1600200"/>
            <a:ext cx="2286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4280" y="179133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Screen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524570" y="1823596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1280x720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3710" y="1799876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409985" y="2627969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|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6967" y="2967883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Off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977586" y="296788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971343" y="296788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Music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248400" y="2625257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|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5382" y="2965171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Off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816001" y="2965171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809758" y="2965171"/>
            <a:ext cx="81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Sound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81400" y="5257800"/>
            <a:ext cx="1524000" cy="685800"/>
          </a:xfrm>
          <a:prstGeom prst="rect">
            <a:avLst/>
          </a:prstGeom>
          <a:solidFill>
            <a:srgbClr val="FDFF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Back to Settings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30" y="267542"/>
            <a:ext cx="2794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u="sng" dirty="0" smtClean="0">
                <a:solidFill>
                  <a:schemeClr val="bg1"/>
                </a:solidFill>
              </a:rPr>
              <a:t>Controls</a:t>
            </a:r>
            <a:endParaRPr lang="en-GB" sz="6000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765" y="259855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</a:rPr>
              <a:t>Background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6096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Company Logo</a:t>
            </a:r>
            <a:endParaRPr lang="en-GB" i="1" dirty="0"/>
          </a:p>
        </p:txBody>
      </p:sp>
      <p:sp>
        <p:nvSpPr>
          <p:cNvPr id="19" name="Rectangle 18"/>
          <p:cNvSpPr/>
          <p:nvPr/>
        </p:nvSpPr>
        <p:spPr>
          <a:xfrm>
            <a:off x="2476570" y="1676400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167368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76570" y="1986897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1984185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76570" y="2288054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2293751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6570" y="2592854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3400" y="2592854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76570" y="2883904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43400" y="2881192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76570" y="3194401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3191689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6570" y="34955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3400" y="3501255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76570" y="38003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43400" y="38003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76570" y="41051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4110855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6570" y="44099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43400" y="4409958"/>
            <a:ext cx="186683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t="13625" r="56150" b="12448"/>
          <a:stretch/>
        </p:blipFill>
        <p:spPr bwMode="auto">
          <a:xfrm>
            <a:off x="5334000" y="76199"/>
            <a:ext cx="3687570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8039100" y="284148"/>
            <a:ext cx="723900" cy="7064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39100" y="304800"/>
            <a:ext cx="723900" cy="685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858000" y="2628900"/>
            <a:ext cx="728173" cy="723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0" y="2628900"/>
            <a:ext cx="762000" cy="723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3845312"/>
            <a:ext cx="3687570" cy="2860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i="1" dirty="0" smtClean="0"/>
              <a:t>Selected Game Details</a:t>
            </a:r>
            <a:endParaRPr lang="en-GB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2400" y="76198"/>
            <a:ext cx="5178751" cy="66294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5400" dirty="0" smtClean="0"/>
              <a:t>Load Game</a:t>
            </a:r>
          </a:p>
          <a:p>
            <a:pPr algn="ctr"/>
            <a:endParaRPr lang="en-GB" sz="2000" dirty="0" smtClean="0"/>
          </a:p>
          <a:p>
            <a:pPr algn="ctr"/>
            <a:r>
              <a:rPr lang="en-GB" sz="2000" dirty="0" smtClean="0"/>
              <a:t>Save Name – Date/Time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Save </a:t>
            </a:r>
            <a:r>
              <a:rPr lang="en-GB" sz="2000" dirty="0" smtClean="0"/>
              <a:t>Name 2 </a:t>
            </a:r>
            <a:r>
              <a:rPr lang="en-GB" sz="2000" dirty="0"/>
              <a:t>– </a:t>
            </a:r>
            <a:r>
              <a:rPr lang="en-GB" sz="2000" dirty="0" smtClean="0"/>
              <a:t>Date/Time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Save </a:t>
            </a:r>
            <a:r>
              <a:rPr lang="en-GB" sz="2000" dirty="0" smtClean="0"/>
              <a:t>Name 3 </a:t>
            </a:r>
            <a:r>
              <a:rPr lang="en-GB" sz="2000" dirty="0"/>
              <a:t>– Date/Time</a:t>
            </a:r>
          </a:p>
          <a:p>
            <a:pPr algn="ctr"/>
            <a:endParaRPr lang="en-GB" sz="2000" dirty="0"/>
          </a:p>
          <a:p>
            <a:pPr algn="ctr"/>
            <a:endParaRPr lang="en-GB" sz="20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990600"/>
            <a:ext cx="5181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9551" y="5867400"/>
            <a:ext cx="5181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5249" y="1736221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824" y="2328017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551" y="28956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824" y="35052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50" y="41148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549" y="47244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548" y="5275456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9521" y="990599"/>
            <a:ext cx="5168778" cy="7456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Save Name – Date/Time </a:t>
            </a:r>
            <a:r>
              <a:rPr lang="en-GB" i="1" dirty="0" smtClean="0">
                <a:solidFill>
                  <a:schemeClr val="tx1"/>
                </a:solidFill>
              </a:rPr>
              <a:t>(Selected)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228600" y="6019800"/>
            <a:ext cx="2362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Load Game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65276" y="6019800"/>
            <a:ext cx="2362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t="13625" r="56150" b="12448"/>
          <a:stretch/>
        </p:blipFill>
        <p:spPr bwMode="auto">
          <a:xfrm>
            <a:off x="5334000" y="76199"/>
            <a:ext cx="3687570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8039100" y="284148"/>
            <a:ext cx="723900" cy="7064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39100" y="304800"/>
            <a:ext cx="723900" cy="685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858000" y="2628900"/>
            <a:ext cx="728173" cy="723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0" y="2628900"/>
            <a:ext cx="762000" cy="723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3845312"/>
            <a:ext cx="3687570" cy="2860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i="1" dirty="0" smtClean="0"/>
              <a:t>Selected Game Details</a:t>
            </a:r>
            <a:endParaRPr lang="en-GB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2400" y="76198"/>
            <a:ext cx="5178751" cy="66294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5400" dirty="0" smtClean="0"/>
              <a:t>Save Game</a:t>
            </a:r>
          </a:p>
          <a:p>
            <a:pPr algn="ctr"/>
            <a:endParaRPr lang="en-GB" sz="2000" dirty="0" smtClean="0"/>
          </a:p>
          <a:p>
            <a:pPr algn="ctr"/>
            <a:r>
              <a:rPr lang="en-GB" sz="2000" dirty="0" smtClean="0"/>
              <a:t>Save Name – Date/Time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Save </a:t>
            </a:r>
            <a:r>
              <a:rPr lang="en-GB" sz="2000" dirty="0" smtClean="0"/>
              <a:t>Name 2 </a:t>
            </a:r>
            <a:r>
              <a:rPr lang="en-GB" sz="2000" dirty="0"/>
              <a:t>– </a:t>
            </a:r>
            <a:r>
              <a:rPr lang="en-GB" sz="2000" dirty="0" smtClean="0"/>
              <a:t>Date/Time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Save </a:t>
            </a:r>
            <a:r>
              <a:rPr lang="en-GB" sz="2000" dirty="0" smtClean="0"/>
              <a:t>Name 3 </a:t>
            </a:r>
            <a:r>
              <a:rPr lang="en-GB" sz="2000" dirty="0"/>
              <a:t>– Date/Time</a:t>
            </a:r>
          </a:p>
          <a:p>
            <a:pPr algn="ctr"/>
            <a:endParaRPr lang="en-GB" sz="2000" dirty="0"/>
          </a:p>
          <a:p>
            <a:pPr algn="ctr"/>
            <a:endParaRPr lang="en-GB" sz="20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990600"/>
            <a:ext cx="5181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9551" y="5867400"/>
            <a:ext cx="5181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5249" y="1736221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824" y="2328017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551" y="28956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824" y="35052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50" y="41148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549" y="4724400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548" y="5275456"/>
            <a:ext cx="51787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9521" y="990599"/>
            <a:ext cx="5168778" cy="7456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Save Name – Date/Time </a:t>
            </a:r>
            <a:r>
              <a:rPr lang="en-GB" i="1" dirty="0" smtClean="0">
                <a:solidFill>
                  <a:schemeClr val="tx1"/>
                </a:solidFill>
              </a:rPr>
              <a:t>(Selected)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228600" y="6019800"/>
            <a:ext cx="2362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Game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65276" y="6019800"/>
            <a:ext cx="2362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2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en/2/21/Africa_satellite_orth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620283"/>
            <a:ext cx="6810375" cy="76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1 (Selected)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3823987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2 (Not selected)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3 (Not selected)</a:t>
            </a:r>
            <a:endParaRPr lang="en-GB" i="1" dirty="0"/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4 (Not selected)</a:t>
            </a:r>
            <a:endParaRPr lang="en-GB" i="1" dirty="0"/>
          </a:p>
        </p:txBody>
      </p:sp>
      <p:sp>
        <p:nvSpPr>
          <p:cNvPr id="10" name="Rectangle 9"/>
          <p:cNvSpPr/>
          <p:nvPr/>
        </p:nvSpPr>
        <p:spPr>
          <a:xfrm>
            <a:off x="3823987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Final Level (Not selected)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5943600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5 (Not selected)</a:t>
            </a:r>
            <a:endParaRPr lang="en-GB" i="1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6 (Selected)</a:t>
            </a:r>
            <a:endParaRPr lang="en-GB" i="1" dirty="0"/>
          </a:p>
        </p:txBody>
      </p:sp>
      <p:sp>
        <p:nvSpPr>
          <p:cNvPr id="13" name="Rectangle 12"/>
          <p:cNvSpPr/>
          <p:nvPr/>
        </p:nvSpPr>
        <p:spPr>
          <a:xfrm>
            <a:off x="3823987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7 (Not selected)</a:t>
            </a:r>
            <a:endParaRPr lang="en-GB" i="1" dirty="0"/>
          </a:p>
        </p:txBody>
      </p:sp>
      <p:sp>
        <p:nvSpPr>
          <p:cNvPr id="14" name="Rectangle 13"/>
          <p:cNvSpPr/>
          <p:nvPr/>
        </p:nvSpPr>
        <p:spPr>
          <a:xfrm>
            <a:off x="5943600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8 (Not selected)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162718" y="6019800"/>
            <a:ext cx="26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Level Select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en/2/21/Africa_satellite_orth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620283"/>
            <a:ext cx="6810375" cy="76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1 (Selected)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3823987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2 (Not selected)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381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3 (Not selected)</a:t>
            </a:r>
            <a:endParaRPr lang="en-GB" i="1" dirty="0"/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4 (Not selected)</a:t>
            </a:r>
            <a:endParaRPr lang="en-GB" i="1" dirty="0"/>
          </a:p>
        </p:txBody>
      </p:sp>
      <p:sp>
        <p:nvSpPr>
          <p:cNvPr id="10" name="Rectangle 9"/>
          <p:cNvSpPr/>
          <p:nvPr/>
        </p:nvSpPr>
        <p:spPr>
          <a:xfrm>
            <a:off x="3823987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Final Level (Not selected)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5943600" y="25146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5 (Not selected)</a:t>
            </a:r>
            <a:endParaRPr lang="en-GB" i="1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6 (Selected)</a:t>
            </a:r>
            <a:endParaRPr lang="en-GB" i="1" dirty="0"/>
          </a:p>
        </p:txBody>
      </p:sp>
      <p:sp>
        <p:nvSpPr>
          <p:cNvPr id="13" name="Rectangle 12"/>
          <p:cNvSpPr/>
          <p:nvPr/>
        </p:nvSpPr>
        <p:spPr>
          <a:xfrm>
            <a:off x="3823987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7 (Not selected)</a:t>
            </a:r>
            <a:endParaRPr lang="en-GB" i="1" dirty="0"/>
          </a:p>
        </p:txBody>
      </p:sp>
      <p:sp>
        <p:nvSpPr>
          <p:cNvPr id="14" name="Rectangle 13"/>
          <p:cNvSpPr/>
          <p:nvPr/>
        </p:nvSpPr>
        <p:spPr>
          <a:xfrm>
            <a:off x="5943600" y="4572000"/>
            <a:ext cx="1296000" cy="1295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Level 8 (Not selected)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162718" y="6019800"/>
            <a:ext cx="26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Level Select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1945" y="1828800"/>
            <a:ext cx="1540082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Pause Menu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Save Game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Load Game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Back to Main Menu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99633" y="22098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99633" y="28194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9633" y="34290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0"/>
            <a:ext cx="7010400" cy="6858000"/>
          </a:xfrm>
          <a:prstGeom prst="rect">
            <a:avLst/>
          </a:prstGeom>
          <a:solidFill>
            <a:srgbClr val="81D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143000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3000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13682" y="613834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83000" y="613834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3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53682" y="613834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7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9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1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3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19744" y="541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919744" y="469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919744" y="397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753682" y="325834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47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19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913682" y="3258000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63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043000" y="5402680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1, 3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177" y="2774468"/>
            <a:ext cx="477134" cy="483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2, 1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2965" y="5492858"/>
            <a:ext cx="238567" cy="2419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4634398" y="5569694"/>
            <a:ext cx="238567" cy="82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2" idx="0"/>
          </p:cNvCxnSpPr>
          <p:nvPr/>
        </p:nvCxnSpPr>
        <p:spPr>
          <a:xfrm flipV="1">
            <a:off x="2223000" y="4495800"/>
            <a:ext cx="0" cy="9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63400" y="4495800"/>
            <a:ext cx="3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5449" y="4701477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Jump Height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4207469" y="1472534"/>
            <a:ext cx="477134" cy="483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3</a:t>
            </a:r>
            <a:r>
              <a:rPr lang="en-GB" i="1" dirty="0" smtClean="0">
                <a:solidFill>
                  <a:schemeClr val="tx1"/>
                </a:solidFill>
              </a:rPr>
              <a:t>, 2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33682" y="5181600"/>
            <a:ext cx="958567" cy="94107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5</a:t>
            </a:r>
            <a:r>
              <a:rPr lang="en-GB" i="1" dirty="0" smtClean="0">
                <a:solidFill>
                  <a:schemeClr val="tx1"/>
                </a:solidFill>
              </a:rPr>
              <a:t>, </a:t>
            </a:r>
            <a:r>
              <a:rPr lang="en-GB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73682" y="25380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479132" y="1815864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479132" y="1095864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923182" y="2898000"/>
            <a:ext cx="381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752500" y="5762680"/>
            <a:ext cx="381000" cy="360000"/>
          </a:xfrm>
          <a:prstGeom prst="rect">
            <a:avLst/>
          </a:prstGeom>
          <a:solidFill>
            <a:srgbClr val="FF21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12500" y="152400"/>
            <a:ext cx="381000" cy="1804014"/>
          </a:xfrm>
          <a:prstGeom prst="rect">
            <a:avLst/>
          </a:prstGeom>
          <a:solidFill>
            <a:srgbClr val="FDF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752600" y="152400"/>
            <a:ext cx="381000" cy="18040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>
            <a:off x="1312500" y="3048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12500" y="457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12500" y="609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12500" y="762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12500" y="9144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12500" y="1054407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10016" y="1219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12500" y="1371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12500" y="1524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310016" y="169738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10016" y="181586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47466" y="3048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47466" y="457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747466" y="609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47466" y="762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47466" y="9144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47466" y="1054407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44982" y="1219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47466" y="1371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47466" y="1524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4982" y="169738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4982" y="181586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9969" y="3078712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Background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629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0"/>
            <a:ext cx="7010400" cy="6858000"/>
          </a:xfrm>
          <a:prstGeom prst="rect">
            <a:avLst/>
          </a:prstGeom>
          <a:solidFill>
            <a:srgbClr val="81D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143000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3000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13682" y="613834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83000" y="6138348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03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53682" y="613834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7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9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1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33682" y="613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19744" y="541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919744" y="469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919744" y="3978348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753682" y="3258348"/>
            <a:ext cx="720000" cy="719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47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19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913682" y="3258000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633682" y="3258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043000" y="5402680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1, 3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177" y="2774468"/>
            <a:ext cx="477134" cy="483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2, 1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2965" y="5492858"/>
            <a:ext cx="238567" cy="2419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4634398" y="5569694"/>
            <a:ext cx="238567" cy="82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2" idx="0"/>
          </p:cNvCxnSpPr>
          <p:nvPr/>
        </p:nvCxnSpPr>
        <p:spPr>
          <a:xfrm flipV="1">
            <a:off x="2223000" y="4495800"/>
            <a:ext cx="0" cy="9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63400" y="4495800"/>
            <a:ext cx="3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5449" y="4701477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Jump Height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4207469" y="1472534"/>
            <a:ext cx="477134" cy="483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3</a:t>
            </a:r>
            <a:r>
              <a:rPr lang="en-GB" i="1" dirty="0" smtClean="0">
                <a:solidFill>
                  <a:schemeClr val="tx1"/>
                </a:solidFill>
              </a:rPr>
              <a:t>, 2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33682" y="5181600"/>
            <a:ext cx="958567" cy="94107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5</a:t>
            </a:r>
            <a:r>
              <a:rPr lang="en-GB" i="1" dirty="0" smtClean="0">
                <a:solidFill>
                  <a:schemeClr val="tx1"/>
                </a:solidFill>
              </a:rPr>
              <a:t>, </a:t>
            </a:r>
            <a:r>
              <a:rPr lang="en-GB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73682" y="25380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479132" y="1815864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479132" y="1095864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923182" y="2898000"/>
            <a:ext cx="381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752500" y="5762680"/>
            <a:ext cx="381000" cy="360000"/>
          </a:xfrm>
          <a:prstGeom prst="rect">
            <a:avLst/>
          </a:prstGeom>
          <a:solidFill>
            <a:srgbClr val="FF21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12500" y="152400"/>
            <a:ext cx="381000" cy="1804014"/>
          </a:xfrm>
          <a:prstGeom prst="rect">
            <a:avLst/>
          </a:prstGeom>
          <a:solidFill>
            <a:srgbClr val="FDFF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752600" y="152400"/>
            <a:ext cx="381000" cy="18040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>
            <a:off x="1312500" y="3048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12500" y="457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12500" y="609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12500" y="762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312500" y="9144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12500" y="1054407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10016" y="1219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12500" y="1371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12500" y="1524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310016" y="169738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10016" y="181586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47466" y="3048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47466" y="457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747466" y="609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47466" y="762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47466" y="9144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47466" y="1054407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44982" y="12192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47466" y="1371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47466" y="15240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4982" y="1697382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4982" y="1815864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33600" y="1371600"/>
            <a:ext cx="1540082" cy="3577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Pause Menu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Save Game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Load Game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Back to Level Menu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Back to Main Menu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675994" y="1371600"/>
            <a:ext cx="3957687" cy="3577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4027469" y="171447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0</a:t>
            </a:r>
            <a:r>
              <a:rPr lang="en-GB" i="1" dirty="0" smtClean="0">
                <a:solidFill>
                  <a:schemeClr val="tx1"/>
                </a:solidFill>
              </a:rPr>
              <a:t>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92117" y="171447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2, 3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13682" y="171447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4, 3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27469" y="3296092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5, 3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55724" y="3296092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6, 3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6801" y="1524000"/>
            <a:ext cx="73218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5492117" y="3296092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7, 3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85809" y="3296092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8, 3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13682" y="3296092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9, 3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85809" y="171447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3, 3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62892" y="1714474"/>
            <a:ext cx="36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1, 3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133600" y="1804088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64430" y="23622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43968" y="28980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07587" y="3733800"/>
            <a:ext cx="15423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352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Private</dc:creator>
  <cp:lastModifiedBy>Private</cp:lastModifiedBy>
  <cp:revision>14</cp:revision>
  <dcterms:created xsi:type="dcterms:W3CDTF">2006-08-16T00:00:00Z</dcterms:created>
  <dcterms:modified xsi:type="dcterms:W3CDTF">2015-06-07T14:48:49Z</dcterms:modified>
</cp:coreProperties>
</file>