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72" r:id="rId4"/>
    <p:sldId id="271" r:id="rId5"/>
    <p:sldId id="269" r:id="rId6"/>
    <p:sldId id="268" r:id="rId7"/>
    <p:sldId id="264" r:id="rId8"/>
    <p:sldId id="270" r:id="rId9"/>
  </p:sldIdLst>
  <p:sldSz cx="6765925" cy="1646238"/>
  <p:notesSz cx="6858000" cy="9144000"/>
  <p:defaultTextStyle>
    <a:defPPr>
      <a:defRPr lang="en-US"/>
    </a:defPPr>
    <a:lvl1pPr marL="0" algn="l" defTabSz="5356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67816" algn="l" defTabSz="5356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5632" algn="l" defTabSz="5356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803449" algn="l" defTabSz="5356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71265" algn="l" defTabSz="5356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339082" algn="l" defTabSz="5356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606899" algn="l" defTabSz="5356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74716" algn="l" defTabSz="5356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142532" algn="l" defTabSz="5356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9">
          <p15:clr>
            <a:srgbClr val="A4A3A4"/>
          </p15:clr>
        </p15:guide>
        <p15:guide id="2" pos="21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C7BEB-B199-170E-5DB3-FD47C1AA5A2A}" v="8" dt="2020-03-18T02:03:21.051"/>
    <p1510:client id="{05B3A866-9FA5-9013-9580-B827353487A5}" v="68" dt="2023-09-29T01:41:30.708"/>
    <p1510:client id="{5ECE7B2F-04CF-B24E-AF79-E228203CBCCC}" v="13" dt="2020-11-15T06:52:01.760"/>
    <p1510:client id="{C5AFA037-0E39-6215-B339-D47804393005}" v="6" dt="2020-11-15T06:40:00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519"/>
        <p:guide pos="2131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Kifer" userId="S::michael.kifer@stonybrook.edu::ca4e4cc4-8ef7-4404-ba0b-d81b97d66a00" providerId="AD" clId="Web-{05B3A866-9FA5-9013-9580-B827353487A5}"/>
    <pc:docChg chg="addSld modSld">
      <pc:chgData name="Michael Kifer" userId="S::michael.kifer@stonybrook.edu::ca4e4cc4-8ef7-4404-ba0b-d81b97d66a00" providerId="AD" clId="Web-{05B3A866-9FA5-9013-9580-B827353487A5}" dt="2023-09-29T01:41:30.708" v="45" actId="20577"/>
      <pc:docMkLst>
        <pc:docMk/>
      </pc:docMkLst>
      <pc:sldChg chg="modSp">
        <pc:chgData name="Michael Kifer" userId="S::michael.kifer@stonybrook.edu::ca4e4cc4-8ef7-4404-ba0b-d81b97d66a00" providerId="AD" clId="Web-{05B3A866-9FA5-9013-9580-B827353487A5}" dt="2023-09-29T01:41:30.708" v="45" actId="20577"/>
        <pc:sldMkLst>
          <pc:docMk/>
          <pc:sldMk cId="91026351" sldId="266"/>
        </pc:sldMkLst>
        <pc:spChg chg="mod">
          <ac:chgData name="Michael Kifer" userId="S::michael.kifer@stonybrook.edu::ca4e4cc4-8ef7-4404-ba0b-d81b97d66a00" providerId="AD" clId="Web-{05B3A866-9FA5-9013-9580-B827353487A5}" dt="2023-09-29T01:40:58.364" v="42" actId="20577"/>
          <ac:spMkLst>
            <pc:docMk/>
            <pc:sldMk cId="91026351" sldId="266"/>
            <ac:spMk id="6" creationId="{00000000-0000-0000-0000-000000000000}"/>
          </ac:spMkLst>
        </pc:spChg>
        <pc:spChg chg="mod">
          <ac:chgData name="Michael Kifer" userId="S::michael.kifer@stonybrook.edu::ca4e4cc4-8ef7-4404-ba0b-d81b97d66a00" providerId="AD" clId="Web-{05B3A866-9FA5-9013-9580-B827353487A5}" dt="2023-09-29T01:41:30.708" v="45" actId="20577"/>
          <ac:spMkLst>
            <pc:docMk/>
            <pc:sldMk cId="91026351" sldId="266"/>
            <ac:spMk id="10" creationId="{00000000-0000-0000-0000-000000000000}"/>
          </ac:spMkLst>
        </pc:spChg>
      </pc:sldChg>
      <pc:sldChg chg="add replId">
        <pc:chgData name="Michael Kifer" userId="S::michael.kifer@stonybrook.edu::ca4e4cc4-8ef7-4404-ba0b-d81b97d66a00" providerId="AD" clId="Web-{05B3A866-9FA5-9013-9580-B827353487A5}" dt="2023-09-29T01:34:03.711" v="0"/>
        <pc:sldMkLst>
          <pc:docMk/>
          <pc:sldMk cId="81185227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A9E75-4EEF-4611-BEFE-5982844DA06A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617913" y="685800"/>
            <a:ext cx="140938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CF88-2934-4B73-A8FC-17EFB4C8A4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0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563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267816" algn="l" defTabSz="53563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535632" algn="l" defTabSz="53563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803449" algn="l" defTabSz="53563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1071265" algn="l" defTabSz="53563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1339082" algn="l" defTabSz="53563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606899" algn="l" defTabSz="53563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874716" algn="l" defTabSz="53563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2142532" algn="l" defTabSz="53563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617913" y="685800"/>
            <a:ext cx="140938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change the size of the page go to Design, Page Layout.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CF88-2934-4B73-A8FC-17EFB4C8A4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0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617913" y="685800"/>
            <a:ext cx="140938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change the size of the page go to Design, Page Layout.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CF88-2934-4B73-A8FC-17EFB4C8A4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53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617913" y="685800"/>
            <a:ext cx="140938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change the size of the page go to Design, Page Layout.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CF88-2934-4B73-A8FC-17EFB4C8A4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0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617913" y="685800"/>
            <a:ext cx="140938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change the size of the page go to Design, Page Layout.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CF88-2934-4B73-A8FC-17EFB4C8A43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03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617913" y="685800"/>
            <a:ext cx="140938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change the size of the page go to Design, Page Layout.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CF88-2934-4B73-A8FC-17EFB4C8A43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03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617913" y="685800"/>
            <a:ext cx="140938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change the size of the page go to Design, Page Layout.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CF88-2934-4B73-A8FC-17EFB4C8A43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03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617913" y="685800"/>
            <a:ext cx="140938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change the size of the page go to Design, Page Layout.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CF88-2934-4B73-A8FC-17EFB4C8A43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03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445" y="511402"/>
            <a:ext cx="5751036" cy="3528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4889" y="932870"/>
            <a:ext cx="4736148" cy="4207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7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35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03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71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39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06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74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42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A232-4CAA-4F42-B648-E3DD7E57C3AB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4EB7-31D7-4A0E-826B-25E96D0F3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8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A232-4CAA-4F42-B648-E3DD7E57C3AB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4EB7-31D7-4A0E-826B-25E96D0F3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9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4474" y="8764"/>
            <a:ext cx="1218101" cy="1874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169" y="8764"/>
            <a:ext cx="3541539" cy="1874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A232-4CAA-4F42-B648-E3DD7E57C3AB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4EB7-31D7-4A0E-826B-25E96D0F3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5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A232-4CAA-4F42-B648-E3DD7E57C3AB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4EB7-31D7-4A0E-826B-25E96D0F3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9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61" y="1057864"/>
            <a:ext cx="5751036" cy="326961"/>
          </a:xfrm>
        </p:spPr>
        <p:txBody>
          <a:bodyPr anchor="t"/>
          <a:lstStyle>
            <a:lvl1pPr algn="l">
              <a:defRPr sz="2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61" y="697750"/>
            <a:ext cx="5751036" cy="360115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781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3563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80344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7126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3908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60689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7471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4253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A232-4CAA-4F42-B648-E3DD7E57C3AB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4EB7-31D7-4A0E-826B-25E96D0F3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3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167" y="51066"/>
            <a:ext cx="2379820" cy="145189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62753" y="51066"/>
            <a:ext cx="2379820" cy="145189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A232-4CAA-4F42-B648-E3DD7E57C3AB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4EB7-31D7-4A0E-826B-25E96D0F3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1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96" y="65927"/>
            <a:ext cx="6089333" cy="27437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297" y="368501"/>
            <a:ext cx="2989458" cy="153573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67816" indent="0">
              <a:buNone/>
              <a:defRPr sz="1200" b="1"/>
            </a:lvl2pPr>
            <a:lvl3pPr marL="535632" indent="0">
              <a:buNone/>
              <a:defRPr sz="1000" b="1"/>
            </a:lvl3pPr>
            <a:lvl4pPr marL="803449" indent="0">
              <a:buNone/>
              <a:defRPr sz="900" b="1"/>
            </a:lvl4pPr>
            <a:lvl5pPr marL="1071265" indent="0">
              <a:buNone/>
              <a:defRPr sz="900" b="1"/>
            </a:lvl5pPr>
            <a:lvl6pPr marL="1339082" indent="0">
              <a:buNone/>
              <a:defRPr sz="900" b="1"/>
            </a:lvl6pPr>
            <a:lvl7pPr marL="1606899" indent="0">
              <a:buNone/>
              <a:defRPr sz="900" b="1"/>
            </a:lvl7pPr>
            <a:lvl8pPr marL="1874716" indent="0">
              <a:buNone/>
              <a:defRPr sz="900" b="1"/>
            </a:lvl8pPr>
            <a:lvl9pPr marL="2142532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297" y="522073"/>
            <a:ext cx="2989458" cy="948492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36996" y="368501"/>
            <a:ext cx="2990633" cy="153573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67816" indent="0">
              <a:buNone/>
              <a:defRPr sz="1200" b="1"/>
            </a:lvl2pPr>
            <a:lvl3pPr marL="535632" indent="0">
              <a:buNone/>
              <a:defRPr sz="1000" b="1"/>
            </a:lvl3pPr>
            <a:lvl4pPr marL="803449" indent="0">
              <a:buNone/>
              <a:defRPr sz="900" b="1"/>
            </a:lvl4pPr>
            <a:lvl5pPr marL="1071265" indent="0">
              <a:buNone/>
              <a:defRPr sz="900" b="1"/>
            </a:lvl5pPr>
            <a:lvl6pPr marL="1339082" indent="0">
              <a:buNone/>
              <a:defRPr sz="900" b="1"/>
            </a:lvl6pPr>
            <a:lvl7pPr marL="1606899" indent="0">
              <a:buNone/>
              <a:defRPr sz="900" b="1"/>
            </a:lvl7pPr>
            <a:lvl8pPr marL="1874716" indent="0">
              <a:buNone/>
              <a:defRPr sz="900" b="1"/>
            </a:lvl8pPr>
            <a:lvl9pPr marL="2142532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36996" y="522073"/>
            <a:ext cx="2990633" cy="948492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A232-4CAA-4F42-B648-E3DD7E57C3AB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4EB7-31D7-4A0E-826B-25E96D0F3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5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A232-4CAA-4F42-B648-E3DD7E57C3AB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4EB7-31D7-4A0E-826B-25E96D0F3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0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A232-4CAA-4F42-B648-E3DD7E57C3AB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4EB7-31D7-4A0E-826B-25E96D0F3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7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98" y="65546"/>
            <a:ext cx="2225942" cy="278946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5290" y="65548"/>
            <a:ext cx="3782340" cy="140501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8298" y="344494"/>
            <a:ext cx="2225942" cy="1126073"/>
          </a:xfrm>
        </p:spPr>
        <p:txBody>
          <a:bodyPr/>
          <a:lstStyle>
            <a:lvl1pPr marL="0" indent="0">
              <a:buNone/>
              <a:defRPr sz="800"/>
            </a:lvl1pPr>
            <a:lvl2pPr marL="267816" indent="0">
              <a:buNone/>
              <a:defRPr sz="700"/>
            </a:lvl2pPr>
            <a:lvl3pPr marL="535632" indent="0">
              <a:buNone/>
              <a:defRPr sz="500"/>
            </a:lvl3pPr>
            <a:lvl4pPr marL="803449" indent="0">
              <a:buNone/>
              <a:defRPr sz="500"/>
            </a:lvl4pPr>
            <a:lvl5pPr marL="1071265" indent="0">
              <a:buNone/>
              <a:defRPr sz="500"/>
            </a:lvl5pPr>
            <a:lvl6pPr marL="1339082" indent="0">
              <a:buNone/>
              <a:defRPr sz="500"/>
            </a:lvl6pPr>
            <a:lvl7pPr marL="1606899" indent="0">
              <a:buNone/>
              <a:defRPr sz="500"/>
            </a:lvl7pPr>
            <a:lvl8pPr marL="1874716" indent="0">
              <a:buNone/>
              <a:defRPr sz="500"/>
            </a:lvl8pPr>
            <a:lvl9pPr marL="2142532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A232-4CAA-4F42-B648-E3DD7E57C3AB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4EB7-31D7-4A0E-826B-25E96D0F3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6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169" y="1152368"/>
            <a:ext cx="4059555" cy="13604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6169" y="147096"/>
            <a:ext cx="4059555" cy="987743"/>
          </a:xfrm>
        </p:spPr>
        <p:txBody>
          <a:bodyPr/>
          <a:lstStyle>
            <a:lvl1pPr marL="0" indent="0">
              <a:buNone/>
              <a:defRPr sz="1800"/>
            </a:lvl1pPr>
            <a:lvl2pPr marL="267816" indent="0">
              <a:buNone/>
              <a:defRPr sz="1600"/>
            </a:lvl2pPr>
            <a:lvl3pPr marL="535632" indent="0">
              <a:buNone/>
              <a:defRPr sz="1300"/>
            </a:lvl3pPr>
            <a:lvl4pPr marL="803449" indent="0">
              <a:buNone/>
              <a:defRPr sz="1200"/>
            </a:lvl4pPr>
            <a:lvl5pPr marL="1071265" indent="0">
              <a:buNone/>
              <a:defRPr sz="1200"/>
            </a:lvl5pPr>
            <a:lvl6pPr marL="1339082" indent="0">
              <a:buNone/>
              <a:defRPr sz="1200"/>
            </a:lvl6pPr>
            <a:lvl7pPr marL="1606899" indent="0">
              <a:buNone/>
              <a:defRPr sz="1200"/>
            </a:lvl7pPr>
            <a:lvl8pPr marL="1874716" indent="0">
              <a:buNone/>
              <a:defRPr sz="1200"/>
            </a:lvl8pPr>
            <a:lvl9pPr marL="2142532" indent="0">
              <a:buNone/>
              <a:defRPr sz="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6169" y="1288413"/>
            <a:ext cx="4059555" cy="193205"/>
          </a:xfrm>
        </p:spPr>
        <p:txBody>
          <a:bodyPr/>
          <a:lstStyle>
            <a:lvl1pPr marL="0" indent="0">
              <a:buNone/>
              <a:defRPr sz="800"/>
            </a:lvl1pPr>
            <a:lvl2pPr marL="267816" indent="0">
              <a:buNone/>
              <a:defRPr sz="700"/>
            </a:lvl2pPr>
            <a:lvl3pPr marL="535632" indent="0">
              <a:buNone/>
              <a:defRPr sz="500"/>
            </a:lvl3pPr>
            <a:lvl4pPr marL="803449" indent="0">
              <a:buNone/>
              <a:defRPr sz="500"/>
            </a:lvl4pPr>
            <a:lvl5pPr marL="1071265" indent="0">
              <a:buNone/>
              <a:defRPr sz="500"/>
            </a:lvl5pPr>
            <a:lvl6pPr marL="1339082" indent="0">
              <a:buNone/>
              <a:defRPr sz="500"/>
            </a:lvl6pPr>
            <a:lvl7pPr marL="1606899" indent="0">
              <a:buNone/>
              <a:defRPr sz="500"/>
            </a:lvl7pPr>
            <a:lvl8pPr marL="1874716" indent="0">
              <a:buNone/>
              <a:defRPr sz="500"/>
            </a:lvl8pPr>
            <a:lvl9pPr marL="2142532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A232-4CAA-4F42-B648-E3DD7E57C3AB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4EB7-31D7-4A0E-826B-25E96D0F3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3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8296" y="65927"/>
            <a:ext cx="6089333" cy="274373"/>
          </a:xfrm>
          <a:prstGeom prst="rect">
            <a:avLst/>
          </a:prstGeom>
        </p:spPr>
        <p:txBody>
          <a:bodyPr vert="horz" lIns="53563" tIns="26781" rIns="53563" bIns="2678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296" y="384126"/>
            <a:ext cx="6089333" cy="1086441"/>
          </a:xfrm>
          <a:prstGeom prst="rect">
            <a:avLst/>
          </a:prstGeom>
        </p:spPr>
        <p:txBody>
          <a:bodyPr vert="horz" lIns="53563" tIns="26781" rIns="53563" bIns="2678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8296" y="1525823"/>
            <a:ext cx="1578716" cy="87647"/>
          </a:xfrm>
          <a:prstGeom prst="rect">
            <a:avLst/>
          </a:prstGeom>
        </p:spPr>
        <p:txBody>
          <a:bodyPr vert="horz" lIns="53563" tIns="26781" rIns="53563" bIns="2678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DA232-4CAA-4F42-B648-E3DD7E57C3AB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11691" y="1525823"/>
            <a:ext cx="2142543" cy="87647"/>
          </a:xfrm>
          <a:prstGeom prst="rect">
            <a:avLst/>
          </a:prstGeom>
        </p:spPr>
        <p:txBody>
          <a:bodyPr vert="horz" lIns="53563" tIns="26781" rIns="53563" bIns="2678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8913" y="1525823"/>
            <a:ext cx="1578716" cy="87647"/>
          </a:xfrm>
          <a:prstGeom prst="rect">
            <a:avLst/>
          </a:prstGeom>
        </p:spPr>
        <p:txBody>
          <a:bodyPr vert="horz" lIns="53563" tIns="26781" rIns="53563" bIns="2678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44EB7-31D7-4A0E-826B-25E96D0F3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0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35632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862" indent="-200862" algn="l" defTabSz="5356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5202" indent="-167385" algn="l" defTabSz="535632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69542" indent="-133909" algn="l" defTabSz="5356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37358" indent="-133909" algn="l" defTabSz="535632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05174" indent="-133909" algn="l" defTabSz="535632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990" indent="-133909" algn="l" defTabSz="5356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40807" indent="-133909" algn="l" defTabSz="5356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08623" indent="-133909" algn="l" defTabSz="5356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76439" indent="-133909" algn="l" defTabSz="5356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563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67816" algn="l" defTabSz="53563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35632" algn="l" defTabSz="53563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3449" algn="l" defTabSz="53563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71265" algn="l" defTabSz="53563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39082" algn="l" defTabSz="53563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06899" algn="l" defTabSz="53563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716" algn="l" defTabSz="53563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42532" algn="l" defTabSz="53563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://coherentknowledge.com/" TargetMode="Externa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://coherentknowledge.com/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://coherentknowledge.com/" TargetMode="Externa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://coherentknowledge.com/" TargetMode="Externa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://coherentknowledge.com/" TargetMode="Externa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://coherentknowledge.com/" TargetMode="Externa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Splash Screens for Ergo </a:t>
            </a:r>
            <a:r>
              <a:rPr lang="en-US" err="1"/>
              <a:t>x.y</a:t>
            </a:r>
            <a:endParaRPr lang="en-US" err="1"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53563" tIns="26781" rIns="53563" bIns="26781" rtlCol="0" anchor="t">
            <a:normAutofit/>
          </a:bodyPr>
          <a:lstStyle/>
          <a:p>
            <a:r>
              <a:rPr lang="en-US"/>
              <a:t>Janine Bloomfield</a:t>
            </a:r>
          </a:p>
        </p:txBody>
      </p:sp>
    </p:spTree>
    <p:extLst>
      <p:ext uri="{BB962C8B-B14F-4D97-AF65-F5344CB8AC3E}">
        <p14:creationId xmlns:p14="http://schemas.microsoft.com/office/powerpoint/2010/main" val="246495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409397" y="0"/>
            <a:ext cx="7175322" cy="3008810"/>
            <a:chOff x="44963" y="1561290"/>
            <a:chExt cx="8727563" cy="4178097"/>
          </a:xfrm>
        </p:grpSpPr>
        <p:sp>
          <p:nvSpPr>
            <p:cNvPr id="3" name="Rectangle 2"/>
            <p:cNvSpPr/>
            <p:nvPr/>
          </p:nvSpPr>
          <p:spPr>
            <a:xfrm>
              <a:off x="276358" y="1561290"/>
              <a:ext cx="8496168" cy="232491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53000">
                  <a:schemeClr val="accent1">
                    <a:lumMod val="20000"/>
                    <a:lumOff val="80000"/>
                  </a:schemeClr>
                </a:gs>
                <a:gs pos="83000">
                  <a:schemeClr val="accent1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spcCol="0"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owDiffused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6285236" flipH="1">
              <a:off x="2432186" y="-502506"/>
              <a:ext cx="3854670" cy="862911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695217" y="1963597"/>
              <a:ext cx="6673276" cy="982960"/>
            </a:xfrm>
            <a:prstGeom prst="rect">
              <a:avLst/>
            </a:prstGeom>
            <a:noFill/>
          </p:spPr>
          <p:txBody>
            <a:bodyPr wrap="square" lIns="91422" tIns="45711" rIns="91422" bIns="45711" rtlCol="0" anchor="t">
              <a:spAutoFit/>
            </a:bodyPr>
            <a:lstStyle/>
            <a:p>
              <a:r>
                <a:rPr lang="en-US" sz="2000">
                  <a:solidFill>
                    <a:srgbClr val="0039AC"/>
                  </a:solidFill>
                  <a:latin typeface="Lucida Handwriting"/>
                </a:rPr>
                <a:t> </a:t>
              </a:r>
              <a:r>
                <a:rPr lang="en-US" sz="4000">
                  <a:solidFill>
                    <a:srgbClr val="0039AC"/>
                  </a:solidFill>
                  <a:latin typeface="Lucida Handwriting"/>
                </a:rPr>
                <a:t>E</a:t>
              </a:r>
              <a:r>
                <a:rPr lang="en-US" sz="3200">
                  <a:solidFill>
                    <a:srgbClr val="0039AC"/>
                  </a:solidFill>
                  <a:latin typeface="Lucida Handwriting"/>
                </a:rPr>
                <a:t>RGO</a:t>
              </a:r>
              <a:r>
                <a:rPr lang="en-US" sz="3600">
                  <a:solidFill>
                    <a:srgbClr val="0039AC"/>
                  </a:solidFill>
                  <a:latin typeface="Lucida Handwriting"/>
                </a:rPr>
                <a:t>AI</a:t>
              </a:r>
              <a:r>
                <a:rPr lang="en-US" sz="2000">
                  <a:solidFill>
                    <a:srgbClr val="0039AC"/>
                  </a:solidFill>
                  <a:latin typeface="Lucida Handwriting"/>
                </a:rPr>
                <a:t> </a:t>
              </a:r>
              <a:r>
                <a:rPr lang="en-US" sz="3600">
                  <a:solidFill>
                    <a:srgbClr val="0039AC"/>
                  </a:solidFill>
                  <a:latin typeface="Lucida Handwriting"/>
                </a:rPr>
                <a:t>3.01</a:t>
              </a:r>
              <a:r>
                <a:rPr lang="en-US" sz="2800">
                  <a:solidFill>
                    <a:srgbClr val="0039AC"/>
                  </a:solidFill>
                  <a:latin typeface="Lucida Handwriting"/>
                </a:rPr>
                <a:t> </a:t>
              </a:r>
              <a:r>
                <a:rPr lang="en-US" sz="3200">
                  <a:solidFill>
                    <a:srgbClr val="0039AC"/>
                  </a:solidFill>
                  <a:latin typeface="Lucida Handwriting"/>
                </a:rPr>
                <a:t>(Philo)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0586" y="3539528"/>
              <a:ext cx="6828127" cy="363252"/>
            </a:xfrm>
            <a:prstGeom prst="rect">
              <a:avLst/>
            </a:prstGeom>
          </p:spPr>
          <p:txBody>
            <a:bodyPr wrap="square" lIns="91422" tIns="45711" rIns="91422" bIns="45711" anchor="t">
              <a:spAutoFit/>
            </a:bodyPr>
            <a:lstStyle/>
            <a:p>
              <a:r>
                <a:rPr lang="en-US" sz="1100">
                  <a:solidFill>
                    <a:srgbClr val="0039AC"/>
                  </a:solidFill>
                </a:rPr>
                <a:t>                      Copyright © Coherent Knowledge Systems, LLC. 2013-2024. </a:t>
              </a:r>
            </a:p>
          </p:txBody>
        </p:sp>
      </p:grpSp>
      <p:pic>
        <p:nvPicPr>
          <p:cNvPr id="12" name="Picture 11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9" y="94276"/>
            <a:ext cx="827146" cy="46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6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409397" y="0"/>
            <a:ext cx="7175322" cy="3008810"/>
            <a:chOff x="44963" y="1561290"/>
            <a:chExt cx="8727563" cy="4178097"/>
          </a:xfrm>
        </p:grpSpPr>
        <p:sp>
          <p:nvSpPr>
            <p:cNvPr id="3" name="Rectangle 2"/>
            <p:cNvSpPr/>
            <p:nvPr/>
          </p:nvSpPr>
          <p:spPr>
            <a:xfrm>
              <a:off x="276358" y="1561290"/>
              <a:ext cx="8496168" cy="232491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53000">
                  <a:schemeClr val="accent1">
                    <a:lumMod val="20000"/>
                    <a:lumOff val="80000"/>
                  </a:schemeClr>
                </a:gs>
                <a:gs pos="83000">
                  <a:schemeClr val="accent1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spcCol="0"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owDiffused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6285236" flipH="1">
              <a:off x="2432186" y="-502506"/>
              <a:ext cx="3854670" cy="862911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695217" y="1963597"/>
              <a:ext cx="6673276" cy="1068437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r>
                <a:rPr lang="en-US" sz="4400">
                  <a:solidFill>
                    <a:srgbClr val="0039AC"/>
                  </a:solidFill>
                  <a:latin typeface="Lucida Handwriting" panose="03010101010101010101" pitchFamily="66" charset="0"/>
                </a:rPr>
                <a:t> E</a:t>
              </a:r>
              <a:r>
                <a:rPr lang="en-US" sz="3400">
                  <a:solidFill>
                    <a:srgbClr val="0039AC"/>
                  </a:solidFill>
                  <a:latin typeface="Lucida Handwriting" panose="03010101010101010101" pitchFamily="66" charset="0"/>
                </a:rPr>
                <a:t>RGO</a:t>
              </a:r>
              <a:r>
                <a:rPr lang="en-US" sz="4200">
                  <a:solidFill>
                    <a:srgbClr val="0039AC"/>
                  </a:solidFill>
                  <a:latin typeface="Lucida Handwriting" panose="03010101010101010101" pitchFamily="66" charset="0"/>
                </a:rPr>
                <a:t>AI 3.0 </a:t>
              </a:r>
              <a:r>
                <a:rPr lang="en-US" sz="3000">
                  <a:solidFill>
                    <a:srgbClr val="0039AC"/>
                  </a:solidFill>
                  <a:latin typeface="Lucida Handwriting" panose="03010101010101010101" pitchFamily="66" charset="0"/>
                </a:rPr>
                <a:t>(Philo)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0586" y="3539528"/>
              <a:ext cx="6828127" cy="363252"/>
            </a:xfrm>
            <a:prstGeom prst="rect">
              <a:avLst/>
            </a:prstGeom>
          </p:spPr>
          <p:txBody>
            <a:bodyPr wrap="square" lIns="91422" tIns="45711" rIns="91422" bIns="45711" anchor="t">
              <a:spAutoFit/>
            </a:bodyPr>
            <a:lstStyle/>
            <a:p>
              <a:r>
                <a:rPr lang="en-US" sz="1100">
                  <a:solidFill>
                    <a:srgbClr val="0039AC"/>
                  </a:solidFill>
                </a:rPr>
                <a:t>                      Copyright © Coherent Knowledge Systems, LLC. 2013-2023. </a:t>
              </a:r>
            </a:p>
          </p:txBody>
        </p:sp>
      </p:grpSp>
      <p:pic>
        <p:nvPicPr>
          <p:cNvPr id="12" name="Picture 11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9" y="94276"/>
            <a:ext cx="827146" cy="46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409397" y="0"/>
            <a:ext cx="7175322" cy="3008810"/>
            <a:chOff x="44963" y="1561290"/>
            <a:chExt cx="8727563" cy="4178097"/>
          </a:xfrm>
        </p:grpSpPr>
        <p:sp>
          <p:nvSpPr>
            <p:cNvPr id="3" name="Rectangle 2"/>
            <p:cNvSpPr/>
            <p:nvPr/>
          </p:nvSpPr>
          <p:spPr>
            <a:xfrm>
              <a:off x="276358" y="1561290"/>
              <a:ext cx="8496168" cy="232491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53000">
                  <a:schemeClr val="accent1">
                    <a:lumMod val="20000"/>
                    <a:lumOff val="80000"/>
                  </a:schemeClr>
                </a:gs>
                <a:gs pos="83000">
                  <a:schemeClr val="accent1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spcCol="0"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owDiffused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6285236" flipH="1">
              <a:off x="2432186" y="-502506"/>
              <a:ext cx="3854670" cy="862911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695217" y="1963597"/>
              <a:ext cx="6673276" cy="1068437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r>
                <a:rPr lang="en-US" sz="4400">
                  <a:solidFill>
                    <a:srgbClr val="0039AC"/>
                  </a:solidFill>
                  <a:latin typeface="Lucida Handwriting" panose="03010101010101010101" pitchFamily="66" charset="0"/>
                </a:rPr>
                <a:t> E</a:t>
              </a:r>
              <a:r>
                <a:rPr lang="en-US" sz="3400">
                  <a:solidFill>
                    <a:srgbClr val="0039AC"/>
                  </a:solidFill>
                  <a:latin typeface="Lucida Handwriting" panose="03010101010101010101" pitchFamily="66" charset="0"/>
                </a:rPr>
                <a:t>RGO</a:t>
              </a:r>
              <a:r>
                <a:rPr lang="en-US" sz="4200">
                  <a:solidFill>
                    <a:srgbClr val="0039AC"/>
                  </a:solidFill>
                  <a:latin typeface="Lucida Handwriting" panose="03010101010101010101" pitchFamily="66" charset="0"/>
                </a:rPr>
                <a:t>AI 3.0 </a:t>
              </a:r>
              <a:r>
                <a:rPr lang="en-US" sz="3000">
                  <a:solidFill>
                    <a:srgbClr val="0039AC"/>
                  </a:solidFill>
                  <a:latin typeface="Lucida Handwriting" panose="03010101010101010101" pitchFamily="66" charset="0"/>
                </a:rPr>
                <a:t>(Philo)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0586" y="3539528"/>
              <a:ext cx="6828127" cy="363252"/>
            </a:xfrm>
            <a:prstGeom prst="rect">
              <a:avLst/>
            </a:prstGeom>
          </p:spPr>
          <p:txBody>
            <a:bodyPr wrap="square" lIns="91422" tIns="45711" rIns="91422" bIns="45711" anchor="t">
              <a:spAutoFit/>
            </a:bodyPr>
            <a:lstStyle/>
            <a:p>
              <a:r>
                <a:rPr lang="en-US" sz="1100">
                  <a:solidFill>
                    <a:srgbClr val="0039AC"/>
                  </a:solidFill>
                </a:rPr>
                <a:t>                      Copyright © Coherent Knowledge Systems, LLC. 2013-2023. </a:t>
              </a:r>
            </a:p>
          </p:txBody>
        </p:sp>
      </p:grpSp>
      <p:pic>
        <p:nvPicPr>
          <p:cNvPr id="12" name="Picture 11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9" y="94276"/>
            <a:ext cx="827146" cy="46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59786" y="2"/>
            <a:ext cx="7175322" cy="3008810"/>
            <a:chOff x="44963" y="1561290"/>
            <a:chExt cx="8727563" cy="4178097"/>
          </a:xfrm>
        </p:grpSpPr>
        <p:sp>
          <p:nvSpPr>
            <p:cNvPr id="3" name="Rectangle 2"/>
            <p:cNvSpPr/>
            <p:nvPr/>
          </p:nvSpPr>
          <p:spPr>
            <a:xfrm>
              <a:off x="276358" y="1561290"/>
              <a:ext cx="8496168" cy="232491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53000">
                  <a:schemeClr val="accent1">
                    <a:lumMod val="20000"/>
                    <a:lumOff val="80000"/>
                  </a:schemeClr>
                </a:gs>
                <a:gs pos="83000">
                  <a:schemeClr val="accent1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spcCol="0"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owDiffused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6285236" flipH="1">
              <a:off x="2432186" y="-502506"/>
              <a:ext cx="3854670" cy="862911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695217" y="1963597"/>
              <a:ext cx="6509232" cy="1068437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r>
                <a:rPr lang="en-US" sz="4400">
                  <a:solidFill>
                    <a:srgbClr val="0039AC"/>
                  </a:solidFill>
                  <a:latin typeface="Lucida Handwriting" panose="03010101010101010101" pitchFamily="66" charset="0"/>
                </a:rPr>
                <a:t>E</a:t>
              </a:r>
              <a:r>
                <a:rPr lang="en-US" sz="3400">
                  <a:solidFill>
                    <a:srgbClr val="0039AC"/>
                  </a:solidFill>
                  <a:latin typeface="Lucida Handwriting" panose="03010101010101010101" pitchFamily="66" charset="0"/>
                </a:rPr>
                <a:t>RGO</a:t>
              </a:r>
              <a:r>
                <a:rPr lang="en-US" sz="4200">
                  <a:solidFill>
                    <a:srgbClr val="0039AC"/>
                  </a:solidFill>
                  <a:latin typeface="Lucida Handwriting" panose="03010101010101010101" pitchFamily="66" charset="0"/>
                </a:rPr>
                <a:t>AI </a:t>
              </a:r>
              <a:r>
                <a:rPr lang="en-US" sz="4400">
                  <a:solidFill>
                    <a:srgbClr val="0039AC"/>
                  </a:solidFill>
                  <a:latin typeface="Lucida Handwriting" panose="03010101010101010101" pitchFamily="66" charset="0"/>
                </a:rPr>
                <a:t>2.0</a:t>
              </a:r>
              <a:r>
                <a:rPr lang="en-US" sz="4200">
                  <a:solidFill>
                    <a:srgbClr val="0039AC"/>
                  </a:solidFill>
                  <a:latin typeface="Lucida Handwriting" panose="03010101010101010101" pitchFamily="66" charset="0"/>
                </a:rPr>
                <a:t> </a:t>
              </a:r>
              <a:r>
                <a:rPr lang="en-US" sz="3000">
                  <a:solidFill>
                    <a:srgbClr val="0039AC"/>
                  </a:solidFill>
                  <a:latin typeface="Lucida Handwriting" panose="03010101010101010101" pitchFamily="66" charset="0"/>
                </a:rPr>
                <a:t>(</a:t>
              </a:r>
              <a:r>
                <a:rPr lang="en-US" sz="3000" err="1">
                  <a:solidFill>
                    <a:srgbClr val="0039AC"/>
                  </a:solidFill>
                  <a:latin typeface="Lucida Handwriting" panose="03010101010101010101" pitchFamily="66" charset="0"/>
                </a:rPr>
                <a:t>Myia</a:t>
              </a:r>
              <a:r>
                <a:rPr lang="en-US" sz="3000">
                  <a:solidFill>
                    <a:srgbClr val="0039AC"/>
                  </a:solidFill>
                  <a:latin typeface="Lucida Handwriting" panose="03010101010101010101" pitchFamily="66" charset="0"/>
                </a:rPr>
                <a:t>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0586" y="3539528"/>
              <a:ext cx="6828127" cy="363252"/>
            </a:xfrm>
            <a:prstGeom prst="rect">
              <a:avLst/>
            </a:prstGeom>
          </p:spPr>
          <p:txBody>
            <a:bodyPr wrap="square" lIns="91422" tIns="45711" rIns="91422" bIns="45711">
              <a:spAutoFit/>
            </a:bodyPr>
            <a:lstStyle/>
            <a:p>
              <a:r>
                <a:rPr lang="en-US" sz="1100">
                  <a:solidFill>
                    <a:srgbClr val="0039AC"/>
                  </a:solidFill>
                </a:rPr>
                <a:t>Copyright © Coherent Knowledge Systems, LLC. 2013-2018.  All rights reserved.</a:t>
              </a:r>
            </a:p>
          </p:txBody>
        </p:sp>
      </p:grpSp>
      <p:pic>
        <p:nvPicPr>
          <p:cNvPr id="12" name="Picture 11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9" y="94276"/>
            <a:ext cx="827146" cy="46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59786" y="2"/>
            <a:ext cx="7175322" cy="3008810"/>
            <a:chOff x="44963" y="1561290"/>
            <a:chExt cx="8727563" cy="4178097"/>
          </a:xfrm>
        </p:grpSpPr>
        <p:sp>
          <p:nvSpPr>
            <p:cNvPr id="3" name="Rectangle 2"/>
            <p:cNvSpPr/>
            <p:nvPr/>
          </p:nvSpPr>
          <p:spPr>
            <a:xfrm>
              <a:off x="276358" y="1561290"/>
              <a:ext cx="8496168" cy="232491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53000">
                  <a:schemeClr val="accent1">
                    <a:lumMod val="20000"/>
                    <a:lumOff val="80000"/>
                  </a:schemeClr>
                </a:gs>
                <a:gs pos="83000">
                  <a:schemeClr val="accent1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spcCol="0"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owDiffused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6285236" flipH="1">
              <a:off x="2432186" y="-502506"/>
              <a:ext cx="3854670" cy="862911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065955" y="1963597"/>
              <a:ext cx="6138494" cy="1025699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r>
                <a:rPr lang="en-US" sz="4200">
                  <a:solidFill>
                    <a:srgbClr val="0039AC"/>
                  </a:solidFill>
                  <a:latin typeface="Lucida Handwriting" panose="03010101010101010101" pitchFamily="66" charset="0"/>
                </a:rPr>
                <a:t>ERGO 1.3 </a:t>
              </a:r>
              <a:r>
                <a:rPr lang="en-US" sz="3000">
                  <a:solidFill>
                    <a:srgbClr val="0039AC"/>
                  </a:solidFill>
                  <a:latin typeface="Lucida Handwriting" panose="03010101010101010101" pitchFamily="66" charset="0"/>
                </a:rPr>
                <a:t>(Zeno)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51323" y="3539528"/>
              <a:ext cx="6457389" cy="363252"/>
            </a:xfrm>
            <a:prstGeom prst="rect">
              <a:avLst/>
            </a:prstGeom>
          </p:spPr>
          <p:txBody>
            <a:bodyPr wrap="square" lIns="91422" tIns="45711" rIns="91422" bIns="45711">
              <a:spAutoFit/>
            </a:bodyPr>
            <a:lstStyle/>
            <a:p>
              <a:r>
                <a:rPr lang="en-US" sz="1100">
                  <a:solidFill>
                    <a:srgbClr val="0039AC"/>
                  </a:solidFill>
                </a:rPr>
                <a:t>Copyright © Coherent Knowledge Systems, LLC. 2013-2018.  All rights reserved.</a:t>
              </a:r>
            </a:p>
          </p:txBody>
        </p:sp>
      </p:grpSp>
      <p:pic>
        <p:nvPicPr>
          <p:cNvPr id="12" name="Picture 11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9" y="94276"/>
            <a:ext cx="827146" cy="46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59786" y="2"/>
            <a:ext cx="7175322" cy="3008811"/>
            <a:chOff x="44963" y="1561290"/>
            <a:chExt cx="8727563" cy="4178097"/>
          </a:xfrm>
        </p:grpSpPr>
        <p:sp>
          <p:nvSpPr>
            <p:cNvPr id="3" name="Rectangle 2"/>
            <p:cNvSpPr/>
            <p:nvPr/>
          </p:nvSpPr>
          <p:spPr>
            <a:xfrm>
              <a:off x="276358" y="1561290"/>
              <a:ext cx="8496168" cy="232491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53000">
                  <a:schemeClr val="accent1">
                    <a:lumMod val="20000"/>
                    <a:lumOff val="80000"/>
                  </a:schemeClr>
                </a:gs>
                <a:gs pos="83000">
                  <a:schemeClr val="accent1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spcCol="0"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owDiffused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6285236" flipH="1">
              <a:off x="2432186" y="-502506"/>
              <a:ext cx="3854670" cy="862911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251323" y="1963597"/>
              <a:ext cx="5953125" cy="1025699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r>
                <a:rPr lang="en-US" sz="4200">
                  <a:solidFill>
                    <a:srgbClr val="0039AC"/>
                  </a:solidFill>
                  <a:latin typeface="Lucida Handwriting" panose="03010101010101010101" pitchFamily="66" charset="0"/>
                </a:rPr>
                <a:t>ERGO 1.2</a:t>
              </a:r>
              <a:r>
                <a:rPr lang="en-US" sz="3000">
                  <a:solidFill>
                    <a:srgbClr val="0039AC"/>
                  </a:solidFill>
                  <a:latin typeface="Lucida Handwriting" panose="03010101010101010101" pitchFamily="66" charset="0"/>
                </a:rPr>
                <a:t>(Solon)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51323" y="3539528"/>
              <a:ext cx="6457389" cy="363252"/>
            </a:xfrm>
            <a:prstGeom prst="rect">
              <a:avLst/>
            </a:prstGeom>
          </p:spPr>
          <p:txBody>
            <a:bodyPr wrap="square" lIns="91422" tIns="45711" rIns="91422" bIns="45711">
              <a:spAutoFit/>
            </a:bodyPr>
            <a:lstStyle/>
            <a:p>
              <a:r>
                <a:rPr lang="en-US" sz="1100">
                  <a:solidFill>
                    <a:srgbClr val="0039AC"/>
                  </a:solidFill>
                </a:rPr>
                <a:t>Copyright © Coherent Knowledge Systems, LLC. 2013-2017.  All rights reserved.</a:t>
              </a:r>
            </a:p>
          </p:txBody>
        </p:sp>
      </p:grpSp>
      <p:pic>
        <p:nvPicPr>
          <p:cNvPr id="12" name="Picture 11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9" y="94276"/>
            <a:ext cx="827146" cy="46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19157" y="0"/>
            <a:ext cx="6985082" cy="1646238"/>
            <a:chOff x="276358" y="1561290"/>
            <a:chExt cx="8496168" cy="2324910"/>
          </a:xfrm>
        </p:grpSpPr>
        <p:sp>
          <p:nvSpPr>
            <p:cNvPr id="3" name="Rectangle 2"/>
            <p:cNvSpPr/>
            <p:nvPr/>
          </p:nvSpPr>
          <p:spPr>
            <a:xfrm>
              <a:off x="276358" y="1561290"/>
              <a:ext cx="8496168" cy="232491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53000">
                  <a:schemeClr val="accent1">
                    <a:lumMod val="20000"/>
                    <a:lumOff val="80000"/>
                  </a:schemeClr>
                </a:gs>
                <a:gs pos="83000">
                  <a:schemeClr val="accent1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spcCol="0"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21087" y="2078061"/>
              <a:ext cx="1297581" cy="738895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r>
                <a:rPr lang="en-US" sz="2800" err="1">
                  <a:solidFill>
                    <a:srgbClr val="0039AC"/>
                  </a:solidFill>
                  <a:latin typeface="Freestyle Script" pitchFamily="66" charset="0"/>
                </a:rPr>
                <a:t>ErgoAI</a:t>
              </a:r>
              <a:endParaRPr lang="en-US" sz="2800">
                <a:solidFill>
                  <a:srgbClr val="0039AC"/>
                </a:solidFill>
                <a:latin typeface="Freestyle Script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2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8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Splash Screens for Ergo x.y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Janine</dc:creator>
  <cp:revision>1</cp:revision>
  <dcterms:created xsi:type="dcterms:W3CDTF">2014-12-15T20:25:49Z</dcterms:created>
  <dcterms:modified xsi:type="dcterms:W3CDTF">2023-09-29T01:42:03Z</dcterms:modified>
</cp:coreProperties>
</file>