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9" r:id="rId3"/>
    <p:sldId id="264" r:id="rId4"/>
    <p:sldId id="267" r:id="rId5"/>
    <p:sldId id="273" r:id="rId6"/>
    <p:sldId id="265" r:id="rId7"/>
    <p:sldId id="268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Montserrat ExtraBold" panose="00000900000000000000" pitchFamily="2" charset="0"/>
      <p:bold r:id="rId12"/>
      <p:boldItalic r:id="rId13"/>
    </p:embeddedFont>
    <p:embeddedFont>
      <p:font typeface="Montserrat SemiBold" panose="000007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Black" panose="020000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3BA24-1A7D-4B86-8298-B49AFE89710C}">
  <a:tblStyle styleId="{F253BA24-1A7D-4B86-8298-B49AFE897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e38cef1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e38cef1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3e488d959f_1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3e488d959f_1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3e488d959f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3e488d959f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3e488d959f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3e488d959f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3e488d959f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3e488d959f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3e488d959f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3e488d959f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62950"/>
            <a:ext cx="4291200" cy="1765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6800" y="3633460"/>
            <a:ext cx="258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1"/>
          <p:cNvGrpSpPr/>
          <p:nvPr/>
        </p:nvGrpSpPr>
        <p:grpSpPr>
          <a:xfrm>
            <a:off x="7138022" y="539494"/>
            <a:ext cx="1398188" cy="1196031"/>
            <a:chOff x="7138022" y="539494"/>
            <a:chExt cx="1398188" cy="1196031"/>
          </a:xfrm>
        </p:grpSpPr>
        <p:grpSp>
          <p:nvGrpSpPr>
            <p:cNvPr id="174" name="Google Shape;174;p31"/>
            <p:cNvGrpSpPr/>
            <p:nvPr/>
          </p:nvGrpSpPr>
          <p:grpSpPr>
            <a:xfrm>
              <a:off x="7839383" y="539494"/>
              <a:ext cx="591380" cy="816862"/>
              <a:chOff x="3429253" y="815849"/>
              <a:chExt cx="764156" cy="1055514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885" extrusionOk="0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30" extrusionOk="0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0" extrusionOk="0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0664" extrusionOk="0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6930" extrusionOk="0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31"/>
            <p:cNvSpPr/>
            <p:nvPr/>
          </p:nvSpPr>
          <p:spPr>
            <a:xfrm>
              <a:off x="8138200" y="1356350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15885" y="578654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38022" y="1245114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1541600"/>
            <a:ext cx="4480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459375"/>
            <a:ext cx="44808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 flipH="1">
            <a:off x="8521429" y="2262404"/>
            <a:ext cx="474968" cy="358831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806000" y="2517276"/>
            <a:ext cx="5532000" cy="209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13225" y="3076025"/>
            <a:ext cx="4475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210733" y="682227"/>
            <a:ext cx="639792" cy="1610531"/>
            <a:chOff x="8210733" y="682227"/>
            <a:chExt cx="639792" cy="1610531"/>
          </a:xfrm>
        </p:grpSpPr>
        <p:sp>
          <p:nvSpPr>
            <p:cNvPr id="45" name="Google Shape;45;p9"/>
            <p:cNvSpPr/>
            <p:nvPr/>
          </p:nvSpPr>
          <p:spPr>
            <a:xfrm flipH="1">
              <a:off x="8365410" y="1005591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8210733" y="682227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flipH="1">
              <a:off x="8547080" y="2063550"/>
              <a:ext cx="303445" cy="229208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 flipH="1">
            <a:off x="8144612" y="208586"/>
            <a:ext cx="572333" cy="432313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4281475" y="1200800"/>
            <a:ext cx="4149300" cy="829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4281475" y="2487575"/>
            <a:ext cx="41493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4072625" y="539500"/>
            <a:ext cx="43581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1"/>
          </p:nvPr>
        </p:nvSpPr>
        <p:spPr>
          <a:xfrm>
            <a:off x="5244975" y="2871190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2"/>
          </p:nvPr>
        </p:nvSpPr>
        <p:spPr>
          <a:xfrm>
            <a:off x="5244975" y="1737127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3"/>
          </p:nvPr>
        </p:nvSpPr>
        <p:spPr>
          <a:xfrm>
            <a:off x="5244975" y="1274650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4"/>
          </p:nvPr>
        </p:nvSpPr>
        <p:spPr>
          <a:xfrm>
            <a:off x="5244975" y="2408744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5"/>
          </p:nvPr>
        </p:nvSpPr>
        <p:spPr>
          <a:xfrm>
            <a:off x="5244975" y="4005253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6"/>
          </p:nvPr>
        </p:nvSpPr>
        <p:spPr>
          <a:xfrm flipH="1">
            <a:off x="5245025" y="3542838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0"/>
          <p:cNvGrpSpPr/>
          <p:nvPr/>
        </p:nvGrpSpPr>
        <p:grpSpPr>
          <a:xfrm>
            <a:off x="1140164" y="714746"/>
            <a:ext cx="1446116" cy="854661"/>
            <a:chOff x="1140164" y="714746"/>
            <a:chExt cx="1446116" cy="854661"/>
          </a:xfrm>
        </p:grpSpPr>
        <p:sp>
          <p:nvSpPr>
            <p:cNvPr id="164" name="Google Shape;164;p30"/>
            <p:cNvSpPr/>
            <p:nvPr/>
          </p:nvSpPr>
          <p:spPr>
            <a:xfrm>
              <a:off x="2246975" y="1313780"/>
              <a:ext cx="339305" cy="255627"/>
            </a:xfrm>
            <a:custGeom>
              <a:avLst/>
              <a:gdLst/>
              <a:ahLst/>
              <a:cxnLst/>
              <a:rect l="l" t="t" r="r" b="b"/>
              <a:pathLst>
                <a:path w="19886" h="14984" extrusionOk="0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140164" y="714746"/>
              <a:ext cx="501958" cy="3791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6412200" y="3690475"/>
            <a:ext cx="1865747" cy="846426"/>
            <a:chOff x="6412200" y="3690475"/>
            <a:chExt cx="1865747" cy="846426"/>
          </a:xfrm>
        </p:grpSpPr>
        <p:sp>
          <p:nvSpPr>
            <p:cNvPr id="167" name="Google Shape;167;p30"/>
            <p:cNvSpPr/>
            <p:nvPr/>
          </p:nvSpPr>
          <p:spPr>
            <a:xfrm>
              <a:off x="7775992" y="4058701"/>
              <a:ext cx="501955" cy="478200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412200" y="3690475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6863348" y="599679"/>
            <a:ext cx="1192711" cy="959776"/>
            <a:chOff x="6863348" y="599679"/>
            <a:chExt cx="1192711" cy="959776"/>
          </a:xfrm>
        </p:grpSpPr>
        <p:sp>
          <p:nvSpPr>
            <p:cNvPr id="170" name="Google Shape;170;p30"/>
            <p:cNvSpPr/>
            <p:nvPr/>
          </p:nvSpPr>
          <p:spPr>
            <a:xfrm>
              <a:off x="7691572" y="1284139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6863348" y="599679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1" r:id="rId6"/>
    <p:sldLayoutId id="2147483667" r:id="rId7"/>
    <p:sldLayoutId id="2147483672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5"/>
          <p:cNvGrpSpPr/>
          <p:nvPr/>
        </p:nvGrpSpPr>
        <p:grpSpPr>
          <a:xfrm>
            <a:off x="3631025" y="543309"/>
            <a:ext cx="5055586" cy="4065420"/>
            <a:chOff x="3631025" y="543309"/>
            <a:chExt cx="5055586" cy="4065420"/>
          </a:xfrm>
        </p:grpSpPr>
        <p:grpSp>
          <p:nvGrpSpPr>
            <p:cNvPr id="194" name="Google Shape;194;p35"/>
            <p:cNvGrpSpPr/>
            <p:nvPr/>
          </p:nvGrpSpPr>
          <p:grpSpPr>
            <a:xfrm>
              <a:off x="8174940" y="543309"/>
              <a:ext cx="511671" cy="2712019"/>
              <a:chOff x="7606898" y="770215"/>
              <a:chExt cx="424025" cy="2247467"/>
            </a:xfrm>
          </p:grpSpPr>
          <p:sp>
            <p:nvSpPr>
              <p:cNvPr id="195" name="Google Shape;195;p35"/>
              <p:cNvSpPr/>
              <p:nvPr/>
            </p:nvSpPr>
            <p:spPr>
              <a:xfrm>
                <a:off x="7608243" y="2446031"/>
                <a:ext cx="422017" cy="215390"/>
              </a:xfrm>
              <a:custGeom>
                <a:avLst/>
                <a:gdLst/>
                <a:ahLst/>
                <a:cxnLst/>
                <a:rect l="l" t="t" r="r" b="b"/>
                <a:pathLst>
                  <a:path w="24799" h="12657" extrusionOk="0">
                    <a:moveTo>
                      <a:pt x="24798" y="1"/>
                    </a:moveTo>
                    <a:cubicBezTo>
                      <a:pt x="24798" y="991"/>
                      <a:pt x="24442" y="1942"/>
                      <a:pt x="23848" y="2734"/>
                    </a:cubicBezTo>
                    <a:cubicBezTo>
                      <a:pt x="23135" y="3685"/>
                      <a:pt x="22224" y="4477"/>
                      <a:pt x="21154" y="5031"/>
                    </a:cubicBezTo>
                    <a:cubicBezTo>
                      <a:pt x="20877" y="5190"/>
                      <a:pt x="20599" y="5348"/>
                      <a:pt x="20283" y="5507"/>
                    </a:cubicBezTo>
                    <a:cubicBezTo>
                      <a:pt x="18005" y="6596"/>
                      <a:pt x="15202" y="7141"/>
                      <a:pt x="12400" y="7141"/>
                    </a:cubicBezTo>
                    <a:cubicBezTo>
                      <a:pt x="9597" y="7141"/>
                      <a:pt x="6794" y="6596"/>
                      <a:pt x="4517" y="5507"/>
                    </a:cubicBezTo>
                    <a:cubicBezTo>
                      <a:pt x="4239" y="5348"/>
                      <a:pt x="3923" y="5190"/>
                      <a:pt x="3645" y="5031"/>
                    </a:cubicBezTo>
                    <a:cubicBezTo>
                      <a:pt x="2615" y="4477"/>
                      <a:pt x="1704" y="3685"/>
                      <a:pt x="952" y="2734"/>
                    </a:cubicBezTo>
                    <a:cubicBezTo>
                      <a:pt x="397" y="2021"/>
                      <a:pt x="80" y="1110"/>
                      <a:pt x="1" y="199"/>
                    </a:cubicBezTo>
                    <a:lnTo>
                      <a:pt x="1" y="5705"/>
                    </a:lnTo>
                    <a:cubicBezTo>
                      <a:pt x="80" y="6616"/>
                      <a:pt x="397" y="7527"/>
                      <a:pt x="952" y="8280"/>
                    </a:cubicBezTo>
                    <a:cubicBezTo>
                      <a:pt x="1704" y="9191"/>
                      <a:pt x="2615" y="9983"/>
                      <a:pt x="3645" y="10577"/>
                    </a:cubicBezTo>
                    <a:cubicBezTo>
                      <a:pt x="6062" y="11964"/>
                      <a:pt x="9231" y="12657"/>
                      <a:pt x="12400" y="12657"/>
                    </a:cubicBezTo>
                    <a:cubicBezTo>
                      <a:pt x="15569" y="12657"/>
                      <a:pt x="18738" y="11964"/>
                      <a:pt x="21154" y="10577"/>
                    </a:cubicBezTo>
                    <a:cubicBezTo>
                      <a:pt x="22224" y="9983"/>
                      <a:pt x="23135" y="9191"/>
                      <a:pt x="23848" y="8280"/>
                    </a:cubicBezTo>
                    <a:cubicBezTo>
                      <a:pt x="24442" y="7448"/>
                      <a:pt x="24798" y="6497"/>
                      <a:pt x="24798" y="550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5"/>
              <p:cNvSpPr/>
              <p:nvPr/>
            </p:nvSpPr>
            <p:spPr>
              <a:xfrm>
                <a:off x="7606898" y="2633427"/>
                <a:ext cx="423361" cy="384255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2580" extrusionOk="0">
                    <a:moveTo>
                      <a:pt x="24877" y="1"/>
                    </a:moveTo>
                    <a:cubicBezTo>
                      <a:pt x="24877" y="1863"/>
                      <a:pt x="23689" y="3685"/>
                      <a:pt x="21233" y="5071"/>
                    </a:cubicBezTo>
                    <a:cubicBezTo>
                      <a:pt x="18826" y="6469"/>
                      <a:pt x="15690" y="7165"/>
                      <a:pt x="12546" y="7165"/>
                    </a:cubicBezTo>
                    <a:cubicBezTo>
                      <a:pt x="10256" y="7165"/>
                      <a:pt x="7962" y="6796"/>
                      <a:pt x="5943" y="6062"/>
                    </a:cubicBezTo>
                    <a:cubicBezTo>
                      <a:pt x="5665" y="5982"/>
                      <a:pt x="5388" y="5864"/>
                      <a:pt x="5150" y="5745"/>
                    </a:cubicBezTo>
                    <a:lnTo>
                      <a:pt x="4794" y="5586"/>
                    </a:lnTo>
                    <a:cubicBezTo>
                      <a:pt x="4398" y="5428"/>
                      <a:pt x="4041" y="5269"/>
                      <a:pt x="3724" y="5071"/>
                    </a:cubicBezTo>
                    <a:cubicBezTo>
                      <a:pt x="1387" y="3724"/>
                      <a:pt x="199" y="1942"/>
                      <a:pt x="80" y="199"/>
                    </a:cubicBezTo>
                    <a:lnTo>
                      <a:pt x="80" y="15252"/>
                    </a:lnTo>
                    <a:cubicBezTo>
                      <a:pt x="1" y="17153"/>
                      <a:pt x="1229" y="19054"/>
                      <a:pt x="3724" y="20520"/>
                    </a:cubicBezTo>
                    <a:cubicBezTo>
                      <a:pt x="4002" y="20679"/>
                      <a:pt x="4318" y="20837"/>
                      <a:pt x="4635" y="20996"/>
                    </a:cubicBezTo>
                    <a:cubicBezTo>
                      <a:pt x="4754" y="21075"/>
                      <a:pt x="4913" y="21114"/>
                      <a:pt x="5032" y="21154"/>
                    </a:cubicBezTo>
                    <a:cubicBezTo>
                      <a:pt x="5230" y="21233"/>
                      <a:pt x="5428" y="21352"/>
                      <a:pt x="5626" y="21431"/>
                    </a:cubicBezTo>
                    <a:cubicBezTo>
                      <a:pt x="5863" y="21510"/>
                      <a:pt x="5982" y="21550"/>
                      <a:pt x="6141" y="21590"/>
                    </a:cubicBezTo>
                    <a:cubicBezTo>
                      <a:pt x="6299" y="21669"/>
                      <a:pt x="6497" y="21709"/>
                      <a:pt x="6656" y="21788"/>
                    </a:cubicBezTo>
                    <a:cubicBezTo>
                      <a:pt x="6854" y="21827"/>
                      <a:pt x="7091" y="21907"/>
                      <a:pt x="7289" y="21946"/>
                    </a:cubicBezTo>
                    <a:lnTo>
                      <a:pt x="7765" y="22065"/>
                    </a:lnTo>
                    <a:cubicBezTo>
                      <a:pt x="8002" y="22144"/>
                      <a:pt x="8240" y="22184"/>
                      <a:pt x="8478" y="22223"/>
                    </a:cubicBezTo>
                    <a:lnTo>
                      <a:pt x="8874" y="22303"/>
                    </a:lnTo>
                    <a:cubicBezTo>
                      <a:pt x="9151" y="22342"/>
                      <a:pt x="9428" y="22382"/>
                      <a:pt x="9706" y="22422"/>
                    </a:cubicBezTo>
                    <a:lnTo>
                      <a:pt x="10023" y="22461"/>
                    </a:lnTo>
                    <a:cubicBezTo>
                      <a:pt x="10300" y="22501"/>
                      <a:pt x="10617" y="22540"/>
                      <a:pt x="10934" y="22540"/>
                    </a:cubicBezTo>
                    <a:lnTo>
                      <a:pt x="11171" y="22540"/>
                    </a:lnTo>
                    <a:cubicBezTo>
                      <a:pt x="11488" y="22540"/>
                      <a:pt x="11845" y="22580"/>
                      <a:pt x="12162" y="22580"/>
                    </a:cubicBezTo>
                    <a:lnTo>
                      <a:pt x="13469" y="22580"/>
                    </a:lnTo>
                    <a:cubicBezTo>
                      <a:pt x="13825" y="22580"/>
                      <a:pt x="14222" y="22540"/>
                      <a:pt x="14578" y="22501"/>
                    </a:cubicBezTo>
                    <a:cubicBezTo>
                      <a:pt x="16796" y="22303"/>
                      <a:pt x="18935" y="21709"/>
                      <a:pt x="20916" y="20679"/>
                    </a:cubicBezTo>
                    <a:cubicBezTo>
                      <a:pt x="21035" y="20639"/>
                      <a:pt x="21154" y="20560"/>
                      <a:pt x="21233" y="20520"/>
                    </a:cubicBezTo>
                    <a:cubicBezTo>
                      <a:pt x="23689" y="19094"/>
                      <a:pt x="24877" y="17272"/>
                      <a:pt x="24877" y="15450"/>
                    </a:cubicBezTo>
                    <a:lnTo>
                      <a:pt x="24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5"/>
              <p:cNvSpPr/>
              <p:nvPr/>
            </p:nvSpPr>
            <p:spPr>
              <a:xfrm>
                <a:off x="7608923" y="917842"/>
                <a:ext cx="421336" cy="616136"/>
              </a:xfrm>
              <a:custGeom>
                <a:avLst/>
                <a:gdLst/>
                <a:ahLst/>
                <a:cxnLst/>
                <a:rect l="l" t="t" r="r" b="b"/>
                <a:pathLst>
                  <a:path w="24759" h="36206" extrusionOk="0">
                    <a:moveTo>
                      <a:pt x="16400" y="0"/>
                    </a:moveTo>
                    <a:cubicBezTo>
                      <a:pt x="16598" y="753"/>
                      <a:pt x="16162" y="1585"/>
                      <a:pt x="15133" y="2179"/>
                    </a:cubicBezTo>
                    <a:cubicBezTo>
                      <a:pt x="14895" y="2298"/>
                      <a:pt x="14697" y="2416"/>
                      <a:pt x="14499" y="2496"/>
                    </a:cubicBezTo>
                    <a:cubicBezTo>
                      <a:pt x="13813" y="2804"/>
                      <a:pt x="13089" y="2957"/>
                      <a:pt x="12371" y="2957"/>
                    </a:cubicBezTo>
                    <a:cubicBezTo>
                      <a:pt x="11430" y="2957"/>
                      <a:pt x="10497" y="2695"/>
                      <a:pt x="9666" y="2179"/>
                    </a:cubicBezTo>
                    <a:cubicBezTo>
                      <a:pt x="8676" y="1624"/>
                      <a:pt x="8240" y="872"/>
                      <a:pt x="8359" y="119"/>
                    </a:cubicBezTo>
                    <a:lnTo>
                      <a:pt x="8359" y="119"/>
                    </a:lnTo>
                    <a:lnTo>
                      <a:pt x="1" y="23768"/>
                    </a:lnTo>
                    <a:lnTo>
                      <a:pt x="1" y="34186"/>
                    </a:lnTo>
                    <a:cubicBezTo>
                      <a:pt x="1" y="34186"/>
                      <a:pt x="4358" y="36206"/>
                      <a:pt x="12399" y="36206"/>
                    </a:cubicBezTo>
                    <a:cubicBezTo>
                      <a:pt x="20401" y="36206"/>
                      <a:pt x="24758" y="34186"/>
                      <a:pt x="24758" y="34186"/>
                    </a:cubicBezTo>
                    <a:lnTo>
                      <a:pt x="24758" y="23530"/>
                    </a:lnTo>
                    <a:lnTo>
                      <a:pt x="16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5"/>
              <p:cNvSpPr/>
              <p:nvPr/>
            </p:nvSpPr>
            <p:spPr>
              <a:xfrm>
                <a:off x="7608923" y="2539729"/>
                <a:ext cx="422000" cy="215901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12687" extrusionOk="0">
                    <a:moveTo>
                      <a:pt x="24798" y="1"/>
                    </a:moveTo>
                    <a:cubicBezTo>
                      <a:pt x="24758" y="991"/>
                      <a:pt x="24402" y="1981"/>
                      <a:pt x="23808" y="2774"/>
                    </a:cubicBezTo>
                    <a:cubicBezTo>
                      <a:pt x="23095" y="3685"/>
                      <a:pt x="22184" y="4477"/>
                      <a:pt x="21114" y="5071"/>
                    </a:cubicBezTo>
                    <a:cubicBezTo>
                      <a:pt x="18698" y="6458"/>
                      <a:pt x="15529" y="7151"/>
                      <a:pt x="12360" y="7151"/>
                    </a:cubicBezTo>
                    <a:cubicBezTo>
                      <a:pt x="9191" y="7151"/>
                      <a:pt x="6022" y="6458"/>
                      <a:pt x="3605" y="5071"/>
                    </a:cubicBezTo>
                    <a:cubicBezTo>
                      <a:pt x="2575" y="4477"/>
                      <a:pt x="1664" y="3685"/>
                      <a:pt x="912" y="2774"/>
                    </a:cubicBezTo>
                    <a:cubicBezTo>
                      <a:pt x="357" y="2021"/>
                      <a:pt x="40" y="1110"/>
                      <a:pt x="1" y="199"/>
                    </a:cubicBezTo>
                    <a:lnTo>
                      <a:pt x="1" y="5705"/>
                    </a:lnTo>
                    <a:cubicBezTo>
                      <a:pt x="80" y="7488"/>
                      <a:pt x="1308" y="9230"/>
                      <a:pt x="3605" y="10577"/>
                    </a:cubicBezTo>
                    <a:cubicBezTo>
                      <a:pt x="6041" y="11984"/>
                      <a:pt x="9220" y="12687"/>
                      <a:pt x="12394" y="12687"/>
                    </a:cubicBezTo>
                    <a:cubicBezTo>
                      <a:pt x="15568" y="12687"/>
                      <a:pt x="18737" y="11984"/>
                      <a:pt x="21154" y="10577"/>
                    </a:cubicBezTo>
                    <a:cubicBezTo>
                      <a:pt x="23570" y="9191"/>
                      <a:pt x="24798" y="7369"/>
                      <a:pt x="24798" y="550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5"/>
              <p:cNvSpPr/>
              <p:nvPr/>
            </p:nvSpPr>
            <p:spPr>
              <a:xfrm>
                <a:off x="7608243" y="2351652"/>
                <a:ext cx="422017" cy="215901"/>
              </a:xfrm>
              <a:custGeom>
                <a:avLst/>
                <a:gdLst/>
                <a:ahLst/>
                <a:cxnLst/>
                <a:rect l="l" t="t" r="r" b="b"/>
                <a:pathLst>
                  <a:path w="24799" h="12687" extrusionOk="0">
                    <a:moveTo>
                      <a:pt x="24798" y="1"/>
                    </a:moveTo>
                    <a:cubicBezTo>
                      <a:pt x="24798" y="991"/>
                      <a:pt x="24442" y="1981"/>
                      <a:pt x="23848" y="2774"/>
                    </a:cubicBezTo>
                    <a:cubicBezTo>
                      <a:pt x="23135" y="3724"/>
                      <a:pt x="22224" y="4477"/>
                      <a:pt x="21154" y="5071"/>
                    </a:cubicBezTo>
                    <a:cubicBezTo>
                      <a:pt x="20877" y="5230"/>
                      <a:pt x="20599" y="5388"/>
                      <a:pt x="20283" y="5547"/>
                    </a:cubicBezTo>
                    <a:cubicBezTo>
                      <a:pt x="18005" y="6636"/>
                      <a:pt x="15202" y="7181"/>
                      <a:pt x="12400" y="7181"/>
                    </a:cubicBezTo>
                    <a:cubicBezTo>
                      <a:pt x="9597" y="7181"/>
                      <a:pt x="6794" y="6636"/>
                      <a:pt x="4517" y="5547"/>
                    </a:cubicBezTo>
                    <a:cubicBezTo>
                      <a:pt x="4239" y="5388"/>
                      <a:pt x="3923" y="5230"/>
                      <a:pt x="3645" y="5071"/>
                    </a:cubicBezTo>
                    <a:cubicBezTo>
                      <a:pt x="2615" y="4477"/>
                      <a:pt x="1704" y="3724"/>
                      <a:pt x="952" y="2774"/>
                    </a:cubicBezTo>
                    <a:cubicBezTo>
                      <a:pt x="397" y="2021"/>
                      <a:pt x="80" y="1150"/>
                      <a:pt x="1" y="199"/>
                    </a:cubicBezTo>
                    <a:lnTo>
                      <a:pt x="1" y="5745"/>
                    </a:lnTo>
                    <a:cubicBezTo>
                      <a:pt x="80" y="6656"/>
                      <a:pt x="397" y="7567"/>
                      <a:pt x="952" y="8280"/>
                    </a:cubicBezTo>
                    <a:cubicBezTo>
                      <a:pt x="1704" y="9231"/>
                      <a:pt x="2615" y="10023"/>
                      <a:pt x="3645" y="10577"/>
                    </a:cubicBezTo>
                    <a:cubicBezTo>
                      <a:pt x="3923" y="10736"/>
                      <a:pt x="4239" y="10894"/>
                      <a:pt x="4517" y="11053"/>
                    </a:cubicBezTo>
                    <a:cubicBezTo>
                      <a:pt x="6794" y="12142"/>
                      <a:pt x="9597" y="12687"/>
                      <a:pt x="12400" y="12687"/>
                    </a:cubicBezTo>
                    <a:cubicBezTo>
                      <a:pt x="15202" y="12687"/>
                      <a:pt x="18005" y="12142"/>
                      <a:pt x="20283" y="11053"/>
                    </a:cubicBezTo>
                    <a:cubicBezTo>
                      <a:pt x="20599" y="10894"/>
                      <a:pt x="20877" y="10736"/>
                      <a:pt x="21154" y="10577"/>
                    </a:cubicBezTo>
                    <a:cubicBezTo>
                      <a:pt x="22224" y="10023"/>
                      <a:pt x="23135" y="9231"/>
                      <a:pt x="23848" y="8280"/>
                    </a:cubicBezTo>
                    <a:cubicBezTo>
                      <a:pt x="24442" y="7488"/>
                      <a:pt x="24798" y="6537"/>
                      <a:pt x="24798" y="554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5"/>
              <p:cNvSpPr/>
              <p:nvPr/>
            </p:nvSpPr>
            <p:spPr>
              <a:xfrm>
                <a:off x="7889355" y="1318247"/>
                <a:ext cx="140905" cy="1148698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7501" extrusionOk="0">
                    <a:moveTo>
                      <a:pt x="8279" y="1"/>
                    </a:moveTo>
                    <a:lnTo>
                      <a:pt x="2258" y="3487"/>
                    </a:lnTo>
                    <a:lnTo>
                      <a:pt x="0" y="67501"/>
                    </a:lnTo>
                    <a:cubicBezTo>
                      <a:pt x="1308" y="67223"/>
                      <a:pt x="2575" y="66827"/>
                      <a:pt x="3764" y="66273"/>
                    </a:cubicBezTo>
                    <a:cubicBezTo>
                      <a:pt x="4080" y="66114"/>
                      <a:pt x="4358" y="65956"/>
                      <a:pt x="4635" y="65797"/>
                    </a:cubicBezTo>
                    <a:cubicBezTo>
                      <a:pt x="5705" y="65203"/>
                      <a:pt x="6616" y="64450"/>
                      <a:pt x="7329" y="63500"/>
                    </a:cubicBezTo>
                    <a:cubicBezTo>
                      <a:pt x="7923" y="62707"/>
                      <a:pt x="8279" y="61717"/>
                      <a:pt x="8279" y="60727"/>
                    </a:cubicBezTo>
                    <a:lnTo>
                      <a:pt x="827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5"/>
              <p:cNvSpPr/>
              <p:nvPr/>
            </p:nvSpPr>
            <p:spPr>
              <a:xfrm>
                <a:off x="7608923" y="1322297"/>
                <a:ext cx="140224" cy="1144648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67263" extrusionOk="0">
                    <a:moveTo>
                      <a:pt x="1" y="1"/>
                    </a:moveTo>
                    <a:lnTo>
                      <a:pt x="1" y="60687"/>
                    </a:lnTo>
                    <a:cubicBezTo>
                      <a:pt x="80" y="61638"/>
                      <a:pt x="397" y="62509"/>
                      <a:pt x="951" y="63262"/>
                    </a:cubicBezTo>
                    <a:cubicBezTo>
                      <a:pt x="1664" y="64212"/>
                      <a:pt x="2575" y="65005"/>
                      <a:pt x="3645" y="65559"/>
                    </a:cubicBezTo>
                    <a:cubicBezTo>
                      <a:pt x="3922" y="65718"/>
                      <a:pt x="4199" y="65876"/>
                      <a:pt x="4516" y="66035"/>
                    </a:cubicBezTo>
                    <a:cubicBezTo>
                      <a:pt x="5705" y="66589"/>
                      <a:pt x="6972" y="66985"/>
                      <a:pt x="8240" y="67263"/>
                    </a:cubicBezTo>
                    <a:lnTo>
                      <a:pt x="5982" y="3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5"/>
              <p:cNvSpPr/>
              <p:nvPr/>
            </p:nvSpPr>
            <p:spPr>
              <a:xfrm>
                <a:off x="7889355" y="1318247"/>
                <a:ext cx="140905" cy="1148698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7501" extrusionOk="0">
                    <a:moveTo>
                      <a:pt x="8279" y="1"/>
                    </a:moveTo>
                    <a:lnTo>
                      <a:pt x="2258" y="3487"/>
                    </a:lnTo>
                    <a:lnTo>
                      <a:pt x="0" y="67501"/>
                    </a:lnTo>
                    <a:cubicBezTo>
                      <a:pt x="1308" y="67223"/>
                      <a:pt x="2575" y="66827"/>
                      <a:pt x="3764" y="66273"/>
                    </a:cubicBezTo>
                    <a:cubicBezTo>
                      <a:pt x="4080" y="66114"/>
                      <a:pt x="4358" y="65956"/>
                      <a:pt x="4635" y="65797"/>
                    </a:cubicBezTo>
                    <a:cubicBezTo>
                      <a:pt x="5705" y="65203"/>
                      <a:pt x="6616" y="64450"/>
                      <a:pt x="7329" y="63500"/>
                    </a:cubicBezTo>
                    <a:cubicBezTo>
                      <a:pt x="7923" y="62707"/>
                      <a:pt x="8279" y="61717"/>
                      <a:pt x="8279" y="60727"/>
                    </a:cubicBezTo>
                    <a:lnTo>
                      <a:pt x="8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5"/>
              <p:cNvSpPr/>
              <p:nvPr/>
            </p:nvSpPr>
            <p:spPr>
              <a:xfrm>
                <a:off x="7710722" y="1377570"/>
                <a:ext cx="217075" cy="1096114"/>
              </a:xfrm>
              <a:custGeom>
                <a:avLst/>
                <a:gdLst/>
                <a:ahLst/>
                <a:cxnLst/>
                <a:rect l="l" t="t" r="r" b="b"/>
                <a:pathLst>
                  <a:path w="12756" h="64411" extrusionOk="0">
                    <a:moveTo>
                      <a:pt x="0" y="1"/>
                    </a:moveTo>
                    <a:lnTo>
                      <a:pt x="0" y="63381"/>
                    </a:lnTo>
                    <a:cubicBezTo>
                      <a:pt x="753" y="63658"/>
                      <a:pt x="1505" y="63856"/>
                      <a:pt x="2258" y="64015"/>
                    </a:cubicBezTo>
                    <a:cubicBezTo>
                      <a:pt x="3605" y="64292"/>
                      <a:pt x="4991" y="64411"/>
                      <a:pt x="6378" y="64411"/>
                    </a:cubicBezTo>
                    <a:cubicBezTo>
                      <a:pt x="7764" y="64411"/>
                      <a:pt x="9151" y="64292"/>
                      <a:pt x="10497" y="64015"/>
                    </a:cubicBezTo>
                    <a:cubicBezTo>
                      <a:pt x="11290" y="63856"/>
                      <a:pt x="12042" y="63658"/>
                      <a:pt x="12755" y="63381"/>
                    </a:cubicBezTo>
                    <a:lnTo>
                      <a:pt x="12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>
                <a:off x="7749131" y="770215"/>
                <a:ext cx="141586" cy="19733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11596" extrusionOk="0">
                    <a:moveTo>
                      <a:pt x="4160" y="0"/>
                    </a:moveTo>
                    <a:cubicBezTo>
                      <a:pt x="3606" y="0"/>
                      <a:pt x="3130" y="317"/>
                      <a:pt x="2972" y="792"/>
                    </a:cubicBezTo>
                    <a:lnTo>
                      <a:pt x="120" y="8794"/>
                    </a:lnTo>
                    <a:cubicBezTo>
                      <a:pt x="1" y="9507"/>
                      <a:pt x="437" y="10260"/>
                      <a:pt x="1427" y="10854"/>
                    </a:cubicBezTo>
                    <a:cubicBezTo>
                      <a:pt x="2229" y="11344"/>
                      <a:pt x="3156" y="11596"/>
                      <a:pt x="4089" y="11596"/>
                    </a:cubicBezTo>
                    <a:cubicBezTo>
                      <a:pt x="4815" y="11596"/>
                      <a:pt x="5544" y="11443"/>
                      <a:pt x="6220" y="11131"/>
                    </a:cubicBezTo>
                    <a:cubicBezTo>
                      <a:pt x="6458" y="11052"/>
                      <a:pt x="6656" y="10973"/>
                      <a:pt x="6854" y="10854"/>
                    </a:cubicBezTo>
                    <a:cubicBezTo>
                      <a:pt x="7884" y="10260"/>
                      <a:pt x="8320" y="9428"/>
                      <a:pt x="8161" y="8636"/>
                    </a:cubicBezTo>
                    <a:lnTo>
                      <a:pt x="5309" y="792"/>
                    </a:lnTo>
                    <a:cubicBezTo>
                      <a:pt x="5111" y="317"/>
                      <a:pt x="4675" y="0"/>
                      <a:pt x="4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35"/>
            <p:cNvGrpSpPr/>
            <p:nvPr/>
          </p:nvGrpSpPr>
          <p:grpSpPr>
            <a:xfrm>
              <a:off x="5073718" y="3111364"/>
              <a:ext cx="680101" cy="1021130"/>
              <a:chOff x="5084405" y="2275464"/>
              <a:chExt cx="597944" cy="897775"/>
            </a:xfrm>
          </p:grpSpPr>
          <p:sp>
            <p:nvSpPr>
              <p:cNvPr id="206" name="Google Shape;206;p35"/>
              <p:cNvSpPr/>
              <p:nvPr/>
            </p:nvSpPr>
            <p:spPr>
              <a:xfrm>
                <a:off x="5084405" y="2329767"/>
                <a:ext cx="597944" cy="843166"/>
              </a:xfrm>
              <a:custGeom>
                <a:avLst/>
                <a:gdLst/>
                <a:ahLst/>
                <a:cxnLst/>
                <a:rect l="l" t="t" r="r" b="b"/>
                <a:pathLst>
                  <a:path w="35137" h="49547" extrusionOk="0">
                    <a:moveTo>
                      <a:pt x="19888" y="1"/>
                    </a:moveTo>
                    <a:cubicBezTo>
                      <a:pt x="16595" y="1"/>
                      <a:pt x="12992" y="1768"/>
                      <a:pt x="9388" y="3990"/>
                    </a:cubicBezTo>
                    <a:cubicBezTo>
                      <a:pt x="5269" y="6604"/>
                      <a:pt x="2456" y="10803"/>
                      <a:pt x="1545" y="15557"/>
                    </a:cubicBezTo>
                    <a:cubicBezTo>
                      <a:pt x="159" y="23162"/>
                      <a:pt x="0" y="38928"/>
                      <a:pt x="0" y="40592"/>
                    </a:cubicBezTo>
                    <a:cubicBezTo>
                      <a:pt x="0" y="42454"/>
                      <a:pt x="1545" y="43563"/>
                      <a:pt x="2298" y="44078"/>
                    </a:cubicBezTo>
                    <a:cubicBezTo>
                      <a:pt x="3090" y="44632"/>
                      <a:pt x="10735" y="48950"/>
                      <a:pt x="12161" y="49346"/>
                    </a:cubicBezTo>
                    <a:cubicBezTo>
                      <a:pt x="12755" y="49480"/>
                      <a:pt x="13355" y="49547"/>
                      <a:pt x="13952" y="49547"/>
                    </a:cubicBezTo>
                    <a:cubicBezTo>
                      <a:pt x="14947" y="49547"/>
                      <a:pt x="15934" y="49361"/>
                      <a:pt x="16875" y="48990"/>
                    </a:cubicBezTo>
                    <a:cubicBezTo>
                      <a:pt x="18895" y="48079"/>
                      <a:pt x="25392" y="44593"/>
                      <a:pt x="30145" y="41622"/>
                    </a:cubicBezTo>
                    <a:cubicBezTo>
                      <a:pt x="34859" y="38690"/>
                      <a:pt x="35018" y="37581"/>
                      <a:pt x="35018" y="36670"/>
                    </a:cubicBezTo>
                    <a:cubicBezTo>
                      <a:pt x="35018" y="35799"/>
                      <a:pt x="35136" y="25935"/>
                      <a:pt x="35018" y="23083"/>
                    </a:cubicBezTo>
                    <a:cubicBezTo>
                      <a:pt x="34899" y="20191"/>
                      <a:pt x="33790" y="12744"/>
                      <a:pt x="32205" y="9060"/>
                    </a:cubicBezTo>
                    <a:cubicBezTo>
                      <a:pt x="30621" y="5337"/>
                      <a:pt x="26976" y="2247"/>
                      <a:pt x="22936" y="583"/>
                    </a:cubicBezTo>
                    <a:cubicBezTo>
                      <a:pt x="21958" y="181"/>
                      <a:pt x="20939" y="1"/>
                      <a:pt x="19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5"/>
              <p:cNvSpPr/>
              <p:nvPr/>
            </p:nvSpPr>
            <p:spPr>
              <a:xfrm>
                <a:off x="5235401" y="2275464"/>
                <a:ext cx="208992" cy="157752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9270" extrusionOk="0">
                    <a:moveTo>
                      <a:pt x="9023" y="1"/>
                    </a:moveTo>
                    <a:cubicBezTo>
                      <a:pt x="7325" y="1"/>
                      <a:pt x="1829" y="2598"/>
                      <a:pt x="912" y="4052"/>
                    </a:cubicBezTo>
                    <a:cubicBezTo>
                      <a:pt x="0" y="5517"/>
                      <a:pt x="40" y="8211"/>
                      <a:pt x="238" y="8528"/>
                    </a:cubicBezTo>
                    <a:cubicBezTo>
                      <a:pt x="369" y="8790"/>
                      <a:pt x="1261" y="9270"/>
                      <a:pt x="1811" y="9270"/>
                    </a:cubicBezTo>
                    <a:cubicBezTo>
                      <a:pt x="1925" y="9270"/>
                      <a:pt x="2025" y="9249"/>
                      <a:pt x="2100" y="9201"/>
                    </a:cubicBezTo>
                    <a:cubicBezTo>
                      <a:pt x="2338" y="9082"/>
                      <a:pt x="2338" y="8607"/>
                      <a:pt x="2298" y="7854"/>
                    </a:cubicBezTo>
                    <a:cubicBezTo>
                      <a:pt x="2258" y="7102"/>
                      <a:pt x="2219" y="5596"/>
                      <a:pt x="2932" y="5002"/>
                    </a:cubicBezTo>
                    <a:cubicBezTo>
                      <a:pt x="4459" y="3694"/>
                      <a:pt x="8020" y="2151"/>
                      <a:pt x="9270" y="2151"/>
                    </a:cubicBezTo>
                    <a:cubicBezTo>
                      <a:pt x="9382" y="2151"/>
                      <a:pt x="9475" y="2164"/>
                      <a:pt x="9547" y="2190"/>
                    </a:cubicBezTo>
                    <a:cubicBezTo>
                      <a:pt x="10498" y="2586"/>
                      <a:pt x="9943" y="4408"/>
                      <a:pt x="10062" y="4646"/>
                    </a:cubicBezTo>
                    <a:cubicBezTo>
                      <a:pt x="10153" y="4797"/>
                      <a:pt x="10956" y="5292"/>
                      <a:pt x="11491" y="5292"/>
                    </a:cubicBezTo>
                    <a:cubicBezTo>
                      <a:pt x="11658" y="5292"/>
                      <a:pt x="11799" y="5244"/>
                      <a:pt x="11884" y="5121"/>
                    </a:cubicBezTo>
                    <a:cubicBezTo>
                      <a:pt x="12280" y="4606"/>
                      <a:pt x="12082" y="2111"/>
                      <a:pt x="11884" y="1714"/>
                    </a:cubicBezTo>
                    <a:cubicBezTo>
                      <a:pt x="11250" y="803"/>
                      <a:pt x="10300" y="170"/>
                      <a:pt x="9191" y="11"/>
                    </a:cubicBezTo>
                    <a:cubicBezTo>
                      <a:pt x="9140" y="4"/>
                      <a:pt x="9084" y="1"/>
                      <a:pt x="9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5"/>
              <p:cNvSpPr/>
              <p:nvPr/>
            </p:nvSpPr>
            <p:spPr>
              <a:xfrm>
                <a:off x="5233376" y="2425405"/>
                <a:ext cx="448292" cy="747834"/>
              </a:xfrm>
              <a:custGeom>
                <a:avLst/>
                <a:gdLst/>
                <a:ahLst/>
                <a:cxnLst/>
                <a:rect l="l" t="t" r="r" b="b"/>
                <a:pathLst>
                  <a:path w="26343" h="43945" extrusionOk="0">
                    <a:moveTo>
                      <a:pt x="17733" y="0"/>
                    </a:moveTo>
                    <a:cubicBezTo>
                      <a:pt x="16070" y="0"/>
                      <a:pt x="13994" y="461"/>
                      <a:pt x="11409" y="1618"/>
                    </a:cubicBezTo>
                    <a:cubicBezTo>
                      <a:pt x="3407" y="5183"/>
                      <a:pt x="1862" y="9937"/>
                      <a:pt x="1031" y="18137"/>
                    </a:cubicBezTo>
                    <a:cubicBezTo>
                      <a:pt x="278" y="25584"/>
                      <a:pt x="1" y="40161"/>
                      <a:pt x="2457" y="43370"/>
                    </a:cubicBezTo>
                    <a:cubicBezTo>
                      <a:pt x="2773" y="43489"/>
                      <a:pt x="3090" y="43607"/>
                      <a:pt x="3407" y="43726"/>
                    </a:cubicBezTo>
                    <a:cubicBezTo>
                      <a:pt x="3982" y="43874"/>
                      <a:pt x="4573" y="43944"/>
                      <a:pt x="5166" y="43944"/>
                    </a:cubicBezTo>
                    <a:cubicBezTo>
                      <a:pt x="6168" y="43944"/>
                      <a:pt x="7176" y="43743"/>
                      <a:pt x="8121" y="43370"/>
                    </a:cubicBezTo>
                    <a:cubicBezTo>
                      <a:pt x="10141" y="42459"/>
                      <a:pt x="16638" y="38973"/>
                      <a:pt x="21352" y="36002"/>
                    </a:cubicBezTo>
                    <a:cubicBezTo>
                      <a:pt x="26066" y="33070"/>
                      <a:pt x="26224" y="31961"/>
                      <a:pt x="26224" y="31050"/>
                    </a:cubicBezTo>
                    <a:cubicBezTo>
                      <a:pt x="26224" y="30179"/>
                      <a:pt x="26343" y="20315"/>
                      <a:pt x="26224" y="17463"/>
                    </a:cubicBezTo>
                    <a:cubicBezTo>
                      <a:pt x="26145" y="14690"/>
                      <a:pt x="25115" y="7639"/>
                      <a:pt x="23610" y="3836"/>
                    </a:cubicBezTo>
                    <a:cubicBezTo>
                      <a:pt x="22861" y="1991"/>
                      <a:pt x="21190" y="0"/>
                      <a:pt x="177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5"/>
              <p:cNvSpPr/>
              <p:nvPr/>
            </p:nvSpPr>
            <p:spPr>
              <a:xfrm>
                <a:off x="5160575" y="2366831"/>
                <a:ext cx="407841" cy="433963"/>
              </a:xfrm>
              <a:custGeom>
                <a:avLst/>
                <a:gdLst/>
                <a:ahLst/>
                <a:cxnLst/>
                <a:rect l="l" t="t" r="r" b="b"/>
                <a:pathLst>
                  <a:path w="23966" h="25501" extrusionOk="0">
                    <a:moveTo>
                      <a:pt x="19168" y="0"/>
                    </a:moveTo>
                    <a:cubicBezTo>
                      <a:pt x="17453" y="0"/>
                      <a:pt x="15345" y="449"/>
                      <a:pt x="12756" y="1614"/>
                    </a:cubicBezTo>
                    <a:cubicBezTo>
                      <a:pt x="4160" y="5417"/>
                      <a:pt x="1506" y="10329"/>
                      <a:pt x="515" y="19202"/>
                    </a:cubicBezTo>
                    <a:cubicBezTo>
                      <a:pt x="317" y="20905"/>
                      <a:pt x="119" y="22846"/>
                      <a:pt x="0" y="25064"/>
                    </a:cubicBezTo>
                    <a:lnTo>
                      <a:pt x="753" y="25500"/>
                    </a:lnTo>
                    <a:cubicBezTo>
                      <a:pt x="832" y="23440"/>
                      <a:pt x="1070" y="21499"/>
                      <a:pt x="1228" y="19915"/>
                    </a:cubicBezTo>
                    <a:cubicBezTo>
                      <a:pt x="2140" y="11121"/>
                      <a:pt x="4437" y="6090"/>
                      <a:pt x="13429" y="2089"/>
                    </a:cubicBezTo>
                    <a:cubicBezTo>
                      <a:pt x="15735" y="1055"/>
                      <a:pt x="17699" y="669"/>
                      <a:pt x="19353" y="669"/>
                    </a:cubicBezTo>
                    <a:cubicBezTo>
                      <a:pt x="21308" y="669"/>
                      <a:pt x="22829" y="1208"/>
                      <a:pt x="23966" y="1852"/>
                    </a:cubicBezTo>
                    <a:cubicBezTo>
                      <a:pt x="23570" y="1495"/>
                      <a:pt x="23134" y="1139"/>
                      <a:pt x="22698" y="782"/>
                    </a:cubicBezTo>
                    <a:cubicBezTo>
                      <a:pt x="21761" y="313"/>
                      <a:pt x="20601" y="0"/>
                      <a:pt x="19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5"/>
              <p:cNvSpPr/>
              <p:nvPr/>
            </p:nvSpPr>
            <p:spPr>
              <a:xfrm>
                <a:off x="5165969" y="2371562"/>
                <a:ext cx="407841" cy="433266"/>
              </a:xfrm>
              <a:custGeom>
                <a:avLst/>
                <a:gdLst/>
                <a:ahLst/>
                <a:cxnLst/>
                <a:rect l="l" t="t" r="r" b="b"/>
                <a:pathLst>
                  <a:path w="23966" h="25460" extrusionOk="0">
                    <a:moveTo>
                      <a:pt x="19061" y="0"/>
                    </a:moveTo>
                    <a:cubicBezTo>
                      <a:pt x="17352" y="0"/>
                      <a:pt x="15270" y="423"/>
                      <a:pt x="12756" y="1534"/>
                    </a:cubicBezTo>
                    <a:cubicBezTo>
                      <a:pt x="4160" y="5376"/>
                      <a:pt x="1466" y="10288"/>
                      <a:pt x="476" y="19162"/>
                    </a:cubicBezTo>
                    <a:cubicBezTo>
                      <a:pt x="317" y="20865"/>
                      <a:pt x="80" y="22766"/>
                      <a:pt x="0" y="25024"/>
                    </a:cubicBezTo>
                    <a:lnTo>
                      <a:pt x="753" y="25460"/>
                    </a:lnTo>
                    <a:cubicBezTo>
                      <a:pt x="832" y="23400"/>
                      <a:pt x="1070" y="21459"/>
                      <a:pt x="1228" y="19875"/>
                    </a:cubicBezTo>
                    <a:cubicBezTo>
                      <a:pt x="2139" y="11041"/>
                      <a:pt x="4437" y="6050"/>
                      <a:pt x="13429" y="2049"/>
                    </a:cubicBezTo>
                    <a:cubicBezTo>
                      <a:pt x="15750" y="1007"/>
                      <a:pt x="17725" y="615"/>
                      <a:pt x="19386" y="615"/>
                    </a:cubicBezTo>
                    <a:cubicBezTo>
                      <a:pt x="21325" y="615"/>
                      <a:pt x="22835" y="1150"/>
                      <a:pt x="23966" y="1811"/>
                    </a:cubicBezTo>
                    <a:cubicBezTo>
                      <a:pt x="23570" y="1455"/>
                      <a:pt x="23174" y="1138"/>
                      <a:pt x="22777" y="821"/>
                    </a:cubicBezTo>
                    <a:cubicBezTo>
                      <a:pt x="21807" y="336"/>
                      <a:pt x="20582" y="0"/>
                      <a:pt x="19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5"/>
              <p:cNvSpPr/>
              <p:nvPr/>
            </p:nvSpPr>
            <p:spPr>
              <a:xfrm>
                <a:off x="5414034" y="2507004"/>
                <a:ext cx="116638" cy="129180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7591" extrusionOk="0">
                    <a:moveTo>
                      <a:pt x="3495" y="0"/>
                    </a:moveTo>
                    <a:cubicBezTo>
                      <a:pt x="3287" y="0"/>
                      <a:pt x="3082" y="117"/>
                      <a:pt x="2972" y="309"/>
                    </a:cubicBezTo>
                    <a:lnTo>
                      <a:pt x="159" y="5142"/>
                    </a:lnTo>
                    <a:cubicBezTo>
                      <a:pt x="1" y="5419"/>
                      <a:pt x="120" y="5776"/>
                      <a:pt x="397" y="5934"/>
                    </a:cubicBezTo>
                    <a:lnTo>
                      <a:pt x="3051" y="7519"/>
                    </a:lnTo>
                    <a:cubicBezTo>
                      <a:pt x="3138" y="7568"/>
                      <a:pt x="3233" y="7591"/>
                      <a:pt x="3327" y="7591"/>
                    </a:cubicBezTo>
                    <a:cubicBezTo>
                      <a:pt x="3532" y="7591"/>
                      <a:pt x="3734" y="7484"/>
                      <a:pt x="3843" y="7320"/>
                    </a:cubicBezTo>
                    <a:lnTo>
                      <a:pt x="6695" y="2448"/>
                    </a:lnTo>
                    <a:cubicBezTo>
                      <a:pt x="6854" y="2171"/>
                      <a:pt x="6735" y="1775"/>
                      <a:pt x="6458" y="1616"/>
                    </a:cubicBezTo>
                    <a:lnTo>
                      <a:pt x="3764" y="71"/>
                    </a:lnTo>
                    <a:cubicBezTo>
                      <a:pt x="3679" y="23"/>
                      <a:pt x="3587" y="0"/>
                      <a:pt x="3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5"/>
              <p:cNvSpPr/>
              <p:nvPr/>
            </p:nvSpPr>
            <p:spPr>
              <a:xfrm>
                <a:off x="5422798" y="2515377"/>
                <a:ext cx="98446" cy="112486"/>
              </a:xfrm>
              <a:custGeom>
                <a:avLst/>
                <a:gdLst/>
                <a:ahLst/>
                <a:cxnLst/>
                <a:rect l="l" t="t" r="r" b="b"/>
                <a:pathLst>
                  <a:path w="5785" h="6610" extrusionOk="0">
                    <a:moveTo>
                      <a:pt x="3029" y="0"/>
                    </a:moveTo>
                    <a:cubicBezTo>
                      <a:pt x="2920" y="0"/>
                      <a:pt x="2793" y="45"/>
                      <a:pt x="2734" y="134"/>
                    </a:cubicBezTo>
                    <a:lnTo>
                      <a:pt x="80" y="4729"/>
                    </a:lnTo>
                    <a:cubicBezTo>
                      <a:pt x="1" y="4887"/>
                      <a:pt x="80" y="5046"/>
                      <a:pt x="199" y="5125"/>
                    </a:cubicBezTo>
                    <a:lnTo>
                      <a:pt x="2655" y="6551"/>
                    </a:lnTo>
                    <a:cubicBezTo>
                      <a:pt x="2696" y="6593"/>
                      <a:pt x="2747" y="6610"/>
                      <a:pt x="2799" y="6610"/>
                    </a:cubicBezTo>
                    <a:cubicBezTo>
                      <a:pt x="2897" y="6610"/>
                      <a:pt x="2999" y="6549"/>
                      <a:pt x="3051" y="6472"/>
                    </a:cubicBezTo>
                    <a:lnTo>
                      <a:pt x="5705" y="1837"/>
                    </a:lnTo>
                    <a:cubicBezTo>
                      <a:pt x="5784" y="1679"/>
                      <a:pt x="5744" y="1520"/>
                      <a:pt x="5626" y="1441"/>
                    </a:cubicBezTo>
                    <a:lnTo>
                      <a:pt x="3130" y="15"/>
                    </a:lnTo>
                    <a:cubicBezTo>
                      <a:pt x="3100" y="5"/>
                      <a:pt x="3066" y="0"/>
                      <a:pt x="3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5"/>
              <p:cNvSpPr/>
              <p:nvPr/>
            </p:nvSpPr>
            <p:spPr>
              <a:xfrm>
                <a:off x="5480095" y="2540563"/>
                <a:ext cx="8781" cy="47887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814" extrusionOk="0">
                    <a:moveTo>
                      <a:pt x="381" y="1"/>
                    </a:moveTo>
                    <a:cubicBezTo>
                      <a:pt x="340" y="1"/>
                      <a:pt x="291" y="14"/>
                      <a:pt x="238" y="40"/>
                    </a:cubicBezTo>
                    <a:cubicBezTo>
                      <a:pt x="120" y="120"/>
                      <a:pt x="1" y="278"/>
                      <a:pt x="1" y="437"/>
                    </a:cubicBezTo>
                    <a:lnTo>
                      <a:pt x="1" y="2655"/>
                    </a:lnTo>
                    <a:cubicBezTo>
                      <a:pt x="1" y="2760"/>
                      <a:pt x="54" y="2813"/>
                      <a:pt x="124" y="2813"/>
                    </a:cubicBezTo>
                    <a:cubicBezTo>
                      <a:pt x="159" y="2813"/>
                      <a:pt x="199" y="2800"/>
                      <a:pt x="238" y="2774"/>
                    </a:cubicBezTo>
                    <a:cubicBezTo>
                      <a:pt x="397" y="2694"/>
                      <a:pt x="476" y="2536"/>
                      <a:pt x="516" y="2378"/>
                    </a:cubicBezTo>
                    <a:lnTo>
                      <a:pt x="516" y="159"/>
                    </a:lnTo>
                    <a:cubicBezTo>
                      <a:pt x="516" y="54"/>
                      <a:pt x="463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5"/>
              <p:cNvSpPr/>
              <p:nvPr/>
            </p:nvSpPr>
            <p:spPr>
              <a:xfrm>
                <a:off x="5455165" y="2554721"/>
                <a:ext cx="8781" cy="47887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814" extrusionOk="0">
                    <a:moveTo>
                      <a:pt x="409" y="1"/>
                    </a:moveTo>
                    <a:cubicBezTo>
                      <a:pt x="374" y="1"/>
                      <a:pt x="330" y="14"/>
                      <a:pt x="277" y="40"/>
                    </a:cubicBezTo>
                    <a:cubicBezTo>
                      <a:pt x="119" y="120"/>
                      <a:pt x="40" y="278"/>
                      <a:pt x="0" y="436"/>
                    </a:cubicBezTo>
                    <a:lnTo>
                      <a:pt x="0" y="2655"/>
                    </a:lnTo>
                    <a:cubicBezTo>
                      <a:pt x="0" y="2760"/>
                      <a:pt x="53" y="2813"/>
                      <a:pt x="135" y="2813"/>
                    </a:cubicBezTo>
                    <a:cubicBezTo>
                      <a:pt x="176" y="2813"/>
                      <a:pt x="225" y="2800"/>
                      <a:pt x="277" y="2774"/>
                    </a:cubicBezTo>
                    <a:cubicBezTo>
                      <a:pt x="436" y="2694"/>
                      <a:pt x="515" y="2536"/>
                      <a:pt x="515" y="2377"/>
                    </a:cubicBezTo>
                    <a:lnTo>
                      <a:pt x="515" y="159"/>
                    </a:lnTo>
                    <a:cubicBezTo>
                      <a:pt x="515" y="53"/>
                      <a:pt x="480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5"/>
              <p:cNvSpPr/>
              <p:nvPr/>
            </p:nvSpPr>
            <p:spPr>
              <a:xfrm>
                <a:off x="5298093" y="2851336"/>
                <a:ext cx="82263" cy="26445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5540" extrusionOk="0">
                    <a:moveTo>
                      <a:pt x="951" y="0"/>
                    </a:moveTo>
                    <a:cubicBezTo>
                      <a:pt x="198" y="3367"/>
                      <a:pt x="0" y="13310"/>
                      <a:pt x="793" y="14221"/>
                    </a:cubicBezTo>
                    <a:cubicBezTo>
                      <a:pt x="1114" y="14607"/>
                      <a:pt x="2165" y="15540"/>
                      <a:pt x="3122" y="15540"/>
                    </a:cubicBezTo>
                    <a:cubicBezTo>
                      <a:pt x="3344" y="15540"/>
                      <a:pt x="3562" y="15489"/>
                      <a:pt x="3764" y="15370"/>
                    </a:cubicBezTo>
                    <a:cubicBezTo>
                      <a:pt x="4833" y="14736"/>
                      <a:pt x="4239" y="9468"/>
                      <a:pt x="3249" y="5308"/>
                    </a:cubicBezTo>
                    <a:cubicBezTo>
                      <a:pt x="2298" y="1109"/>
                      <a:pt x="951" y="0"/>
                      <a:pt x="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5"/>
              <p:cNvSpPr/>
              <p:nvPr/>
            </p:nvSpPr>
            <p:spPr>
              <a:xfrm>
                <a:off x="5313596" y="2690538"/>
                <a:ext cx="349199" cy="422357"/>
              </a:xfrm>
              <a:custGeom>
                <a:avLst/>
                <a:gdLst/>
                <a:ahLst/>
                <a:cxnLst/>
                <a:rect l="l" t="t" r="r" b="b"/>
                <a:pathLst>
                  <a:path w="20520" h="24819" extrusionOk="0">
                    <a:moveTo>
                      <a:pt x="16387" y="0"/>
                    </a:moveTo>
                    <a:cubicBezTo>
                      <a:pt x="16197" y="0"/>
                      <a:pt x="16009" y="50"/>
                      <a:pt x="15845" y="140"/>
                    </a:cubicBezTo>
                    <a:lnTo>
                      <a:pt x="0" y="9449"/>
                    </a:lnTo>
                    <a:lnTo>
                      <a:pt x="40" y="9449"/>
                    </a:lnTo>
                    <a:cubicBezTo>
                      <a:pt x="40" y="9449"/>
                      <a:pt x="1387" y="10558"/>
                      <a:pt x="2338" y="14757"/>
                    </a:cubicBezTo>
                    <a:cubicBezTo>
                      <a:pt x="3328" y="18917"/>
                      <a:pt x="3922" y="24185"/>
                      <a:pt x="2853" y="24819"/>
                    </a:cubicBezTo>
                    <a:lnTo>
                      <a:pt x="19173" y="15193"/>
                    </a:lnTo>
                    <a:cubicBezTo>
                      <a:pt x="20242" y="14559"/>
                      <a:pt x="20520" y="9013"/>
                      <a:pt x="19569" y="4854"/>
                    </a:cubicBezTo>
                    <a:cubicBezTo>
                      <a:pt x="18896" y="2081"/>
                      <a:pt x="17747" y="774"/>
                      <a:pt x="17034" y="219"/>
                    </a:cubicBezTo>
                    <a:cubicBezTo>
                      <a:pt x="16841" y="69"/>
                      <a:pt x="16612" y="0"/>
                      <a:pt x="16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5"/>
              <p:cNvSpPr/>
              <p:nvPr/>
            </p:nvSpPr>
            <p:spPr>
              <a:xfrm>
                <a:off x="5314277" y="2703097"/>
                <a:ext cx="333015" cy="251842"/>
              </a:xfrm>
              <a:custGeom>
                <a:avLst/>
                <a:gdLst/>
                <a:ahLst/>
                <a:cxnLst/>
                <a:rect l="l" t="t" r="r" b="b"/>
                <a:pathLst>
                  <a:path w="19569" h="14799" extrusionOk="0">
                    <a:moveTo>
                      <a:pt x="16152" y="1"/>
                    </a:moveTo>
                    <a:cubicBezTo>
                      <a:pt x="15964" y="1"/>
                      <a:pt x="15775" y="50"/>
                      <a:pt x="15607" y="155"/>
                    </a:cubicBezTo>
                    <a:lnTo>
                      <a:pt x="0" y="8711"/>
                    </a:lnTo>
                    <a:cubicBezTo>
                      <a:pt x="555" y="9305"/>
                      <a:pt x="990" y="10018"/>
                      <a:pt x="1268" y="10771"/>
                    </a:cubicBezTo>
                    <a:cubicBezTo>
                      <a:pt x="1664" y="11484"/>
                      <a:pt x="2060" y="12395"/>
                      <a:pt x="2575" y="13584"/>
                    </a:cubicBezTo>
                    <a:cubicBezTo>
                      <a:pt x="2780" y="14082"/>
                      <a:pt x="3225" y="14798"/>
                      <a:pt x="3988" y="14798"/>
                    </a:cubicBezTo>
                    <a:cubicBezTo>
                      <a:pt x="4256" y="14798"/>
                      <a:pt x="4563" y="14710"/>
                      <a:pt x="4912" y="14495"/>
                    </a:cubicBezTo>
                    <a:cubicBezTo>
                      <a:pt x="6457" y="13584"/>
                      <a:pt x="18143" y="6929"/>
                      <a:pt x="18697" y="6532"/>
                    </a:cubicBezTo>
                    <a:cubicBezTo>
                      <a:pt x="19291" y="6018"/>
                      <a:pt x="19569" y="5186"/>
                      <a:pt x="19331" y="4393"/>
                    </a:cubicBezTo>
                    <a:cubicBezTo>
                      <a:pt x="18737" y="1581"/>
                      <a:pt x="17430" y="511"/>
                      <a:pt x="16637" y="115"/>
                    </a:cubicBezTo>
                    <a:cubicBezTo>
                      <a:pt x="16488" y="40"/>
                      <a:pt x="16320" y="1"/>
                      <a:pt x="16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5"/>
              <p:cNvSpPr/>
              <p:nvPr/>
            </p:nvSpPr>
            <p:spPr>
              <a:xfrm>
                <a:off x="5158550" y="2810886"/>
                <a:ext cx="31023" cy="50576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972" extrusionOk="0">
                    <a:moveTo>
                      <a:pt x="397" y="0"/>
                    </a:moveTo>
                    <a:cubicBezTo>
                      <a:pt x="199" y="713"/>
                      <a:pt x="40" y="1466"/>
                      <a:pt x="1" y="2219"/>
                    </a:cubicBezTo>
                    <a:cubicBezTo>
                      <a:pt x="397" y="2575"/>
                      <a:pt x="912" y="2853"/>
                      <a:pt x="1506" y="2971"/>
                    </a:cubicBezTo>
                    <a:cubicBezTo>
                      <a:pt x="1585" y="2971"/>
                      <a:pt x="1823" y="2892"/>
                      <a:pt x="1823" y="2694"/>
                    </a:cubicBezTo>
                    <a:cubicBezTo>
                      <a:pt x="1744" y="1823"/>
                      <a:pt x="1585" y="951"/>
                      <a:pt x="1347" y="119"/>
                    </a:cubicBez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5"/>
              <p:cNvSpPr/>
              <p:nvPr/>
            </p:nvSpPr>
            <p:spPr>
              <a:xfrm>
                <a:off x="5157869" y="2784594"/>
                <a:ext cx="32384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902" extrusionOk="0">
                    <a:moveTo>
                      <a:pt x="952" y="1"/>
                    </a:moveTo>
                    <a:cubicBezTo>
                      <a:pt x="437" y="1"/>
                      <a:pt x="1" y="436"/>
                      <a:pt x="1" y="951"/>
                    </a:cubicBezTo>
                    <a:cubicBezTo>
                      <a:pt x="1" y="1466"/>
                      <a:pt x="437" y="1902"/>
                      <a:pt x="952" y="1902"/>
                    </a:cubicBezTo>
                    <a:cubicBezTo>
                      <a:pt x="1467" y="1902"/>
                      <a:pt x="1902" y="1466"/>
                      <a:pt x="1902" y="951"/>
                    </a:cubicBezTo>
                    <a:cubicBezTo>
                      <a:pt x="1902" y="436"/>
                      <a:pt x="1467" y="1"/>
                      <a:pt x="9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5"/>
              <p:cNvSpPr/>
              <p:nvPr/>
            </p:nvSpPr>
            <p:spPr>
              <a:xfrm>
                <a:off x="5391792" y="2311660"/>
                <a:ext cx="42493" cy="543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193" extrusionOk="0">
                    <a:moveTo>
                      <a:pt x="531" y="0"/>
                    </a:moveTo>
                    <a:cubicBezTo>
                      <a:pt x="358" y="0"/>
                      <a:pt x="180" y="9"/>
                      <a:pt x="1" y="23"/>
                    </a:cubicBezTo>
                    <a:cubicBezTo>
                      <a:pt x="119" y="23"/>
                      <a:pt x="238" y="23"/>
                      <a:pt x="357" y="63"/>
                    </a:cubicBezTo>
                    <a:cubicBezTo>
                      <a:pt x="1308" y="459"/>
                      <a:pt x="753" y="2281"/>
                      <a:pt x="872" y="2519"/>
                    </a:cubicBezTo>
                    <a:cubicBezTo>
                      <a:pt x="1228" y="2875"/>
                      <a:pt x="1743" y="3113"/>
                      <a:pt x="2258" y="3192"/>
                    </a:cubicBezTo>
                    <a:cubicBezTo>
                      <a:pt x="2417" y="3034"/>
                      <a:pt x="2496" y="2083"/>
                      <a:pt x="2258" y="1053"/>
                    </a:cubicBezTo>
                    <a:cubicBezTo>
                      <a:pt x="2062" y="203"/>
                      <a:pt x="1353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5"/>
              <p:cNvSpPr/>
              <p:nvPr/>
            </p:nvSpPr>
            <p:spPr>
              <a:xfrm>
                <a:off x="5314277" y="2689228"/>
                <a:ext cx="338410" cy="251825"/>
              </a:xfrm>
              <a:custGeom>
                <a:avLst/>
                <a:gdLst/>
                <a:ahLst/>
                <a:cxnLst/>
                <a:rect l="l" t="t" r="r" b="b"/>
                <a:pathLst>
                  <a:path w="19886" h="14798" extrusionOk="0">
                    <a:moveTo>
                      <a:pt x="16527" y="1"/>
                    </a:moveTo>
                    <a:cubicBezTo>
                      <a:pt x="16320" y="1"/>
                      <a:pt x="16109" y="62"/>
                      <a:pt x="15924" y="178"/>
                    </a:cubicBezTo>
                    <a:lnTo>
                      <a:pt x="0" y="9526"/>
                    </a:lnTo>
                    <a:cubicBezTo>
                      <a:pt x="0" y="9526"/>
                      <a:pt x="1268" y="10200"/>
                      <a:pt x="2892" y="13567"/>
                    </a:cubicBezTo>
                    <a:cubicBezTo>
                      <a:pt x="3129" y="14071"/>
                      <a:pt x="3567" y="14798"/>
                      <a:pt x="4337" y="14798"/>
                    </a:cubicBezTo>
                    <a:cubicBezTo>
                      <a:pt x="4595" y="14798"/>
                      <a:pt x="4891" y="14716"/>
                      <a:pt x="5229" y="14517"/>
                    </a:cubicBezTo>
                    <a:cubicBezTo>
                      <a:pt x="6774" y="13567"/>
                      <a:pt x="18459" y="6951"/>
                      <a:pt x="19014" y="6555"/>
                    </a:cubicBezTo>
                    <a:cubicBezTo>
                      <a:pt x="19608" y="6001"/>
                      <a:pt x="19886" y="5169"/>
                      <a:pt x="19687" y="4416"/>
                    </a:cubicBezTo>
                    <a:cubicBezTo>
                      <a:pt x="19093" y="1564"/>
                      <a:pt x="17746" y="495"/>
                      <a:pt x="16954" y="98"/>
                    </a:cubicBezTo>
                    <a:cubicBezTo>
                      <a:pt x="16822" y="32"/>
                      <a:pt x="16676" y="1"/>
                      <a:pt x="16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35"/>
            <p:cNvSpPr/>
            <p:nvPr/>
          </p:nvSpPr>
          <p:spPr>
            <a:xfrm>
              <a:off x="4780037" y="1497699"/>
              <a:ext cx="572333" cy="43231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35"/>
            <p:cNvGrpSpPr/>
            <p:nvPr/>
          </p:nvGrpSpPr>
          <p:grpSpPr>
            <a:xfrm>
              <a:off x="3631025" y="991347"/>
              <a:ext cx="819029" cy="1106918"/>
              <a:chOff x="6851784" y="602253"/>
              <a:chExt cx="1634462" cy="2208536"/>
            </a:xfrm>
          </p:grpSpPr>
          <p:sp>
            <p:nvSpPr>
              <p:cNvPr id="224" name="Google Shape;224;p35"/>
              <p:cNvSpPr/>
              <p:nvPr/>
            </p:nvSpPr>
            <p:spPr>
              <a:xfrm>
                <a:off x="7149810" y="602253"/>
                <a:ext cx="1336436" cy="2208536"/>
              </a:xfrm>
              <a:custGeom>
                <a:avLst/>
                <a:gdLst/>
                <a:ahLst/>
                <a:cxnLst/>
                <a:rect l="l" t="t" r="r" b="b"/>
                <a:pathLst>
                  <a:path w="27026" h="44662" extrusionOk="0">
                    <a:moveTo>
                      <a:pt x="24401" y="1"/>
                    </a:moveTo>
                    <a:cubicBezTo>
                      <a:pt x="24160" y="1"/>
                      <a:pt x="23920" y="56"/>
                      <a:pt x="23698" y="167"/>
                    </a:cubicBezTo>
                    <a:lnTo>
                      <a:pt x="666" y="13439"/>
                    </a:lnTo>
                    <a:cubicBezTo>
                      <a:pt x="259" y="13698"/>
                      <a:pt x="0" y="14142"/>
                      <a:pt x="0" y="14622"/>
                    </a:cubicBezTo>
                    <a:lnTo>
                      <a:pt x="0" y="42572"/>
                    </a:lnTo>
                    <a:cubicBezTo>
                      <a:pt x="0" y="43053"/>
                      <a:pt x="259" y="43497"/>
                      <a:pt x="666" y="43792"/>
                    </a:cubicBezTo>
                    <a:lnTo>
                      <a:pt x="1923" y="44495"/>
                    </a:lnTo>
                    <a:cubicBezTo>
                      <a:pt x="2126" y="44606"/>
                      <a:pt x="2357" y="44661"/>
                      <a:pt x="2593" y="44661"/>
                    </a:cubicBezTo>
                    <a:cubicBezTo>
                      <a:pt x="2828" y="44661"/>
                      <a:pt x="3069" y="44606"/>
                      <a:pt x="3290" y="44495"/>
                    </a:cubicBezTo>
                    <a:lnTo>
                      <a:pt x="26323" y="31185"/>
                    </a:lnTo>
                    <a:cubicBezTo>
                      <a:pt x="26730" y="30927"/>
                      <a:pt x="26989" y="30483"/>
                      <a:pt x="27026" y="30039"/>
                    </a:cubicBezTo>
                    <a:lnTo>
                      <a:pt x="27026" y="2052"/>
                    </a:lnTo>
                    <a:cubicBezTo>
                      <a:pt x="26989" y="1572"/>
                      <a:pt x="26730" y="1128"/>
                      <a:pt x="26323" y="869"/>
                    </a:cubicBezTo>
                    <a:lnTo>
                      <a:pt x="25103" y="167"/>
                    </a:lnTo>
                    <a:cubicBezTo>
                      <a:pt x="24881" y="56"/>
                      <a:pt x="24641" y="1"/>
                      <a:pt x="24401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5"/>
              <p:cNvSpPr/>
              <p:nvPr/>
            </p:nvSpPr>
            <p:spPr>
              <a:xfrm>
                <a:off x="7279563" y="678946"/>
                <a:ext cx="1204849" cy="2127191"/>
              </a:xfrm>
              <a:custGeom>
                <a:avLst/>
                <a:gdLst/>
                <a:ahLst/>
                <a:cxnLst/>
                <a:rect l="l" t="t" r="r" b="b"/>
                <a:pathLst>
                  <a:path w="24365" h="43017" extrusionOk="0">
                    <a:moveTo>
                      <a:pt x="23995" y="1"/>
                    </a:moveTo>
                    <a:cubicBezTo>
                      <a:pt x="23906" y="1"/>
                      <a:pt x="23806" y="31"/>
                      <a:pt x="23699" y="95"/>
                    </a:cubicBezTo>
                    <a:lnTo>
                      <a:pt x="666" y="13367"/>
                    </a:lnTo>
                    <a:cubicBezTo>
                      <a:pt x="260" y="13626"/>
                      <a:pt x="1" y="14070"/>
                      <a:pt x="1" y="14550"/>
                    </a:cubicBezTo>
                    <a:lnTo>
                      <a:pt x="1" y="42500"/>
                    </a:lnTo>
                    <a:cubicBezTo>
                      <a:pt x="1" y="42814"/>
                      <a:pt x="131" y="43017"/>
                      <a:pt x="351" y="43017"/>
                    </a:cubicBezTo>
                    <a:cubicBezTo>
                      <a:pt x="441" y="43017"/>
                      <a:pt x="548" y="42982"/>
                      <a:pt x="666" y="42907"/>
                    </a:cubicBezTo>
                    <a:lnTo>
                      <a:pt x="23699" y="29634"/>
                    </a:lnTo>
                    <a:cubicBezTo>
                      <a:pt x="24106" y="29376"/>
                      <a:pt x="24328" y="28932"/>
                      <a:pt x="24365" y="28451"/>
                    </a:cubicBezTo>
                    <a:lnTo>
                      <a:pt x="24365" y="501"/>
                    </a:lnTo>
                    <a:cubicBezTo>
                      <a:pt x="24365" y="185"/>
                      <a:pt x="24215" y="1"/>
                      <a:pt x="23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>
                <a:off x="7147981" y="1290519"/>
                <a:ext cx="164570" cy="1518412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30706" extrusionOk="0">
                    <a:moveTo>
                      <a:pt x="3327" y="30539"/>
                    </a:moveTo>
                    <a:lnTo>
                      <a:pt x="3327" y="30539"/>
                    </a:lnTo>
                    <a:cubicBezTo>
                      <a:pt x="3245" y="30580"/>
                      <a:pt x="3160" y="30614"/>
                      <a:pt x="3074" y="30639"/>
                    </a:cubicBezTo>
                    <a:lnTo>
                      <a:pt x="3074" y="30639"/>
                    </a:lnTo>
                    <a:cubicBezTo>
                      <a:pt x="3150" y="30630"/>
                      <a:pt x="3235" y="30598"/>
                      <a:pt x="3327" y="30539"/>
                    </a:cubicBezTo>
                    <a:close/>
                    <a:moveTo>
                      <a:pt x="222" y="1"/>
                    </a:moveTo>
                    <a:cubicBezTo>
                      <a:pt x="111" y="223"/>
                      <a:pt x="37" y="445"/>
                      <a:pt x="0" y="703"/>
                    </a:cubicBezTo>
                    <a:lnTo>
                      <a:pt x="0" y="28690"/>
                    </a:lnTo>
                    <a:cubicBezTo>
                      <a:pt x="37" y="29171"/>
                      <a:pt x="296" y="29615"/>
                      <a:pt x="703" y="29873"/>
                    </a:cubicBezTo>
                    <a:lnTo>
                      <a:pt x="1923" y="30539"/>
                    </a:lnTo>
                    <a:cubicBezTo>
                      <a:pt x="2144" y="30650"/>
                      <a:pt x="2385" y="30705"/>
                      <a:pt x="2625" y="30705"/>
                    </a:cubicBezTo>
                    <a:cubicBezTo>
                      <a:pt x="2776" y="30705"/>
                      <a:pt x="2927" y="30683"/>
                      <a:pt x="3074" y="30639"/>
                    </a:cubicBezTo>
                    <a:lnTo>
                      <a:pt x="3074" y="30639"/>
                    </a:lnTo>
                    <a:cubicBezTo>
                      <a:pt x="3057" y="30642"/>
                      <a:pt x="3041" y="30643"/>
                      <a:pt x="3025" y="30643"/>
                    </a:cubicBezTo>
                    <a:cubicBezTo>
                      <a:pt x="2794" y="30643"/>
                      <a:pt x="2652" y="30426"/>
                      <a:pt x="2625" y="30132"/>
                    </a:cubicBezTo>
                    <a:lnTo>
                      <a:pt x="2625" y="2182"/>
                    </a:lnTo>
                    <a:cubicBezTo>
                      <a:pt x="2625" y="1960"/>
                      <a:pt x="2699" y="1702"/>
                      <a:pt x="2847" y="1517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5"/>
              <p:cNvSpPr/>
              <p:nvPr/>
            </p:nvSpPr>
            <p:spPr>
              <a:xfrm>
                <a:off x="7160738" y="602253"/>
                <a:ext cx="1323678" cy="763310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15436" extrusionOk="0">
                    <a:moveTo>
                      <a:pt x="26745" y="1797"/>
                    </a:moveTo>
                    <a:cubicBezTo>
                      <a:pt x="26753" y="1833"/>
                      <a:pt x="26761" y="1868"/>
                      <a:pt x="26768" y="1904"/>
                    </a:cubicBezTo>
                    <a:cubicBezTo>
                      <a:pt x="26763" y="1866"/>
                      <a:pt x="26756" y="1830"/>
                      <a:pt x="26745" y="1797"/>
                    </a:cubicBezTo>
                    <a:close/>
                    <a:moveTo>
                      <a:pt x="24184" y="1"/>
                    </a:moveTo>
                    <a:cubicBezTo>
                      <a:pt x="23949" y="1"/>
                      <a:pt x="23718" y="56"/>
                      <a:pt x="23514" y="167"/>
                    </a:cubicBezTo>
                    <a:lnTo>
                      <a:pt x="445" y="13476"/>
                    </a:lnTo>
                    <a:cubicBezTo>
                      <a:pt x="260" y="13587"/>
                      <a:pt x="112" y="13735"/>
                      <a:pt x="1" y="13920"/>
                    </a:cubicBezTo>
                    <a:lnTo>
                      <a:pt x="2589" y="15436"/>
                    </a:lnTo>
                    <a:cubicBezTo>
                      <a:pt x="2700" y="15214"/>
                      <a:pt x="2848" y="15066"/>
                      <a:pt x="3069" y="14918"/>
                    </a:cubicBezTo>
                    <a:lnTo>
                      <a:pt x="26102" y="1646"/>
                    </a:lnTo>
                    <a:cubicBezTo>
                      <a:pt x="26211" y="1585"/>
                      <a:pt x="26315" y="1557"/>
                      <a:pt x="26408" y="1557"/>
                    </a:cubicBezTo>
                    <a:cubicBezTo>
                      <a:pt x="26567" y="1557"/>
                      <a:pt x="26692" y="1641"/>
                      <a:pt x="26745" y="1797"/>
                    </a:cubicBezTo>
                    <a:lnTo>
                      <a:pt x="26745" y="1797"/>
                    </a:lnTo>
                    <a:cubicBezTo>
                      <a:pt x="26654" y="1433"/>
                      <a:pt x="26442" y="1105"/>
                      <a:pt x="26139" y="869"/>
                    </a:cubicBezTo>
                    <a:lnTo>
                      <a:pt x="24882" y="167"/>
                    </a:lnTo>
                    <a:cubicBezTo>
                      <a:pt x="24660" y="56"/>
                      <a:pt x="24420" y="1"/>
                      <a:pt x="2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5"/>
              <p:cNvSpPr/>
              <p:nvPr/>
            </p:nvSpPr>
            <p:spPr>
              <a:xfrm>
                <a:off x="6851784" y="1784159"/>
                <a:ext cx="425990" cy="478998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9687" extrusionOk="0">
                    <a:moveTo>
                      <a:pt x="6064" y="0"/>
                    </a:moveTo>
                    <a:lnTo>
                      <a:pt x="260" y="7246"/>
                    </a:lnTo>
                    <a:cubicBezTo>
                      <a:pt x="1" y="7542"/>
                      <a:pt x="75" y="8023"/>
                      <a:pt x="408" y="8245"/>
                    </a:cubicBezTo>
                    <a:cubicBezTo>
                      <a:pt x="518" y="8282"/>
                      <a:pt x="2515" y="9428"/>
                      <a:pt x="2958" y="9686"/>
                    </a:cubicBezTo>
                    <a:cubicBezTo>
                      <a:pt x="2626" y="9465"/>
                      <a:pt x="2552" y="8984"/>
                      <a:pt x="2811" y="8688"/>
                    </a:cubicBezTo>
                    <a:lnTo>
                      <a:pt x="8615" y="1479"/>
                    </a:lnTo>
                    <a:lnTo>
                      <a:pt x="6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5"/>
              <p:cNvSpPr/>
              <p:nvPr/>
            </p:nvSpPr>
            <p:spPr>
              <a:xfrm>
                <a:off x="6972439" y="1857243"/>
                <a:ext cx="387639" cy="438819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8874" extrusionOk="0">
                    <a:moveTo>
                      <a:pt x="6212" y="1"/>
                    </a:moveTo>
                    <a:lnTo>
                      <a:pt x="408" y="7247"/>
                    </a:lnTo>
                    <a:cubicBezTo>
                      <a:pt x="1" y="7617"/>
                      <a:pt x="260" y="8245"/>
                      <a:pt x="777" y="8282"/>
                    </a:cubicBezTo>
                    <a:lnTo>
                      <a:pt x="6212" y="8874"/>
                    </a:lnTo>
                    <a:lnTo>
                      <a:pt x="7839" y="4326"/>
                    </a:lnTo>
                    <a:lnTo>
                      <a:pt x="62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7511773" y="1158740"/>
                <a:ext cx="718509" cy="1192190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24109" extrusionOk="0">
                    <a:moveTo>
                      <a:pt x="7705" y="9133"/>
                    </a:moveTo>
                    <a:cubicBezTo>
                      <a:pt x="7932" y="9133"/>
                      <a:pt x="8109" y="9257"/>
                      <a:pt x="8245" y="9506"/>
                    </a:cubicBezTo>
                    <a:cubicBezTo>
                      <a:pt x="8504" y="10097"/>
                      <a:pt x="8577" y="10763"/>
                      <a:pt x="8504" y="11428"/>
                    </a:cubicBezTo>
                    <a:cubicBezTo>
                      <a:pt x="8504" y="12241"/>
                      <a:pt x="8356" y="13018"/>
                      <a:pt x="8097" y="13757"/>
                    </a:cubicBezTo>
                    <a:cubicBezTo>
                      <a:pt x="7875" y="14275"/>
                      <a:pt x="7505" y="14755"/>
                      <a:pt x="6988" y="15014"/>
                    </a:cubicBezTo>
                    <a:cubicBezTo>
                      <a:pt x="6821" y="15097"/>
                      <a:pt x="6671" y="15139"/>
                      <a:pt x="6535" y="15139"/>
                    </a:cubicBezTo>
                    <a:cubicBezTo>
                      <a:pt x="6310" y="15139"/>
                      <a:pt x="6128" y="15023"/>
                      <a:pt x="5990" y="14792"/>
                    </a:cubicBezTo>
                    <a:cubicBezTo>
                      <a:pt x="5731" y="14201"/>
                      <a:pt x="5657" y="13535"/>
                      <a:pt x="5731" y="12870"/>
                    </a:cubicBezTo>
                    <a:cubicBezTo>
                      <a:pt x="5731" y="12094"/>
                      <a:pt x="5879" y="11317"/>
                      <a:pt x="6174" y="10578"/>
                    </a:cubicBezTo>
                    <a:cubicBezTo>
                      <a:pt x="6359" y="10023"/>
                      <a:pt x="6729" y="9580"/>
                      <a:pt x="7210" y="9284"/>
                    </a:cubicBezTo>
                    <a:cubicBezTo>
                      <a:pt x="7396" y="9183"/>
                      <a:pt x="7561" y="9133"/>
                      <a:pt x="7705" y="9133"/>
                    </a:cubicBezTo>
                    <a:close/>
                    <a:moveTo>
                      <a:pt x="10926" y="1"/>
                    </a:moveTo>
                    <a:cubicBezTo>
                      <a:pt x="10883" y="1"/>
                      <a:pt x="10839" y="2"/>
                      <a:pt x="10796" y="4"/>
                    </a:cubicBezTo>
                    <a:cubicBezTo>
                      <a:pt x="9650" y="78"/>
                      <a:pt x="8540" y="411"/>
                      <a:pt x="7542" y="1002"/>
                    </a:cubicBezTo>
                    <a:cubicBezTo>
                      <a:pt x="6433" y="1557"/>
                      <a:pt x="5435" y="2333"/>
                      <a:pt x="4585" y="3221"/>
                    </a:cubicBezTo>
                    <a:cubicBezTo>
                      <a:pt x="3734" y="4145"/>
                      <a:pt x="2995" y="5180"/>
                      <a:pt x="2366" y="6289"/>
                    </a:cubicBezTo>
                    <a:cubicBezTo>
                      <a:pt x="1738" y="7398"/>
                      <a:pt x="1257" y="8581"/>
                      <a:pt x="888" y="9801"/>
                    </a:cubicBezTo>
                    <a:cubicBezTo>
                      <a:pt x="555" y="10984"/>
                      <a:pt x="296" y="12167"/>
                      <a:pt x="185" y="13424"/>
                    </a:cubicBezTo>
                    <a:cubicBezTo>
                      <a:pt x="185" y="13646"/>
                      <a:pt x="148" y="13979"/>
                      <a:pt x="111" y="14423"/>
                    </a:cubicBezTo>
                    <a:cubicBezTo>
                      <a:pt x="111" y="14829"/>
                      <a:pt x="74" y="15310"/>
                      <a:pt x="74" y="15754"/>
                    </a:cubicBezTo>
                    <a:cubicBezTo>
                      <a:pt x="37" y="16234"/>
                      <a:pt x="0" y="16678"/>
                      <a:pt x="0" y="17122"/>
                    </a:cubicBezTo>
                    <a:lnTo>
                      <a:pt x="0" y="18157"/>
                    </a:lnTo>
                    <a:cubicBezTo>
                      <a:pt x="37" y="19192"/>
                      <a:pt x="185" y="20190"/>
                      <a:pt x="481" y="21188"/>
                    </a:cubicBezTo>
                    <a:cubicBezTo>
                      <a:pt x="703" y="21965"/>
                      <a:pt x="1146" y="22704"/>
                      <a:pt x="1701" y="23296"/>
                    </a:cubicBezTo>
                    <a:cubicBezTo>
                      <a:pt x="2292" y="23813"/>
                      <a:pt x="2995" y="24109"/>
                      <a:pt x="3771" y="24109"/>
                    </a:cubicBezTo>
                    <a:cubicBezTo>
                      <a:pt x="4769" y="24109"/>
                      <a:pt x="5768" y="23850"/>
                      <a:pt x="6655" y="23333"/>
                    </a:cubicBezTo>
                    <a:cubicBezTo>
                      <a:pt x="7468" y="22926"/>
                      <a:pt x="8245" y="22445"/>
                      <a:pt x="8947" y="21854"/>
                    </a:cubicBezTo>
                    <a:cubicBezTo>
                      <a:pt x="9576" y="21373"/>
                      <a:pt x="10130" y="20819"/>
                      <a:pt x="10648" y="20227"/>
                    </a:cubicBezTo>
                    <a:cubicBezTo>
                      <a:pt x="11128" y="19709"/>
                      <a:pt x="11535" y="19118"/>
                      <a:pt x="11905" y="18526"/>
                    </a:cubicBezTo>
                    <a:cubicBezTo>
                      <a:pt x="12238" y="17935"/>
                      <a:pt x="12570" y="17380"/>
                      <a:pt x="12866" y="16863"/>
                    </a:cubicBezTo>
                    <a:cubicBezTo>
                      <a:pt x="12940" y="16715"/>
                      <a:pt x="12977" y="16567"/>
                      <a:pt x="13014" y="16419"/>
                    </a:cubicBezTo>
                    <a:cubicBezTo>
                      <a:pt x="13051" y="16234"/>
                      <a:pt x="13014" y="16049"/>
                      <a:pt x="12866" y="15901"/>
                    </a:cubicBezTo>
                    <a:cubicBezTo>
                      <a:pt x="12811" y="15865"/>
                      <a:pt x="12755" y="15846"/>
                      <a:pt x="12700" y="15846"/>
                    </a:cubicBezTo>
                    <a:cubicBezTo>
                      <a:pt x="12644" y="15846"/>
                      <a:pt x="12589" y="15865"/>
                      <a:pt x="12533" y="15901"/>
                    </a:cubicBezTo>
                    <a:lnTo>
                      <a:pt x="11128" y="16641"/>
                    </a:lnTo>
                    <a:cubicBezTo>
                      <a:pt x="11018" y="16678"/>
                      <a:pt x="10870" y="16789"/>
                      <a:pt x="10796" y="16900"/>
                    </a:cubicBezTo>
                    <a:cubicBezTo>
                      <a:pt x="10722" y="16974"/>
                      <a:pt x="10611" y="17159"/>
                      <a:pt x="10463" y="17380"/>
                    </a:cubicBezTo>
                    <a:cubicBezTo>
                      <a:pt x="10278" y="17639"/>
                      <a:pt x="10093" y="17898"/>
                      <a:pt x="9871" y="18157"/>
                    </a:cubicBezTo>
                    <a:cubicBezTo>
                      <a:pt x="9650" y="18452"/>
                      <a:pt x="9391" y="18711"/>
                      <a:pt x="9132" y="18970"/>
                    </a:cubicBezTo>
                    <a:cubicBezTo>
                      <a:pt x="8799" y="19266"/>
                      <a:pt x="8467" y="19525"/>
                      <a:pt x="8134" y="19783"/>
                    </a:cubicBezTo>
                    <a:cubicBezTo>
                      <a:pt x="7690" y="20079"/>
                      <a:pt x="7247" y="20338"/>
                      <a:pt x="6766" y="20597"/>
                    </a:cubicBezTo>
                    <a:cubicBezTo>
                      <a:pt x="6174" y="20930"/>
                      <a:pt x="5509" y="21114"/>
                      <a:pt x="4806" y="21151"/>
                    </a:cubicBezTo>
                    <a:cubicBezTo>
                      <a:pt x="4289" y="21151"/>
                      <a:pt x="3771" y="20966"/>
                      <a:pt x="3365" y="20634"/>
                    </a:cubicBezTo>
                    <a:cubicBezTo>
                      <a:pt x="2921" y="20227"/>
                      <a:pt x="2625" y="19746"/>
                      <a:pt x="2440" y="19229"/>
                    </a:cubicBezTo>
                    <a:cubicBezTo>
                      <a:pt x="2182" y="18489"/>
                      <a:pt x="2071" y="17750"/>
                      <a:pt x="2034" y="17011"/>
                    </a:cubicBezTo>
                    <a:cubicBezTo>
                      <a:pt x="2034" y="16789"/>
                      <a:pt x="2034" y="16456"/>
                      <a:pt x="2034" y="16049"/>
                    </a:cubicBezTo>
                    <a:cubicBezTo>
                      <a:pt x="2034" y="15643"/>
                      <a:pt x="2071" y="15236"/>
                      <a:pt x="2071" y="14792"/>
                    </a:cubicBezTo>
                    <a:cubicBezTo>
                      <a:pt x="2108" y="14349"/>
                      <a:pt x="2108" y="13942"/>
                      <a:pt x="2145" y="13535"/>
                    </a:cubicBezTo>
                    <a:cubicBezTo>
                      <a:pt x="2182" y="13129"/>
                      <a:pt x="2182" y="12796"/>
                      <a:pt x="2218" y="12574"/>
                    </a:cubicBezTo>
                    <a:cubicBezTo>
                      <a:pt x="2329" y="11650"/>
                      <a:pt x="2551" y="10726"/>
                      <a:pt x="2810" y="9838"/>
                    </a:cubicBezTo>
                    <a:cubicBezTo>
                      <a:pt x="3106" y="8988"/>
                      <a:pt x="3439" y="8138"/>
                      <a:pt x="3919" y="7361"/>
                    </a:cubicBezTo>
                    <a:cubicBezTo>
                      <a:pt x="4326" y="6622"/>
                      <a:pt x="4843" y="5919"/>
                      <a:pt x="5472" y="5328"/>
                    </a:cubicBezTo>
                    <a:cubicBezTo>
                      <a:pt x="6026" y="4736"/>
                      <a:pt x="6729" y="4219"/>
                      <a:pt x="7431" y="3849"/>
                    </a:cubicBezTo>
                    <a:cubicBezTo>
                      <a:pt x="8134" y="3442"/>
                      <a:pt x="8910" y="3184"/>
                      <a:pt x="9687" y="3073"/>
                    </a:cubicBezTo>
                    <a:cubicBezTo>
                      <a:pt x="9797" y="3058"/>
                      <a:pt x="9908" y="3050"/>
                      <a:pt x="10018" y="3050"/>
                    </a:cubicBezTo>
                    <a:cubicBezTo>
                      <a:pt x="10459" y="3050"/>
                      <a:pt x="10884" y="3169"/>
                      <a:pt x="11239" y="3405"/>
                    </a:cubicBezTo>
                    <a:cubicBezTo>
                      <a:pt x="11720" y="3775"/>
                      <a:pt x="12016" y="4256"/>
                      <a:pt x="12164" y="4847"/>
                    </a:cubicBezTo>
                    <a:cubicBezTo>
                      <a:pt x="12422" y="5624"/>
                      <a:pt x="12533" y="6437"/>
                      <a:pt x="12533" y="7287"/>
                    </a:cubicBezTo>
                    <a:cubicBezTo>
                      <a:pt x="12570" y="7731"/>
                      <a:pt x="12570" y="8249"/>
                      <a:pt x="12533" y="8803"/>
                    </a:cubicBezTo>
                    <a:cubicBezTo>
                      <a:pt x="12533" y="9358"/>
                      <a:pt x="12496" y="9875"/>
                      <a:pt x="12422" y="10393"/>
                    </a:cubicBezTo>
                    <a:cubicBezTo>
                      <a:pt x="12422" y="10873"/>
                      <a:pt x="12311" y="11354"/>
                      <a:pt x="12090" y="11798"/>
                    </a:cubicBezTo>
                    <a:cubicBezTo>
                      <a:pt x="11942" y="12094"/>
                      <a:pt x="11683" y="12352"/>
                      <a:pt x="11387" y="12537"/>
                    </a:cubicBezTo>
                    <a:cubicBezTo>
                      <a:pt x="11295" y="12593"/>
                      <a:pt x="11184" y="12620"/>
                      <a:pt x="11073" y="12620"/>
                    </a:cubicBezTo>
                    <a:cubicBezTo>
                      <a:pt x="10962" y="12620"/>
                      <a:pt x="10851" y="12593"/>
                      <a:pt x="10759" y="12537"/>
                    </a:cubicBezTo>
                    <a:cubicBezTo>
                      <a:pt x="10537" y="12389"/>
                      <a:pt x="10500" y="12094"/>
                      <a:pt x="10500" y="11650"/>
                    </a:cubicBezTo>
                    <a:lnTo>
                      <a:pt x="10722" y="5735"/>
                    </a:lnTo>
                    <a:cubicBezTo>
                      <a:pt x="10759" y="5550"/>
                      <a:pt x="10722" y="5402"/>
                      <a:pt x="10611" y="5254"/>
                    </a:cubicBezTo>
                    <a:cubicBezTo>
                      <a:pt x="10542" y="5208"/>
                      <a:pt x="10460" y="5177"/>
                      <a:pt x="10380" y="5177"/>
                    </a:cubicBezTo>
                    <a:cubicBezTo>
                      <a:pt x="10331" y="5177"/>
                      <a:pt x="10284" y="5189"/>
                      <a:pt x="10241" y="5217"/>
                    </a:cubicBezTo>
                    <a:lnTo>
                      <a:pt x="9243" y="5735"/>
                    </a:lnTo>
                    <a:cubicBezTo>
                      <a:pt x="9095" y="5845"/>
                      <a:pt x="8984" y="5956"/>
                      <a:pt x="8873" y="6141"/>
                    </a:cubicBezTo>
                    <a:cubicBezTo>
                      <a:pt x="8799" y="6326"/>
                      <a:pt x="8725" y="6548"/>
                      <a:pt x="8725" y="6733"/>
                    </a:cubicBezTo>
                    <a:lnTo>
                      <a:pt x="8725" y="6992"/>
                    </a:lnTo>
                    <a:cubicBezTo>
                      <a:pt x="8577" y="6733"/>
                      <a:pt x="8393" y="6548"/>
                      <a:pt x="8134" y="6437"/>
                    </a:cubicBezTo>
                    <a:cubicBezTo>
                      <a:pt x="8035" y="6419"/>
                      <a:pt x="7936" y="6410"/>
                      <a:pt x="7839" y="6410"/>
                    </a:cubicBezTo>
                    <a:cubicBezTo>
                      <a:pt x="7534" y="6410"/>
                      <a:pt x="7240" y="6500"/>
                      <a:pt x="6988" y="6696"/>
                    </a:cubicBezTo>
                    <a:cubicBezTo>
                      <a:pt x="6470" y="6955"/>
                      <a:pt x="6063" y="7324"/>
                      <a:pt x="5694" y="7768"/>
                    </a:cubicBezTo>
                    <a:cubicBezTo>
                      <a:pt x="5287" y="8249"/>
                      <a:pt x="4954" y="8803"/>
                      <a:pt x="4696" y="9395"/>
                    </a:cubicBezTo>
                    <a:cubicBezTo>
                      <a:pt x="4437" y="10060"/>
                      <a:pt x="4215" y="10763"/>
                      <a:pt x="4067" y="11502"/>
                    </a:cubicBezTo>
                    <a:cubicBezTo>
                      <a:pt x="3882" y="12278"/>
                      <a:pt x="3771" y="13092"/>
                      <a:pt x="3734" y="13905"/>
                    </a:cubicBezTo>
                    <a:cubicBezTo>
                      <a:pt x="3697" y="14644"/>
                      <a:pt x="3734" y="15384"/>
                      <a:pt x="3882" y="16123"/>
                    </a:cubicBezTo>
                    <a:cubicBezTo>
                      <a:pt x="3956" y="16641"/>
                      <a:pt x="4141" y="17122"/>
                      <a:pt x="4437" y="17602"/>
                    </a:cubicBezTo>
                    <a:cubicBezTo>
                      <a:pt x="4622" y="17898"/>
                      <a:pt x="4954" y="18157"/>
                      <a:pt x="5361" y="18231"/>
                    </a:cubicBezTo>
                    <a:cubicBezTo>
                      <a:pt x="5454" y="18246"/>
                      <a:pt x="5546" y="18253"/>
                      <a:pt x="5638" y="18253"/>
                    </a:cubicBezTo>
                    <a:cubicBezTo>
                      <a:pt x="5987" y="18253"/>
                      <a:pt x="6325" y="18147"/>
                      <a:pt x="6618" y="17972"/>
                    </a:cubicBezTo>
                    <a:cubicBezTo>
                      <a:pt x="6951" y="17824"/>
                      <a:pt x="7283" y="17602"/>
                      <a:pt x="7616" y="17343"/>
                    </a:cubicBezTo>
                    <a:cubicBezTo>
                      <a:pt x="7838" y="17122"/>
                      <a:pt x="8097" y="16900"/>
                      <a:pt x="8282" y="16641"/>
                    </a:cubicBezTo>
                    <a:cubicBezTo>
                      <a:pt x="8467" y="16419"/>
                      <a:pt x="8614" y="16160"/>
                      <a:pt x="8762" y="15901"/>
                    </a:cubicBezTo>
                    <a:cubicBezTo>
                      <a:pt x="8873" y="15643"/>
                      <a:pt x="8984" y="15421"/>
                      <a:pt x="9095" y="15199"/>
                    </a:cubicBezTo>
                    <a:cubicBezTo>
                      <a:pt x="9280" y="15421"/>
                      <a:pt x="9539" y="15606"/>
                      <a:pt x="9834" y="15643"/>
                    </a:cubicBezTo>
                    <a:cubicBezTo>
                      <a:pt x="9925" y="15656"/>
                      <a:pt x="10015" y="15662"/>
                      <a:pt x="10105" y="15662"/>
                    </a:cubicBezTo>
                    <a:cubicBezTo>
                      <a:pt x="10530" y="15662"/>
                      <a:pt x="10947" y="15524"/>
                      <a:pt x="11313" y="15310"/>
                    </a:cubicBezTo>
                    <a:cubicBezTo>
                      <a:pt x="11683" y="15088"/>
                      <a:pt x="12053" y="14829"/>
                      <a:pt x="12348" y="14497"/>
                    </a:cubicBezTo>
                    <a:cubicBezTo>
                      <a:pt x="12718" y="14090"/>
                      <a:pt x="13051" y="13683"/>
                      <a:pt x="13310" y="13203"/>
                    </a:cubicBezTo>
                    <a:cubicBezTo>
                      <a:pt x="13605" y="12648"/>
                      <a:pt x="13864" y="12094"/>
                      <a:pt x="14012" y="11502"/>
                    </a:cubicBezTo>
                    <a:cubicBezTo>
                      <a:pt x="14234" y="10873"/>
                      <a:pt x="14345" y="10171"/>
                      <a:pt x="14419" y="9506"/>
                    </a:cubicBezTo>
                    <a:cubicBezTo>
                      <a:pt x="14456" y="8988"/>
                      <a:pt x="14493" y="8396"/>
                      <a:pt x="14530" y="7768"/>
                    </a:cubicBezTo>
                    <a:cubicBezTo>
                      <a:pt x="14530" y="7139"/>
                      <a:pt x="14530" y="6585"/>
                      <a:pt x="14530" y="6104"/>
                    </a:cubicBezTo>
                    <a:cubicBezTo>
                      <a:pt x="14530" y="5032"/>
                      <a:pt x="14382" y="3997"/>
                      <a:pt x="14123" y="2962"/>
                    </a:cubicBezTo>
                    <a:cubicBezTo>
                      <a:pt x="13938" y="2111"/>
                      <a:pt x="13532" y="1372"/>
                      <a:pt x="12940" y="780"/>
                    </a:cubicBezTo>
                    <a:cubicBezTo>
                      <a:pt x="12382" y="292"/>
                      <a:pt x="11659" y="1"/>
                      <a:pt x="109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35"/>
            <p:cNvSpPr/>
            <p:nvPr/>
          </p:nvSpPr>
          <p:spPr>
            <a:xfrm>
              <a:off x="5622912" y="665786"/>
              <a:ext cx="572333" cy="43231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4537201" y="59945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35"/>
            <p:cNvGrpSpPr/>
            <p:nvPr/>
          </p:nvGrpSpPr>
          <p:grpSpPr>
            <a:xfrm>
              <a:off x="5682357" y="1098106"/>
              <a:ext cx="2507774" cy="3510623"/>
              <a:chOff x="5682357" y="1098106"/>
              <a:chExt cx="2507774" cy="3510623"/>
            </a:xfrm>
          </p:grpSpPr>
          <p:sp>
            <p:nvSpPr>
              <p:cNvPr id="234" name="Google Shape;234;p35"/>
              <p:cNvSpPr/>
              <p:nvPr/>
            </p:nvSpPr>
            <p:spPr>
              <a:xfrm>
                <a:off x="5741102" y="3854705"/>
                <a:ext cx="1416307" cy="615589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27393" extrusionOk="0">
                    <a:moveTo>
                      <a:pt x="31497" y="0"/>
                    </a:moveTo>
                    <a:cubicBezTo>
                      <a:pt x="24154" y="0"/>
                      <a:pt x="16816" y="1337"/>
                      <a:pt x="11211" y="4011"/>
                    </a:cubicBezTo>
                    <a:cubicBezTo>
                      <a:pt x="1" y="9359"/>
                      <a:pt x="1" y="18034"/>
                      <a:pt x="11211" y="23381"/>
                    </a:cubicBezTo>
                    <a:cubicBezTo>
                      <a:pt x="16816" y="26055"/>
                      <a:pt x="24164" y="27392"/>
                      <a:pt x="31512" y="27392"/>
                    </a:cubicBezTo>
                    <a:cubicBezTo>
                      <a:pt x="38860" y="27392"/>
                      <a:pt x="46209" y="26055"/>
                      <a:pt x="51814" y="23381"/>
                    </a:cubicBezTo>
                    <a:cubicBezTo>
                      <a:pt x="63024" y="18034"/>
                      <a:pt x="63024" y="9359"/>
                      <a:pt x="51814" y="4011"/>
                    </a:cubicBezTo>
                    <a:cubicBezTo>
                      <a:pt x="46189" y="1337"/>
                      <a:pt x="38841" y="0"/>
                      <a:pt x="3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35"/>
              <p:cNvGrpSpPr/>
              <p:nvPr/>
            </p:nvGrpSpPr>
            <p:grpSpPr>
              <a:xfrm>
                <a:off x="6065145" y="2396862"/>
                <a:ext cx="2124986" cy="2211868"/>
                <a:chOff x="6108365" y="2507634"/>
                <a:chExt cx="1609107" cy="1674896"/>
              </a:xfrm>
            </p:grpSpPr>
            <p:sp>
              <p:nvSpPr>
                <p:cNvPr id="236" name="Google Shape;236;p35"/>
                <p:cNvSpPr/>
                <p:nvPr/>
              </p:nvSpPr>
              <p:spPr>
                <a:xfrm>
                  <a:off x="6124548" y="3266070"/>
                  <a:ext cx="1592923" cy="916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05" h="53854" extrusionOk="0">
                      <a:moveTo>
                        <a:pt x="41791" y="1"/>
                      </a:moveTo>
                      <a:cubicBezTo>
                        <a:pt x="41425" y="1"/>
                        <a:pt x="41059" y="90"/>
                        <a:pt x="40722" y="268"/>
                      </a:cubicBezTo>
                      <a:lnTo>
                        <a:pt x="594" y="23402"/>
                      </a:lnTo>
                      <a:cubicBezTo>
                        <a:pt x="0" y="23600"/>
                        <a:pt x="0" y="24432"/>
                        <a:pt x="594" y="24630"/>
                      </a:cubicBezTo>
                      <a:lnTo>
                        <a:pt x="50744" y="53587"/>
                      </a:lnTo>
                      <a:cubicBezTo>
                        <a:pt x="51080" y="53765"/>
                        <a:pt x="51447" y="53854"/>
                        <a:pt x="51813" y="53854"/>
                      </a:cubicBezTo>
                      <a:cubicBezTo>
                        <a:pt x="52180" y="53854"/>
                        <a:pt x="52546" y="53765"/>
                        <a:pt x="52883" y="53587"/>
                      </a:cubicBezTo>
                      <a:lnTo>
                        <a:pt x="92971" y="30453"/>
                      </a:lnTo>
                      <a:cubicBezTo>
                        <a:pt x="93565" y="30255"/>
                        <a:pt x="93604" y="29423"/>
                        <a:pt x="93010" y="29225"/>
                      </a:cubicBezTo>
                      <a:lnTo>
                        <a:pt x="42861" y="268"/>
                      </a:lnTo>
                      <a:cubicBezTo>
                        <a:pt x="42524" y="90"/>
                        <a:pt x="42158" y="1"/>
                        <a:pt x="417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35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872" extrusionOk="0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35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872" extrusionOk="0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35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872" extrusionOk="0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35"/>
                <p:cNvSpPr/>
                <p:nvPr/>
              </p:nvSpPr>
              <p:spPr>
                <a:xfrm>
                  <a:off x="6156235" y="3218046"/>
                  <a:ext cx="1381923" cy="795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06" h="46753" extrusionOk="0">
                      <a:moveTo>
                        <a:pt x="32561" y="0"/>
                      </a:moveTo>
                      <a:lnTo>
                        <a:pt x="792" y="18301"/>
                      </a:lnTo>
                      <a:cubicBezTo>
                        <a:pt x="0" y="18777"/>
                        <a:pt x="0" y="19490"/>
                        <a:pt x="792" y="19965"/>
                      </a:cubicBezTo>
                      <a:lnTo>
                        <a:pt x="46624" y="46426"/>
                      </a:lnTo>
                      <a:cubicBezTo>
                        <a:pt x="47060" y="46644"/>
                        <a:pt x="47535" y="46753"/>
                        <a:pt x="48015" y="46753"/>
                      </a:cubicBezTo>
                      <a:cubicBezTo>
                        <a:pt x="48496" y="46753"/>
                        <a:pt x="48981" y="46644"/>
                        <a:pt x="49436" y="46426"/>
                      </a:cubicBezTo>
                      <a:lnTo>
                        <a:pt x="81206" y="28086"/>
                      </a:lnTo>
                      <a:lnTo>
                        <a:pt x="33671" y="634"/>
                      </a:lnTo>
                      <a:lnTo>
                        <a:pt x="32561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35"/>
                <p:cNvSpPr/>
                <p:nvPr/>
              </p:nvSpPr>
              <p:spPr>
                <a:xfrm>
                  <a:off x="6156235" y="3218046"/>
                  <a:ext cx="1381923" cy="795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06" h="46753" extrusionOk="0">
                      <a:moveTo>
                        <a:pt x="32561" y="0"/>
                      </a:moveTo>
                      <a:lnTo>
                        <a:pt x="792" y="18301"/>
                      </a:lnTo>
                      <a:cubicBezTo>
                        <a:pt x="0" y="18777"/>
                        <a:pt x="0" y="19490"/>
                        <a:pt x="792" y="19965"/>
                      </a:cubicBezTo>
                      <a:lnTo>
                        <a:pt x="46624" y="46426"/>
                      </a:lnTo>
                      <a:cubicBezTo>
                        <a:pt x="47060" y="46644"/>
                        <a:pt x="47535" y="46753"/>
                        <a:pt x="48015" y="46753"/>
                      </a:cubicBezTo>
                      <a:cubicBezTo>
                        <a:pt x="48496" y="46753"/>
                        <a:pt x="48981" y="46644"/>
                        <a:pt x="49436" y="46426"/>
                      </a:cubicBezTo>
                      <a:lnTo>
                        <a:pt x="81206" y="28086"/>
                      </a:lnTo>
                      <a:lnTo>
                        <a:pt x="33671" y="634"/>
                      </a:lnTo>
                      <a:lnTo>
                        <a:pt x="325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35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6915" extrusionOk="0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5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6915" extrusionOk="0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5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6915" extrusionOk="0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35"/>
                <p:cNvSpPr/>
                <p:nvPr/>
              </p:nvSpPr>
              <p:spPr>
                <a:xfrm>
                  <a:off x="6973909" y="3627232"/>
                  <a:ext cx="639756" cy="4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4" h="23927" extrusionOk="0">
                      <a:moveTo>
                        <a:pt x="36484" y="0"/>
                      </a:moveTo>
                      <a:cubicBezTo>
                        <a:pt x="36524" y="832"/>
                        <a:pt x="36326" y="1624"/>
                        <a:pt x="35969" y="2377"/>
                      </a:cubicBezTo>
                      <a:cubicBezTo>
                        <a:pt x="35692" y="2179"/>
                        <a:pt x="35375" y="2100"/>
                        <a:pt x="35058" y="2100"/>
                      </a:cubicBezTo>
                      <a:cubicBezTo>
                        <a:pt x="34583" y="2100"/>
                        <a:pt x="34107" y="2258"/>
                        <a:pt x="33711" y="2496"/>
                      </a:cubicBezTo>
                      <a:cubicBezTo>
                        <a:pt x="33236" y="2773"/>
                        <a:pt x="32800" y="3169"/>
                        <a:pt x="32444" y="3605"/>
                      </a:cubicBezTo>
                      <a:cubicBezTo>
                        <a:pt x="32206" y="3922"/>
                        <a:pt x="32087" y="4278"/>
                        <a:pt x="32047" y="4635"/>
                      </a:cubicBezTo>
                      <a:lnTo>
                        <a:pt x="3289" y="21232"/>
                      </a:lnTo>
                      <a:lnTo>
                        <a:pt x="1387" y="22342"/>
                      </a:lnTo>
                      <a:cubicBezTo>
                        <a:pt x="1007" y="22549"/>
                        <a:pt x="596" y="22666"/>
                        <a:pt x="182" y="22666"/>
                      </a:cubicBezTo>
                      <a:cubicBezTo>
                        <a:pt x="122" y="22666"/>
                        <a:pt x="61" y="22663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06" y="5784"/>
                      </a:lnTo>
                      <a:cubicBezTo>
                        <a:pt x="32721" y="5506"/>
                        <a:pt x="33157" y="5110"/>
                        <a:pt x="33157" y="4952"/>
                      </a:cubicBezTo>
                      <a:lnTo>
                        <a:pt x="33157" y="4674"/>
                      </a:lnTo>
                      <a:cubicBezTo>
                        <a:pt x="33157" y="4318"/>
                        <a:pt x="33632" y="3763"/>
                        <a:pt x="34266" y="3407"/>
                      </a:cubicBezTo>
                      <a:cubicBezTo>
                        <a:pt x="34572" y="3223"/>
                        <a:pt x="34856" y="3134"/>
                        <a:pt x="35061" y="3134"/>
                      </a:cubicBezTo>
                      <a:cubicBezTo>
                        <a:pt x="35254" y="3134"/>
                        <a:pt x="35375" y="3213"/>
                        <a:pt x="35375" y="3367"/>
                      </a:cubicBezTo>
                      <a:lnTo>
                        <a:pt x="35375" y="3684"/>
                      </a:lnTo>
                      <a:cubicBezTo>
                        <a:pt x="35375" y="3763"/>
                        <a:pt x="35434" y="3803"/>
                        <a:pt x="35533" y="3803"/>
                      </a:cubicBezTo>
                      <a:cubicBezTo>
                        <a:pt x="35632" y="3803"/>
                        <a:pt x="35771" y="3763"/>
                        <a:pt x="35929" y="3684"/>
                      </a:cubicBezTo>
                      <a:lnTo>
                        <a:pt x="36484" y="3367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35"/>
                <p:cNvSpPr/>
                <p:nvPr/>
              </p:nvSpPr>
              <p:spPr>
                <a:xfrm>
                  <a:off x="6159604" y="3542962"/>
                  <a:ext cx="813658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3" h="28879" extrusionOk="0">
                      <a:moveTo>
                        <a:pt x="0" y="1"/>
                      </a:moveTo>
                      <a:lnTo>
                        <a:pt x="0" y="1308"/>
                      </a:lnTo>
                      <a:cubicBezTo>
                        <a:pt x="40" y="1625"/>
                        <a:pt x="238" y="1942"/>
                        <a:pt x="555" y="2100"/>
                      </a:cubicBezTo>
                      <a:lnTo>
                        <a:pt x="43376" y="26818"/>
                      </a:lnTo>
                      <a:lnTo>
                        <a:pt x="46386" y="28561"/>
                      </a:lnTo>
                      <a:cubicBezTo>
                        <a:pt x="46822" y="28799"/>
                        <a:pt x="47297" y="28878"/>
                        <a:pt x="47812" y="28878"/>
                      </a:cubicBezTo>
                      <a:lnTo>
                        <a:pt x="47812" y="27650"/>
                      </a:lnTo>
                      <a:cubicBezTo>
                        <a:pt x="47297" y="27650"/>
                        <a:pt x="46822" y="27531"/>
                        <a:pt x="46386" y="27294"/>
                      </a:cubicBezTo>
                      <a:lnTo>
                        <a:pt x="44485" y="26184"/>
                      </a:lnTo>
                      <a:lnTo>
                        <a:pt x="594" y="832"/>
                      </a:lnTo>
                      <a:cubicBezTo>
                        <a:pt x="238" y="714"/>
                        <a:pt x="40" y="39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5"/>
                <p:cNvSpPr/>
                <p:nvPr/>
              </p:nvSpPr>
              <p:spPr>
                <a:xfrm>
                  <a:off x="6973245" y="3564540"/>
                  <a:ext cx="527832" cy="430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17" h="25273" extrusionOk="0">
                      <a:moveTo>
                        <a:pt x="31017" y="0"/>
                      </a:moveTo>
                      <a:lnTo>
                        <a:pt x="0" y="17905"/>
                      </a:lnTo>
                      <a:lnTo>
                        <a:pt x="0" y="25273"/>
                      </a:lnTo>
                      <a:cubicBezTo>
                        <a:pt x="357" y="25273"/>
                        <a:pt x="674" y="25194"/>
                        <a:pt x="951" y="25035"/>
                      </a:cubicBezTo>
                      <a:lnTo>
                        <a:pt x="4437" y="23015"/>
                      </a:lnTo>
                      <a:lnTo>
                        <a:pt x="31017" y="7685"/>
                      </a:lnTo>
                      <a:lnTo>
                        <a:pt x="3101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35"/>
                <p:cNvSpPr/>
                <p:nvPr/>
              </p:nvSpPr>
              <p:spPr>
                <a:xfrm>
                  <a:off x="6183190" y="3428366"/>
                  <a:ext cx="790071" cy="565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27" h="33236" extrusionOk="0">
                      <a:moveTo>
                        <a:pt x="1" y="0"/>
                      </a:moveTo>
                      <a:lnTo>
                        <a:pt x="1" y="5665"/>
                      </a:lnTo>
                      <a:cubicBezTo>
                        <a:pt x="40" y="6338"/>
                        <a:pt x="357" y="6933"/>
                        <a:pt x="951" y="7289"/>
                      </a:cubicBezTo>
                      <a:lnTo>
                        <a:pt x="42029" y="31017"/>
                      </a:lnTo>
                      <a:lnTo>
                        <a:pt x="45515" y="33037"/>
                      </a:lnTo>
                      <a:cubicBezTo>
                        <a:pt x="45793" y="33196"/>
                        <a:pt x="46109" y="33235"/>
                        <a:pt x="46426" y="33235"/>
                      </a:cubicBezTo>
                      <a:lnTo>
                        <a:pt x="46426" y="2669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35"/>
                <p:cNvSpPr/>
                <p:nvPr/>
              </p:nvSpPr>
              <p:spPr>
                <a:xfrm>
                  <a:off x="7501060" y="3526778"/>
                  <a:ext cx="66079" cy="16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3" h="9904" extrusionOk="0">
                      <a:moveTo>
                        <a:pt x="3883" y="1"/>
                      </a:moveTo>
                      <a:lnTo>
                        <a:pt x="1" y="2219"/>
                      </a:lnTo>
                      <a:lnTo>
                        <a:pt x="1" y="9904"/>
                      </a:lnTo>
                      <a:cubicBezTo>
                        <a:pt x="1" y="9547"/>
                        <a:pt x="159" y="9191"/>
                        <a:pt x="397" y="8874"/>
                      </a:cubicBezTo>
                      <a:cubicBezTo>
                        <a:pt x="714" y="8438"/>
                        <a:pt x="1150" y="8042"/>
                        <a:pt x="1625" y="7765"/>
                      </a:cubicBezTo>
                      <a:cubicBezTo>
                        <a:pt x="2061" y="7527"/>
                        <a:pt x="2496" y="7369"/>
                        <a:pt x="3011" y="7329"/>
                      </a:cubicBezTo>
                      <a:cubicBezTo>
                        <a:pt x="3328" y="7329"/>
                        <a:pt x="3645" y="7448"/>
                        <a:pt x="3883" y="7646"/>
                      </a:cubicBezTo>
                      <a:lnTo>
                        <a:pt x="388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35"/>
                <p:cNvSpPr/>
                <p:nvPr/>
              </p:nvSpPr>
              <p:spPr>
                <a:xfrm>
                  <a:off x="7500396" y="3571279"/>
                  <a:ext cx="26309" cy="124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7289" extrusionOk="0">
                      <a:moveTo>
                        <a:pt x="0" y="0"/>
                      </a:moveTo>
                      <a:lnTo>
                        <a:pt x="0" y="7289"/>
                      </a:lnTo>
                      <a:cubicBezTo>
                        <a:pt x="40" y="6932"/>
                        <a:pt x="159" y="6576"/>
                        <a:pt x="396" y="6259"/>
                      </a:cubicBezTo>
                      <a:cubicBezTo>
                        <a:pt x="713" y="5863"/>
                        <a:pt x="1109" y="5506"/>
                        <a:pt x="1545" y="5229"/>
                      </a:cubicBezTo>
                      <a:lnTo>
                        <a:pt x="15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35"/>
                <p:cNvSpPr/>
                <p:nvPr/>
              </p:nvSpPr>
              <p:spPr>
                <a:xfrm>
                  <a:off x="6729214" y="3044791"/>
                  <a:ext cx="847369" cy="5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94" h="30260" extrusionOk="0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070" y="912"/>
                        <a:pt x="595" y="1467"/>
                        <a:pt x="1" y="1823"/>
                      </a:cubicBezTo>
                      <a:lnTo>
                        <a:pt x="47536" y="29275"/>
                      </a:lnTo>
                      <a:lnTo>
                        <a:pt x="47536" y="29908"/>
                      </a:lnTo>
                      <a:cubicBezTo>
                        <a:pt x="47536" y="30118"/>
                        <a:pt x="47700" y="30259"/>
                        <a:pt x="47957" y="30259"/>
                      </a:cubicBezTo>
                      <a:cubicBezTo>
                        <a:pt x="48136" y="30259"/>
                        <a:pt x="48361" y="30190"/>
                        <a:pt x="48605" y="30027"/>
                      </a:cubicBezTo>
                      <a:cubicBezTo>
                        <a:pt x="49239" y="29671"/>
                        <a:pt x="49714" y="29235"/>
                        <a:pt x="49714" y="28641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35"/>
                <p:cNvSpPr/>
                <p:nvPr/>
              </p:nvSpPr>
              <p:spPr>
                <a:xfrm>
                  <a:off x="6156235" y="3069058"/>
                  <a:ext cx="1385293" cy="79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4" h="46546" extrusionOk="0">
                      <a:moveTo>
                        <a:pt x="32594" y="1"/>
                      </a:moveTo>
                      <a:cubicBezTo>
                        <a:pt x="32245" y="1"/>
                        <a:pt x="31901" y="107"/>
                        <a:pt x="31611" y="318"/>
                      </a:cubicBezTo>
                      <a:lnTo>
                        <a:pt x="792" y="18104"/>
                      </a:lnTo>
                      <a:cubicBezTo>
                        <a:pt x="0" y="18579"/>
                        <a:pt x="0" y="19292"/>
                        <a:pt x="792" y="19728"/>
                      </a:cubicBezTo>
                      <a:lnTo>
                        <a:pt x="46584" y="46189"/>
                      </a:lnTo>
                      <a:cubicBezTo>
                        <a:pt x="47040" y="46427"/>
                        <a:pt x="47525" y="46546"/>
                        <a:pt x="48010" y="46546"/>
                      </a:cubicBezTo>
                      <a:cubicBezTo>
                        <a:pt x="48496" y="46546"/>
                        <a:pt x="48981" y="46427"/>
                        <a:pt x="49436" y="46189"/>
                      </a:cubicBezTo>
                      <a:lnTo>
                        <a:pt x="80493" y="28284"/>
                      </a:lnTo>
                      <a:cubicBezTo>
                        <a:pt x="80818" y="28089"/>
                        <a:pt x="81118" y="27947"/>
                        <a:pt x="81302" y="27947"/>
                      </a:cubicBezTo>
                      <a:cubicBezTo>
                        <a:pt x="81341" y="27947"/>
                        <a:pt x="81376" y="27953"/>
                        <a:pt x="81404" y="27967"/>
                      </a:cubicBezTo>
                      <a:lnTo>
                        <a:pt x="81206" y="27849"/>
                      </a:lnTo>
                      <a:lnTo>
                        <a:pt x="33671" y="397"/>
                      </a:lnTo>
                      <a:lnTo>
                        <a:pt x="33116" y="80"/>
                      </a:lnTo>
                      <a:cubicBezTo>
                        <a:pt x="32944" y="27"/>
                        <a:pt x="32768" y="1"/>
                        <a:pt x="325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35"/>
                <p:cNvSpPr/>
                <p:nvPr/>
              </p:nvSpPr>
              <p:spPr>
                <a:xfrm>
                  <a:off x="6748767" y="3029186"/>
                  <a:ext cx="864217" cy="50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" h="29796" extrusionOk="0">
                      <a:moveTo>
                        <a:pt x="2090" y="0"/>
                      </a:moveTo>
                      <a:cubicBezTo>
                        <a:pt x="1718" y="0"/>
                        <a:pt x="1344" y="70"/>
                        <a:pt x="991" y="205"/>
                      </a:cubicBezTo>
                      <a:lnTo>
                        <a:pt x="436" y="561"/>
                      </a:lnTo>
                      <a:cubicBezTo>
                        <a:pt x="396" y="601"/>
                        <a:pt x="278" y="641"/>
                        <a:pt x="159" y="680"/>
                      </a:cubicBezTo>
                      <a:cubicBezTo>
                        <a:pt x="119" y="759"/>
                        <a:pt x="40" y="799"/>
                        <a:pt x="0" y="878"/>
                      </a:cubicBezTo>
                      <a:lnTo>
                        <a:pt x="198" y="997"/>
                      </a:lnTo>
                      <a:lnTo>
                        <a:pt x="48644" y="29003"/>
                      </a:lnTo>
                      <a:cubicBezTo>
                        <a:pt x="48684" y="28924"/>
                        <a:pt x="48724" y="28884"/>
                        <a:pt x="48763" y="28845"/>
                      </a:cubicBezTo>
                      <a:lnTo>
                        <a:pt x="48922" y="28766"/>
                      </a:lnTo>
                      <a:lnTo>
                        <a:pt x="49239" y="28567"/>
                      </a:lnTo>
                      <a:lnTo>
                        <a:pt x="49674" y="28290"/>
                      </a:lnTo>
                      <a:cubicBezTo>
                        <a:pt x="49752" y="28243"/>
                        <a:pt x="49831" y="28221"/>
                        <a:pt x="49906" y="28221"/>
                      </a:cubicBezTo>
                      <a:cubicBezTo>
                        <a:pt x="50023" y="28221"/>
                        <a:pt x="50133" y="28273"/>
                        <a:pt x="50229" y="28369"/>
                      </a:cubicBezTo>
                      <a:cubicBezTo>
                        <a:pt x="50269" y="28369"/>
                        <a:pt x="50269" y="28369"/>
                        <a:pt x="50308" y="28409"/>
                      </a:cubicBezTo>
                      <a:cubicBezTo>
                        <a:pt x="50348" y="28449"/>
                        <a:pt x="50387" y="28528"/>
                        <a:pt x="50427" y="28607"/>
                      </a:cubicBezTo>
                      <a:cubicBezTo>
                        <a:pt x="50506" y="28686"/>
                        <a:pt x="50546" y="28766"/>
                        <a:pt x="50585" y="28884"/>
                      </a:cubicBezTo>
                      <a:cubicBezTo>
                        <a:pt x="50585" y="28964"/>
                        <a:pt x="50625" y="29082"/>
                        <a:pt x="50665" y="29201"/>
                      </a:cubicBezTo>
                      <a:cubicBezTo>
                        <a:pt x="50704" y="29320"/>
                        <a:pt x="50704" y="29439"/>
                        <a:pt x="50744" y="29558"/>
                      </a:cubicBezTo>
                      <a:cubicBezTo>
                        <a:pt x="50744" y="29637"/>
                        <a:pt x="50744" y="29716"/>
                        <a:pt x="50784" y="29795"/>
                      </a:cubicBezTo>
                      <a:lnTo>
                        <a:pt x="50784" y="29043"/>
                      </a:lnTo>
                      <a:cubicBezTo>
                        <a:pt x="50665" y="28132"/>
                        <a:pt x="50150" y="27300"/>
                        <a:pt x="49357" y="26864"/>
                      </a:cubicBezTo>
                      <a:lnTo>
                        <a:pt x="3526" y="403"/>
                      </a:lnTo>
                      <a:cubicBezTo>
                        <a:pt x="3093" y="129"/>
                        <a:pt x="2594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5"/>
                <p:cNvSpPr/>
                <p:nvPr/>
              </p:nvSpPr>
              <p:spPr>
                <a:xfrm>
                  <a:off x="6973909" y="3509165"/>
                  <a:ext cx="639075" cy="37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4" h="21912" extrusionOk="0">
                      <a:moveTo>
                        <a:pt x="36716" y="0"/>
                      </a:moveTo>
                      <a:cubicBezTo>
                        <a:pt x="36628" y="0"/>
                        <a:pt x="36536" y="30"/>
                        <a:pt x="36444" y="85"/>
                      </a:cubicBezTo>
                      <a:lnTo>
                        <a:pt x="36009" y="323"/>
                      </a:lnTo>
                      <a:lnTo>
                        <a:pt x="35692" y="521"/>
                      </a:lnTo>
                      <a:lnTo>
                        <a:pt x="35533" y="640"/>
                      </a:lnTo>
                      <a:cubicBezTo>
                        <a:pt x="35414" y="719"/>
                        <a:pt x="35335" y="877"/>
                        <a:pt x="35375" y="1036"/>
                      </a:cubicBezTo>
                      <a:lnTo>
                        <a:pt x="35375" y="1392"/>
                      </a:lnTo>
                      <a:cubicBezTo>
                        <a:pt x="35256" y="1868"/>
                        <a:pt x="34939" y="2303"/>
                        <a:pt x="34503" y="2502"/>
                      </a:cubicBezTo>
                      <a:cubicBezTo>
                        <a:pt x="34186" y="2680"/>
                        <a:pt x="33909" y="2769"/>
                        <a:pt x="33711" y="2769"/>
                      </a:cubicBezTo>
                      <a:cubicBezTo>
                        <a:pt x="33513" y="2769"/>
                        <a:pt x="33394" y="2680"/>
                        <a:pt x="33394" y="2502"/>
                      </a:cubicBezTo>
                      <a:lnTo>
                        <a:pt x="33394" y="2185"/>
                      </a:lnTo>
                      <a:cubicBezTo>
                        <a:pt x="33381" y="2132"/>
                        <a:pt x="33328" y="2105"/>
                        <a:pt x="33245" y="2105"/>
                      </a:cubicBezTo>
                      <a:cubicBezTo>
                        <a:pt x="33077" y="2105"/>
                        <a:pt x="32787" y="2211"/>
                        <a:pt x="32444" y="2422"/>
                      </a:cubicBezTo>
                      <a:lnTo>
                        <a:pt x="25392" y="6502"/>
                      </a:lnTo>
                      <a:lnTo>
                        <a:pt x="3289" y="19258"/>
                      </a:lnTo>
                      <a:lnTo>
                        <a:pt x="1387" y="20367"/>
                      </a:lnTo>
                      <a:cubicBezTo>
                        <a:pt x="952" y="20565"/>
                        <a:pt x="476" y="20644"/>
                        <a:pt x="1" y="20644"/>
                      </a:cubicBezTo>
                      <a:lnTo>
                        <a:pt x="1" y="21912"/>
                      </a:lnTo>
                      <a:cubicBezTo>
                        <a:pt x="476" y="21912"/>
                        <a:pt x="952" y="21793"/>
                        <a:pt x="1387" y="21595"/>
                      </a:cubicBezTo>
                      <a:lnTo>
                        <a:pt x="4358" y="19852"/>
                      </a:lnTo>
                      <a:lnTo>
                        <a:pt x="32166" y="3809"/>
                      </a:lnTo>
                      <a:lnTo>
                        <a:pt x="32364" y="3690"/>
                      </a:lnTo>
                      <a:lnTo>
                        <a:pt x="32444" y="3611"/>
                      </a:lnTo>
                      <a:cubicBezTo>
                        <a:pt x="32721" y="3848"/>
                        <a:pt x="33077" y="3967"/>
                        <a:pt x="33434" y="3967"/>
                      </a:cubicBezTo>
                      <a:cubicBezTo>
                        <a:pt x="33909" y="3967"/>
                        <a:pt x="34385" y="3809"/>
                        <a:pt x="34781" y="3571"/>
                      </a:cubicBezTo>
                      <a:cubicBezTo>
                        <a:pt x="35494" y="3175"/>
                        <a:pt x="36326" y="2383"/>
                        <a:pt x="36405" y="1511"/>
                      </a:cubicBezTo>
                      <a:cubicBezTo>
                        <a:pt x="36405" y="1511"/>
                        <a:pt x="36405" y="1551"/>
                        <a:pt x="36405" y="1551"/>
                      </a:cubicBezTo>
                      <a:lnTo>
                        <a:pt x="36444" y="1828"/>
                      </a:lnTo>
                      <a:lnTo>
                        <a:pt x="36444" y="2145"/>
                      </a:lnTo>
                      <a:lnTo>
                        <a:pt x="36444" y="6938"/>
                      </a:lnTo>
                      <a:lnTo>
                        <a:pt x="37554" y="6938"/>
                      </a:lnTo>
                      <a:lnTo>
                        <a:pt x="37554" y="2145"/>
                      </a:lnTo>
                      <a:lnTo>
                        <a:pt x="37554" y="1749"/>
                      </a:lnTo>
                      <a:lnTo>
                        <a:pt x="37554" y="1551"/>
                      </a:lnTo>
                      <a:cubicBezTo>
                        <a:pt x="37514" y="1472"/>
                        <a:pt x="37514" y="1392"/>
                        <a:pt x="37514" y="1313"/>
                      </a:cubicBezTo>
                      <a:cubicBezTo>
                        <a:pt x="37474" y="1194"/>
                        <a:pt x="37474" y="1075"/>
                        <a:pt x="37435" y="957"/>
                      </a:cubicBezTo>
                      <a:cubicBezTo>
                        <a:pt x="37395" y="838"/>
                        <a:pt x="37355" y="759"/>
                        <a:pt x="37355" y="640"/>
                      </a:cubicBezTo>
                      <a:cubicBezTo>
                        <a:pt x="37316" y="561"/>
                        <a:pt x="37276" y="442"/>
                        <a:pt x="37197" y="362"/>
                      </a:cubicBezTo>
                      <a:cubicBezTo>
                        <a:pt x="37197" y="323"/>
                        <a:pt x="37197" y="323"/>
                        <a:pt x="37157" y="283"/>
                      </a:cubicBezTo>
                      <a:cubicBezTo>
                        <a:pt x="37118" y="244"/>
                        <a:pt x="37118" y="204"/>
                        <a:pt x="37078" y="164"/>
                      </a:cubicBezTo>
                      <a:cubicBezTo>
                        <a:pt x="37039" y="164"/>
                        <a:pt x="37039" y="125"/>
                        <a:pt x="36999" y="125"/>
                      </a:cubicBezTo>
                      <a:cubicBezTo>
                        <a:pt x="36914" y="40"/>
                        <a:pt x="36818" y="0"/>
                        <a:pt x="367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5"/>
                <p:cNvSpPr/>
                <p:nvPr/>
              </p:nvSpPr>
              <p:spPr>
                <a:xfrm>
                  <a:off x="6159604" y="3390621"/>
                  <a:ext cx="813658" cy="4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3" h="28878" extrusionOk="0">
                      <a:moveTo>
                        <a:pt x="0" y="0"/>
                      </a:moveTo>
                      <a:lnTo>
                        <a:pt x="0" y="1307"/>
                      </a:lnTo>
                      <a:cubicBezTo>
                        <a:pt x="40" y="1664"/>
                        <a:pt x="238" y="1941"/>
                        <a:pt x="594" y="2100"/>
                      </a:cubicBezTo>
                      <a:lnTo>
                        <a:pt x="43376" y="26818"/>
                      </a:lnTo>
                      <a:lnTo>
                        <a:pt x="46386" y="28561"/>
                      </a:lnTo>
                      <a:cubicBezTo>
                        <a:pt x="46822" y="28798"/>
                        <a:pt x="47297" y="28878"/>
                        <a:pt x="47812" y="28878"/>
                      </a:cubicBezTo>
                      <a:lnTo>
                        <a:pt x="47812" y="27650"/>
                      </a:lnTo>
                      <a:cubicBezTo>
                        <a:pt x="47297" y="27650"/>
                        <a:pt x="46822" y="27531"/>
                        <a:pt x="46386" y="27293"/>
                      </a:cubicBezTo>
                      <a:lnTo>
                        <a:pt x="44485" y="26184"/>
                      </a:lnTo>
                      <a:lnTo>
                        <a:pt x="594" y="832"/>
                      </a:lnTo>
                      <a:cubicBezTo>
                        <a:pt x="238" y="713"/>
                        <a:pt x="40" y="39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5"/>
                <p:cNvSpPr/>
                <p:nvPr/>
              </p:nvSpPr>
              <p:spPr>
                <a:xfrm>
                  <a:off x="6221616" y="3029186"/>
                  <a:ext cx="1367782" cy="779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75" h="45799" extrusionOk="0">
                      <a:moveTo>
                        <a:pt x="33055" y="0"/>
                      </a:moveTo>
                      <a:cubicBezTo>
                        <a:pt x="32688" y="0"/>
                        <a:pt x="32321" y="70"/>
                        <a:pt x="31968" y="205"/>
                      </a:cubicBezTo>
                      <a:lnTo>
                        <a:pt x="31413" y="561"/>
                      </a:lnTo>
                      <a:cubicBezTo>
                        <a:pt x="31373" y="601"/>
                        <a:pt x="31255" y="641"/>
                        <a:pt x="31136" y="680"/>
                      </a:cubicBezTo>
                      <a:cubicBezTo>
                        <a:pt x="31057" y="759"/>
                        <a:pt x="31017" y="799"/>
                        <a:pt x="30977" y="878"/>
                      </a:cubicBezTo>
                      <a:cubicBezTo>
                        <a:pt x="30938" y="997"/>
                        <a:pt x="30898" y="1076"/>
                        <a:pt x="30898" y="1195"/>
                      </a:cubicBezTo>
                      <a:lnTo>
                        <a:pt x="30898" y="1473"/>
                      </a:lnTo>
                      <a:cubicBezTo>
                        <a:pt x="30898" y="1829"/>
                        <a:pt x="30423" y="2384"/>
                        <a:pt x="29789" y="2740"/>
                      </a:cubicBezTo>
                      <a:lnTo>
                        <a:pt x="29234" y="2423"/>
                      </a:lnTo>
                      <a:cubicBezTo>
                        <a:pt x="29080" y="2388"/>
                        <a:pt x="28925" y="2370"/>
                        <a:pt x="28773" y="2370"/>
                      </a:cubicBezTo>
                      <a:cubicBezTo>
                        <a:pt x="28418" y="2370"/>
                        <a:pt x="28074" y="2467"/>
                        <a:pt x="27769" y="2661"/>
                      </a:cubicBezTo>
                      <a:lnTo>
                        <a:pt x="0" y="18664"/>
                      </a:lnTo>
                      <a:lnTo>
                        <a:pt x="46149" y="45561"/>
                      </a:lnTo>
                      <a:cubicBezTo>
                        <a:pt x="46446" y="45720"/>
                        <a:pt x="46773" y="45799"/>
                        <a:pt x="47100" y="45799"/>
                      </a:cubicBezTo>
                      <a:cubicBezTo>
                        <a:pt x="47426" y="45799"/>
                        <a:pt x="47753" y="45720"/>
                        <a:pt x="48050" y="45561"/>
                      </a:cubicBezTo>
                      <a:lnTo>
                        <a:pt x="80374" y="26904"/>
                      </a:lnTo>
                      <a:lnTo>
                        <a:pt x="80334" y="26864"/>
                      </a:lnTo>
                      <a:lnTo>
                        <a:pt x="34503" y="403"/>
                      </a:lnTo>
                      <a:cubicBezTo>
                        <a:pt x="34047" y="129"/>
                        <a:pt x="33552" y="0"/>
                        <a:pt x="330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5"/>
                <p:cNvSpPr/>
                <p:nvPr/>
              </p:nvSpPr>
              <p:spPr>
                <a:xfrm>
                  <a:off x="7062893" y="3744789"/>
                  <a:ext cx="22259" cy="13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817" extrusionOk="0">
                      <a:moveTo>
                        <a:pt x="641" y="1"/>
                      </a:moveTo>
                      <a:cubicBezTo>
                        <a:pt x="418" y="1"/>
                        <a:pt x="202" y="28"/>
                        <a:pt x="1" y="104"/>
                      </a:cubicBezTo>
                      <a:lnTo>
                        <a:pt x="1189" y="817"/>
                      </a:lnTo>
                      <a:cubicBezTo>
                        <a:pt x="1189" y="817"/>
                        <a:pt x="1308" y="183"/>
                        <a:pt x="1031" y="24"/>
                      </a:cubicBezTo>
                      <a:cubicBezTo>
                        <a:pt x="900" y="10"/>
                        <a:pt x="770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35"/>
                <p:cNvSpPr/>
                <p:nvPr/>
              </p:nvSpPr>
              <p:spPr>
                <a:xfrm>
                  <a:off x="7062893" y="3744789"/>
                  <a:ext cx="22259" cy="13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817" extrusionOk="0">
                      <a:moveTo>
                        <a:pt x="641" y="1"/>
                      </a:moveTo>
                      <a:cubicBezTo>
                        <a:pt x="418" y="1"/>
                        <a:pt x="202" y="28"/>
                        <a:pt x="1" y="104"/>
                      </a:cubicBezTo>
                      <a:lnTo>
                        <a:pt x="1189" y="817"/>
                      </a:lnTo>
                      <a:cubicBezTo>
                        <a:pt x="1189" y="817"/>
                        <a:pt x="1308" y="183"/>
                        <a:pt x="1031" y="24"/>
                      </a:cubicBezTo>
                      <a:cubicBezTo>
                        <a:pt x="900" y="10"/>
                        <a:pt x="770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35"/>
                <p:cNvSpPr/>
                <p:nvPr/>
              </p:nvSpPr>
              <p:spPr>
                <a:xfrm>
                  <a:off x="7022460" y="3633290"/>
                  <a:ext cx="79557" cy="14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8755" extrusionOk="0">
                      <a:moveTo>
                        <a:pt x="0" y="1"/>
                      </a:moveTo>
                      <a:cubicBezTo>
                        <a:pt x="0" y="1"/>
                        <a:pt x="0" y="8715"/>
                        <a:pt x="475" y="8755"/>
                      </a:cubicBezTo>
                      <a:cubicBezTo>
                        <a:pt x="990" y="8755"/>
                        <a:pt x="1030" y="7685"/>
                        <a:pt x="2218" y="6576"/>
                      </a:cubicBezTo>
                      <a:cubicBezTo>
                        <a:pt x="2515" y="6259"/>
                        <a:pt x="2912" y="6101"/>
                        <a:pt x="3308" y="6101"/>
                      </a:cubicBezTo>
                      <a:cubicBezTo>
                        <a:pt x="3704" y="6101"/>
                        <a:pt x="4100" y="6259"/>
                        <a:pt x="4397" y="6576"/>
                      </a:cubicBezTo>
                      <a:lnTo>
                        <a:pt x="4674" y="4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5"/>
                <p:cNvSpPr/>
                <p:nvPr/>
              </p:nvSpPr>
              <p:spPr>
                <a:xfrm>
                  <a:off x="7022460" y="3633290"/>
                  <a:ext cx="79557" cy="14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8755" extrusionOk="0">
                      <a:moveTo>
                        <a:pt x="0" y="1"/>
                      </a:moveTo>
                      <a:cubicBezTo>
                        <a:pt x="0" y="1"/>
                        <a:pt x="0" y="8715"/>
                        <a:pt x="475" y="8755"/>
                      </a:cubicBezTo>
                      <a:cubicBezTo>
                        <a:pt x="990" y="8755"/>
                        <a:pt x="1030" y="7685"/>
                        <a:pt x="2218" y="6576"/>
                      </a:cubicBezTo>
                      <a:cubicBezTo>
                        <a:pt x="2515" y="6259"/>
                        <a:pt x="2912" y="6101"/>
                        <a:pt x="3308" y="6101"/>
                      </a:cubicBezTo>
                      <a:cubicBezTo>
                        <a:pt x="3704" y="6101"/>
                        <a:pt x="4100" y="6259"/>
                        <a:pt x="4397" y="6576"/>
                      </a:cubicBezTo>
                      <a:lnTo>
                        <a:pt x="4674" y="4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5"/>
                <p:cNvSpPr/>
                <p:nvPr/>
              </p:nvSpPr>
              <p:spPr>
                <a:xfrm>
                  <a:off x="6258016" y="2878973"/>
                  <a:ext cx="1384629" cy="85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5" h="50190" extrusionOk="0">
                      <a:moveTo>
                        <a:pt x="33196" y="0"/>
                      </a:moveTo>
                      <a:lnTo>
                        <a:pt x="793" y="18737"/>
                      </a:lnTo>
                      <a:lnTo>
                        <a:pt x="1" y="19173"/>
                      </a:lnTo>
                      <a:lnTo>
                        <a:pt x="80" y="19212"/>
                      </a:lnTo>
                      <a:lnTo>
                        <a:pt x="49120" y="50031"/>
                      </a:lnTo>
                      <a:lnTo>
                        <a:pt x="49318" y="50189"/>
                      </a:lnTo>
                      <a:lnTo>
                        <a:pt x="79661" y="32641"/>
                      </a:lnTo>
                      <a:lnTo>
                        <a:pt x="80770" y="32047"/>
                      </a:lnTo>
                      <a:cubicBezTo>
                        <a:pt x="81364" y="31690"/>
                        <a:pt x="81246" y="31017"/>
                        <a:pt x="80453" y="30581"/>
                      </a:cubicBezTo>
                      <a:lnTo>
                        <a:pt x="3319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5"/>
                <p:cNvSpPr/>
                <p:nvPr/>
              </p:nvSpPr>
              <p:spPr>
                <a:xfrm>
                  <a:off x="7026493" y="3555095"/>
                  <a:ext cx="42493" cy="200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11766" extrusionOk="0">
                      <a:moveTo>
                        <a:pt x="2496" y="1"/>
                      </a:moveTo>
                      <a:lnTo>
                        <a:pt x="159" y="476"/>
                      </a:lnTo>
                      <a:lnTo>
                        <a:pt x="1" y="11766"/>
                      </a:lnTo>
                      <a:cubicBezTo>
                        <a:pt x="159" y="10577"/>
                        <a:pt x="1070" y="9983"/>
                        <a:pt x="2496" y="9389"/>
                      </a:cubicBezTo>
                      <a:lnTo>
                        <a:pt x="24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5"/>
                <p:cNvSpPr/>
                <p:nvPr/>
              </p:nvSpPr>
              <p:spPr>
                <a:xfrm>
                  <a:off x="7054810" y="3236919"/>
                  <a:ext cx="558174" cy="47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0" h="28205" extrusionOk="0">
                      <a:moveTo>
                        <a:pt x="32800" y="1"/>
                      </a:moveTo>
                      <a:lnTo>
                        <a:pt x="2496" y="17628"/>
                      </a:lnTo>
                      <a:cubicBezTo>
                        <a:pt x="2298" y="18381"/>
                        <a:pt x="1783" y="19014"/>
                        <a:pt x="1070" y="19371"/>
                      </a:cubicBezTo>
                      <a:cubicBezTo>
                        <a:pt x="0" y="19767"/>
                        <a:pt x="832" y="20203"/>
                        <a:pt x="832" y="20203"/>
                      </a:cubicBezTo>
                      <a:lnTo>
                        <a:pt x="832" y="28125"/>
                      </a:lnTo>
                      <a:cubicBezTo>
                        <a:pt x="1060" y="28086"/>
                        <a:pt x="1238" y="28071"/>
                        <a:pt x="1378" y="28071"/>
                      </a:cubicBezTo>
                      <a:cubicBezTo>
                        <a:pt x="1795" y="28071"/>
                        <a:pt x="1862" y="28205"/>
                        <a:pt x="1862" y="28205"/>
                      </a:cubicBezTo>
                      <a:lnTo>
                        <a:pt x="31888" y="10894"/>
                      </a:lnTo>
                      <a:cubicBezTo>
                        <a:pt x="32443" y="10537"/>
                        <a:pt x="32760" y="9904"/>
                        <a:pt x="32800" y="9270"/>
                      </a:cubicBezTo>
                      <a:lnTo>
                        <a:pt x="328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5"/>
                <p:cNvSpPr/>
                <p:nvPr/>
              </p:nvSpPr>
              <p:spPr>
                <a:xfrm>
                  <a:off x="6207457" y="3045387"/>
                  <a:ext cx="894542" cy="52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6" h="30632" extrusionOk="0">
                      <a:moveTo>
                        <a:pt x="412" y="2006"/>
                      </a:moveTo>
                      <a:cubicBezTo>
                        <a:pt x="312" y="2006"/>
                        <a:pt x="167" y="2056"/>
                        <a:pt x="0" y="2140"/>
                      </a:cubicBezTo>
                      <a:lnTo>
                        <a:pt x="558" y="2459"/>
                      </a:lnTo>
                      <a:lnTo>
                        <a:pt x="558" y="2459"/>
                      </a:lnTo>
                      <a:cubicBezTo>
                        <a:pt x="556" y="2446"/>
                        <a:pt x="555" y="2432"/>
                        <a:pt x="555" y="2417"/>
                      </a:cubicBezTo>
                      <a:lnTo>
                        <a:pt x="555" y="2140"/>
                      </a:lnTo>
                      <a:cubicBezTo>
                        <a:pt x="555" y="2046"/>
                        <a:pt x="502" y="2006"/>
                        <a:pt x="412" y="2006"/>
                      </a:cubicBezTo>
                      <a:close/>
                      <a:moveTo>
                        <a:pt x="3724" y="1"/>
                      </a:moveTo>
                      <a:lnTo>
                        <a:pt x="2932" y="436"/>
                      </a:lnTo>
                      <a:cubicBezTo>
                        <a:pt x="2852" y="555"/>
                        <a:pt x="2773" y="714"/>
                        <a:pt x="2773" y="832"/>
                      </a:cubicBezTo>
                      <a:lnTo>
                        <a:pt x="2773" y="1149"/>
                      </a:lnTo>
                      <a:cubicBezTo>
                        <a:pt x="2773" y="1466"/>
                        <a:pt x="2258" y="2021"/>
                        <a:pt x="1664" y="2377"/>
                      </a:cubicBezTo>
                      <a:cubicBezTo>
                        <a:pt x="1369" y="2554"/>
                        <a:pt x="1093" y="2643"/>
                        <a:pt x="891" y="2650"/>
                      </a:cubicBezTo>
                      <a:lnTo>
                        <a:pt x="891" y="2650"/>
                      </a:lnTo>
                      <a:lnTo>
                        <a:pt x="558" y="2459"/>
                      </a:lnTo>
                      <a:lnTo>
                        <a:pt x="558" y="2459"/>
                      </a:lnTo>
                      <a:cubicBezTo>
                        <a:pt x="579" y="2585"/>
                        <a:pt x="694" y="2650"/>
                        <a:pt x="869" y="2650"/>
                      </a:cubicBezTo>
                      <a:cubicBezTo>
                        <a:pt x="876" y="2650"/>
                        <a:pt x="883" y="2650"/>
                        <a:pt x="891" y="2650"/>
                      </a:cubicBezTo>
                      <a:lnTo>
                        <a:pt x="891" y="2650"/>
                      </a:lnTo>
                      <a:lnTo>
                        <a:pt x="48842" y="30106"/>
                      </a:lnTo>
                      <a:cubicBezTo>
                        <a:pt x="49001" y="30007"/>
                        <a:pt x="49139" y="29957"/>
                        <a:pt x="49238" y="29957"/>
                      </a:cubicBezTo>
                      <a:cubicBezTo>
                        <a:pt x="49337" y="29957"/>
                        <a:pt x="49397" y="30007"/>
                        <a:pt x="49397" y="30106"/>
                      </a:cubicBezTo>
                      <a:lnTo>
                        <a:pt x="49397" y="30383"/>
                      </a:lnTo>
                      <a:cubicBezTo>
                        <a:pt x="49397" y="30552"/>
                        <a:pt x="49503" y="30632"/>
                        <a:pt x="49682" y="30632"/>
                      </a:cubicBezTo>
                      <a:cubicBezTo>
                        <a:pt x="49881" y="30632"/>
                        <a:pt x="50172" y="30532"/>
                        <a:pt x="50506" y="30344"/>
                      </a:cubicBezTo>
                      <a:cubicBezTo>
                        <a:pt x="51100" y="29987"/>
                        <a:pt x="51615" y="29472"/>
                        <a:pt x="51615" y="29116"/>
                      </a:cubicBezTo>
                      <a:lnTo>
                        <a:pt x="51615" y="28838"/>
                      </a:lnTo>
                      <a:cubicBezTo>
                        <a:pt x="51615" y="28640"/>
                        <a:pt x="52051" y="28284"/>
                        <a:pt x="52566" y="27967"/>
                      </a:cubicBezTo>
                      <a:lnTo>
                        <a:pt x="37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5"/>
                <p:cNvSpPr/>
                <p:nvPr/>
              </p:nvSpPr>
              <p:spPr>
                <a:xfrm>
                  <a:off x="6258016" y="2726615"/>
                  <a:ext cx="1384629" cy="81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5" h="47616" extrusionOk="0">
                      <a:moveTo>
                        <a:pt x="33196" y="1"/>
                      </a:moveTo>
                      <a:lnTo>
                        <a:pt x="793" y="18738"/>
                      </a:lnTo>
                      <a:lnTo>
                        <a:pt x="1" y="19173"/>
                      </a:lnTo>
                      <a:lnTo>
                        <a:pt x="80" y="19213"/>
                      </a:lnTo>
                      <a:lnTo>
                        <a:pt x="49358" y="47615"/>
                      </a:lnTo>
                      <a:lnTo>
                        <a:pt x="79661" y="29354"/>
                      </a:lnTo>
                      <a:lnTo>
                        <a:pt x="80770" y="28720"/>
                      </a:lnTo>
                      <a:cubicBezTo>
                        <a:pt x="81364" y="28403"/>
                        <a:pt x="81246" y="27730"/>
                        <a:pt x="80453" y="27294"/>
                      </a:cubicBezTo>
                      <a:lnTo>
                        <a:pt x="331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35"/>
                <p:cNvSpPr/>
                <p:nvPr/>
              </p:nvSpPr>
              <p:spPr>
                <a:xfrm>
                  <a:off x="6190610" y="3076478"/>
                  <a:ext cx="857478" cy="502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88" h="29513" extrusionOk="0">
                      <a:moveTo>
                        <a:pt x="1585" y="1"/>
                      </a:moveTo>
                      <a:lnTo>
                        <a:pt x="674" y="516"/>
                      </a:lnTo>
                      <a:cubicBezTo>
                        <a:pt x="357" y="753"/>
                        <a:pt x="119" y="1070"/>
                        <a:pt x="0" y="1427"/>
                      </a:cubicBezTo>
                      <a:lnTo>
                        <a:pt x="48684" y="29512"/>
                      </a:lnTo>
                      <a:lnTo>
                        <a:pt x="50387" y="28205"/>
                      </a:ln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35"/>
                <p:cNvSpPr/>
                <p:nvPr/>
              </p:nvSpPr>
              <p:spPr>
                <a:xfrm>
                  <a:off x="6183871" y="3100081"/>
                  <a:ext cx="838588" cy="69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8" h="40722" extrusionOk="0">
                      <a:moveTo>
                        <a:pt x="436" y="0"/>
                      </a:moveTo>
                      <a:cubicBezTo>
                        <a:pt x="119" y="792"/>
                        <a:pt x="0" y="1624"/>
                        <a:pt x="0" y="2496"/>
                      </a:cubicBezTo>
                      <a:lnTo>
                        <a:pt x="0" y="10537"/>
                      </a:lnTo>
                      <a:lnTo>
                        <a:pt x="0" y="10973"/>
                      </a:lnTo>
                      <a:lnTo>
                        <a:pt x="0" y="11171"/>
                      </a:lnTo>
                      <a:cubicBezTo>
                        <a:pt x="0" y="11250"/>
                        <a:pt x="0" y="11290"/>
                        <a:pt x="40" y="11369"/>
                      </a:cubicBezTo>
                      <a:cubicBezTo>
                        <a:pt x="40" y="11527"/>
                        <a:pt x="79" y="11646"/>
                        <a:pt x="79" y="11765"/>
                      </a:cubicBezTo>
                      <a:cubicBezTo>
                        <a:pt x="119" y="11844"/>
                        <a:pt x="159" y="11963"/>
                        <a:pt x="198" y="12082"/>
                      </a:cubicBezTo>
                      <a:cubicBezTo>
                        <a:pt x="238" y="12161"/>
                        <a:pt x="277" y="12240"/>
                        <a:pt x="317" y="12359"/>
                      </a:cubicBezTo>
                      <a:cubicBezTo>
                        <a:pt x="317" y="12359"/>
                        <a:pt x="357" y="12399"/>
                        <a:pt x="357" y="12399"/>
                      </a:cubicBezTo>
                      <a:cubicBezTo>
                        <a:pt x="396" y="12438"/>
                        <a:pt x="436" y="12518"/>
                        <a:pt x="475" y="12557"/>
                      </a:cubicBezTo>
                      <a:cubicBezTo>
                        <a:pt x="475" y="12557"/>
                        <a:pt x="475" y="12557"/>
                        <a:pt x="515" y="12597"/>
                      </a:cubicBezTo>
                      <a:lnTo>
                        <a:pt x="594" y="12637"/>
                      </a:lnTo>
                      <a:lnTo>
                        <a:pt x="634" y="12676"/>
                      </a:lnTo>
                      <a:lnTo>
                        <a:pt x="49278" y="40722"/>
                      </a:lnTo>
                      <a:lnTo>
                        <a:pt x="49080" y="28085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35"/>
                <p:cNvSpPr/>
                <p:nvPr/>
              </p:nvSpPr>
              <p:spPr>
                <a:xfrm>
                  <a:off x="7010990" y="3205913"/>
                  <a:ext cx="627605" cy="414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0" h="24362" extrusionOk="0">
                      <a:moveTo>
                        <a:pt x="36880" y="0"/>
                      </a:moveTo>
                      <a:cubicBezTo>
                        <a:pt x="36880" y="238"/>
                        <a:pt x="36721" y="476"/>
                        <a:pt x="36523" y="555"/>
                      </a:cubicBezTo>
                      <a:lnTo>
                        <a:pt x="33235" y="2456"/>
                      </a:lnTo>
                      <a:lnTo>
                        <a:pt x="5388" y="18539"/>
                      </a:lnTo>
                      <a:cubicBezTo>
                        <a:pt x="4913" y="18816"/>
                        <a:pt x="4477" y="19212"/>
                        <a:pt x="4477" y="19371"/>
                      </a:cubicBezTo>
                      <a:lnTo>
                        <a:pt x="4477" y="19648"/>
                      </a:lnTo>
                      <a:cubicBezTo>
                        <a:pt x="4437" y="19846"/>
                        <a:pt x="4358" y="20044"/>
                        <a:pt x="4200" y="20163"/>
                      </a:cubicBezTo>
                      <a:cubicBezTo>
                        <a:pt x="3962" y="20440"/>
                        <a:pt x="3685" y="20678"/>
                        <a:pt x="3368" y="20876"/>
                      </a:cubicBezTo>
                      <a:cubicBezTo>
                        <a:pt x="3041" y="21060"/>
                        <a:pt x="2757" y="21149"/>
                        <a:pt x="2558" y="21149"/>
                      </a:cubicBezTo>
                      <a:cubicBezTo>
                        <a:pt x="2370" y="21149"/>
                        <a:pt x="2259" y="21070"/>
                        <a:pt x="2259" y="20916"/>
                      </a:cubicBezTo>
                      <a:lnTo>
                        <a:pt x="2259" y="20638"/>
                      </a:lnTo>
                      <a:cubicBezTo>
                        <a:pt x="2259" y="20545"/>
                        <a:pt x="2205" y="20504"/>
                        <a:pt x="2116" y="20504"/>
                      </a:cubicBezTo>
                      <a:cubicBezTo>
                        <a:pt x="2016" y="20504"/>
                        <a:pt x="1871" y="20555"/>
                        <a:pt x="1704" y="20638"/>
                      </a:cubicBezTo>
                      <a:lnTo>
                        <a:pt x="1149" y="20955"/>
                      </a:lnTo>
                      <a:cubicBezTo>
                        <a:pt x="516" y="21351"/>
                        <a:pt x="1" y="22857"/>
                        <a:pt x="1" y="24362"/>
                      </a:cubicBezTo>
                      <a:lnTo>
                        <a:pt x="1110" y="24362"/>
                      </a:lnTo>
                      <a:cubicBezTo>
                        <a:pt x="1070" y="23530"/>
                        <a:pt x="1268" y="22698"/>
                        <a:pt x="1625" y="21985"/>
                      </a:cubicBezTo>
                      <a:cubicBezTo>
                        <a:pt x="1862" y="22183"/>
                        <a:pt x="2179" y="22263"/>
                        <a:pt x="2496" y="22263"/>
                      </a:cubicBezTo>
                      <a:cubicBezTo>
                        <a:pt x="3011" y="22223"/>
                        <a:pt x="3447" y="22104"/>
                        <a:pt x="3883" y="21827"/>
                      </a:cubicBezTo>
                      <a:cubicBezTo>
                        <a:pt x="4358" y="21550"/>
                        <a:pt x="4794" y="21193"/>
                        <a:pt x="5150" y="20718"/>
                      </a:cubicBezTo>
                      <a:cubicBezTo>
                        <a:pt x="5150" y="20718"/>
                        <a:pt x="5190" y="20678"/>
                        <a:pt x="5190" y="20638"/>
                      </a:cubicBezTo>
                      <a:cubicBezTo>
                        <a:pt x="5388" y="20361"/>
                        <a:pt x="5507" y="20044"/>
                        <a:pt x="5507" y="19688"/>
                      </a:cubicBezTo>
                      <a:lnTo>
                        <a:pt x="34265" y="3090"/>
                      </a:lnTo>
                      <a:lnTo>
                        <a:pt x="35256" y="2536"/>
                      </a:lnTo>
                      <a:lnTo>
                        <a:pt x="36523" y="1823"/>
                      </a:lnTo>
                      <a:cubicBezTo>
                        <a:pt x="36721" y="1704"/>
                        <a:pt x="36880" y="1506"/>
                        <a:pt x="36880" y="1268"/>
                      </a:cubicBezTo>
                      <a:lnTo>
                        <a:pt x="368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35"/>
                <p:cNvSpPr/>
                <p:nvPr/>
              </p:nvSpPr>
              <p:spPr>
                <a:xfrm>
                  <a:off x="7011670" y="3414207"/>
                  <a:ext cx="626925" cy="379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40" h="22328" extrusionOk="0">
                      <a:moveTo>
                        <a:pt x="36840" y="1"/>
                      </a:moveTo>
                      <a:cubicBezTo>
                        <a:pt x="36840" y="199"/>
                        <a:pt x="36721" y="397"/>
                        <a:pt x="36523" y="516"/>
                      </a:cubicBezTo>
                      <a:lnTo>
                        <a:pt x="35176" y="1308"/>
                      </a:lnTo>
                      <a:lnTo>
                        <a:pt x="34740" y="1585"/>
                      </a:lnTo>
                      <a:lnTo>
                        <a:pt x="33156" y="2496"/>
                      </a:lnTo>
                      <a:lnTo>
                        <a:pt x="5348" y="18539"/>
                      </a:lnTo>
                      <a:lnTo>
                        <a:pt x="5150" y="18658"/>
                      </a:lnTo>
                      <a:lnTo>
                        <a:pt x="5031" y="18698"/>
                      </a:lnTo>
                      <a:cubicBezTo>
                        <a:pt x="4754" y="18460"/>
                        <a:pt x="4437" y="18341"/>
                        <a:pt x="4041" y="18341"/>
                      </a:cubicBezTo>
                      <a:cubicBezTo>
                        <a:pt x="3565" y="18381"/>
                        <a:pt x="3130" y="18500"/>
                        <a:pt x="2733" y="18777"/>
                      </a:cubicBezTo>
                      <a:cubicBezTo>
                        <a:pt x="2020" y="19173"/>
                        <a:pt x="1189" y="19965"/>
                        <a:pt x="1070" y="20797"/>
                      </a:cubicBezTo>
                      <a:lnTo>
                        <a:pt x="1070" y="20520"/>
                      </a:lnTo>
                      <a:lnTo>
                        <a:pt x="1070" y="20163"/>
                      </a:lnTo>
                      <a:lnTo>
                        <a:pt x="1070" y="12122"/>
                      </a:lnTo>
                      <a:lnTo>
                        <a:pt x="0" y="12122"/>
                      </a:lnTo>
                      <a:lnTo>
                        <a:pt x="0" y="20163"/>
                      </a:lnTo>
                      <a:lnTo>
                        <a:pt x="0" y="20599"/>
                      </a:lnTo>
                      <a:lnTo>
                        <a:pt x="0" y="20797"/>
                      </a:lnTo>
                      <a:cubicBezTo>
                        <a:pt x="0" y="20837"/>
                        <a:pt x="0" y="20916"/>
                        <a:pt x="40" y="20995"/>
                      </a:cubicBezTo>
                      <a:cubicBezTo>
                        <a:pt x="40" y="21114"/>
                        <a:pt x="79" y="21272"/>
                        <a:pt x="79" y="21391"/>
                      </a:cubicBezTo>
                      <a:cubicBezTo>
                        <a:pt x="119" y="21471"/>
                        <a:pt x="159" y="21589"/>
                        <a:pt x="198" y="21669"/>
                      </a:cubicBezTo>
                      <a:cubicBezTo>
                        <a:pt x="238" y="21787"/>
                        <a:pt x="278" y="21867"/>
                        <a:pt x="317" y="21946"/>
                      </a:cubicBezTo>
                      <a:cubicBezTo>
                        <a:pt x="317" y="21986"/>
                        <a:pt x="357" y="22025"/>
                        <a:pt x="357" y="22025"/>
                      </a:cubicBezTo>
                      <a:cubicBezTo>
                        <a:pt x="396" y="22065"/>
                        <a:pt x="436" y="22104"/>
                        <a:pt x="476" y="22144"/>
                      </a:cubicBezTo>
                      <a:cubicBezTo>
                        <a:pt x="476" y="22184"/>
                        <a:pt x="476" y="22184"/>
                        <a:pt x="515" y="22223"/>
                      </a:cubicBezTo>
                      <a:cubicBezTo>
                        <a:pt x="600" y="22287"/>
                        <a:pt x="707" y="22328"/>
                        <a:pt x="819" y="22328"/>
                      </a:cubicBezTo>
                      <a:cubicBezTo>
                        <a:pt x="917" y="22328"/>
                        <a:pt x="1017" y="22297"/>
                        <a:pt x="1109" y="22223"/>
                      </a:cubicBezTo>
                      <a:lnTo>
                        <a:pt x="1505" y="21986"/>
                      </a:lnTo>
                      <a:lnTo>
                        <a:pt x="1862" y="21787"/>
                      </a:lnTo>
                      <a:lnTo>
                        <a:pt x="2020" y="21669"/>
                      </a:lnTo>
                      <a:cubicBezTo>
                        <a:pt x="2139" y="21589"/>
                        <a:pt x="2219" y="21431"/>
                        <a:pt x="2179" y="21272"/>
                      </a:cubicBezTo>
                      <a:lnTo>
                        <a:pt x="2179" y="20916"/>
                      </a:lnTo>
                      <a:cubicBezTo>
                        <a:pt x="2298" y="20441"/>
                        <a:pt x="2615" y="20005"/>
                        <a:pt x="3050" y="19807"/>
                      </a:cubicBezTo>
                      <a:cubicBezTo>
                        <a:pt x="3367" y="19629"/>
                        <a:pt x="3645" y="19539"/>
                        <a:pt x="3843" y="19539"/>
                      </a:cubicBezTo>
                      <a:cubicBezTo>
                        <a:pt x="4041" y="19539"/>
                        <a:pt x="4160" y="19629"/>
                        <a:pt x="4160" y="19807"/>
                      </a:cubicBezTo>
                      <a:lnTo>
                        <a:pt x="4160" y="20124"/>
                      </a:lnTo>
                      <a:cubicBezTo>
                        <a:pt x="4160" y="20124"/>
                        <a:pt x="4160" y="20124"/>
                        <a:pt x="4160" y="20163"/>
                      </a:cubicBezTo>
                      <a:cubicBezTo>
                        <a:pt x="4172" y="20212"/>
                        <a:pt x="4217" y="20234"/>
                        <a:pt x="4289" y="20234"/>
                      </a:cubicBezTo>
                      <a:cubicBezTo>
                        <a:pt x="4452" y="20234"/>
                        <a:pt x="4753" y="20118"/>
                        <a:pt x="5110" y="19926"/>
                      </a:cubicBezTo>
                      <a:lnTo>
                        <a:pt x="12161" y="15846"/>
                      </a:lnTo>
                      <a:lnTo>
                        <a:pt x="34265" y="3090"/>
                      </a:lnTo>
                      <a:lnTo>
                        <a:pt x="34661" y="2853"/>
                      </a:lnTo>
                      <a:lnTo>
                        <a:pt x="34899" y="2734"/>
                      </a:lnTo>
                      <a:lnTo>
                        <a:pt x="35216" y="2536"/>
                      </a:lnTo>
                      <a:lnTo>
                        <a:pt x="35770" y="2219"/>
                      </a:lnTo>
                      <a:lnTo>
                        <a:pt x="36048" y="2060"/>
                      </a:lnTo>
                      <a:cubicBezTo>
                        <a:pt x="36246" y="1942"/>
                        <a:pt x="36404" y="1862"/>
                        <a:pt x="36562" y="1744"/>
                      </a:cubicBezTo>
                      <a:cubicBezTo>
                        <a:pt x="36721" y="1664"/>
                        <a:pt x="36840" y="1466"/>
                        <a:pt x="36840" y="1268"/>
                      </a:cubicBezTo>
                      <a:lnTo>
                        <a:pt x="3684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35"/>
                <p:cNvSpPr/>
                <p:nvPr/>
              </p:nvSpPr>
              <p:spPr>
                <a:xfrm>
                  <a:off x="6191274" y="2743479"/>
                  <a:ext cx="1390023" cy="811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82" h="47694" extrusionOk="0">
                      <a:moveTo>
                        <a:pt x="35414" y="0"/>
                      </a:moveTo>
                      <a:lnTo>
                        <a:pt x="4715" y="17707"/>
                      </a:lnTo>
                      <a:lnTo>
                        <a:pt x="3962" y="18182"/>
                      </a:lnTo>
                      <a:cubicBezTo>
                        <a:pt x="3843" y="18262"/>
                        <a:pt x="3804" y="18420"/>
                        <a:pt x="3764" y="18578"/>
                      </a:cubicBezTo>
                      <a:lnTo>
                        <a:pt x="3764" y="18856"/>
                      </a:lnTo>
                      <a:cubicBezTo>
                        <a:pt x="3764" y="19173"/>
                        <a:pt x="3289" y="19727"/>
                        <a:pt x="2655" y="20084"/>
                      </a:cubicBezTo>
                      <a:cubicBezTo>
                        <a:pt x="2655" y="20084"/>
                        <a:pt x="2615" y="20123"/>
                        <a:pt x="2576" y="20123"/>
                      </a:cubicBezTo>
                      <a:lnTo>
                        <a:pt x="1546" y="19529"/>
                      </a:lnTo>
                      <a:lnTo>
                        <a:pt x="1070" y="19806"/>
                      </a:lnTo>
                      <a:lnTo>
                        <a:pt x="991" y="19846"/>
                      </a:lnTo>
                      <a:lnTo>
                        <a:pt x="635" y="20084"/>
                      </a:lnTo>
                      <a:cubicBezTo>
                        <a:pt x="318" y="20282"/>
                        <a:pt x="80" y="20599"/>
                        <a:pt x="1" y="20995"/>
                      </a:cubicBezTo>
                      <a:lnTo>
                        <a:pt x="46229" y="47694"/>
                      </a:lnTo>
                      <a:lnTo>
                        <a:pt x="81167" y="27491"/>
                      </a:lnTo>
                      <a:cubicBezTo>
                        <a:pt x="81682" y="27333"/>
                        <a:pt x="81682" y="26580"/>
                        <a:pt x="81167" y="26422"/>
                      </a:cubicBezTo>
                      <a:lnTo>
                        <a:pt x="354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35"/>
                <p:cNvSpPr/>
                <p:nvPr/>
              </p:nvSpPr>
              <p:spPr>
                <a:xfrm>
                  <a:off x="7504429" y="3197149"/>
                  <a:ext cx="26990" cy="1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1031" extrusionOk="0">
                      <a:moveTo>
                        <a:pt x="1269" y="0"/>
                      </a:moveTo>
                      <a:lnTo>
                        <a:pt x="1" y="317"/>
                      </a:lnTo>
                      <a:lnTo>
                        <a:pt x="1387" y="1030"/>
                      </a:lnTo>
                      <a:cubicBezTo>
                        <a:pt x="1585" y="713"/>
                        <a:pt x="1506" y="278"/>
                        <a:pt x="1269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5"/>
                <p:cNvSpPr/>
                <p:nvPr/>
              </p:nvSpPr>
              <p:spPr>
                <a:xfrm>
                  <a:off x="7504429" y="3197149"/>
                  <a:ext cx="26990" cy="1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1031" extrusionOk="0">
                      <a:moveTo>
                        <a:pt x="1269" y="0"/>
                      </a:moveTo>
                      <a:lnTo>
                        <a:pt x="1" y="317"/>
                      </a:lnTo>
                      <a:lnTo>
                        <a:pt x="1387" y="1030"/>
                      </a:lnTo>
                      <a:cubicBezTo>
                        <a:pt x="1585" y="713"/>
                        <a:pt x="1506" y="278"/>
                        <a:pt x="1269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35"/>
                <p:cNvSpPr/>
                <p:nvPr/>
              </p:nvSpPr>
              <p:spPr>
                <a:xfrm>
                  <a:off x="6108365" y="2696954"/>
                  <a:ext cx="1381259" cy="8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67" h="49329" extrusionOk="0">
                      <a:moveTo>
                        <a:pt x="32522" y="1"/>
                      </a:moveTo>
                      <a:lnTo>
                        <a:pt x="753" y="20916"/>
                      </a:lnTo>
                      <a:cubicBezTo>
                        <a:pt x="1" y="21392"/>
                        <a:pt x="1" y="22105"/>
                        <a:pt x="753" y="22540"/>
                      </a:cubicBezTo>
                      <a:lnTo>
                        <a:pt x="46585" y="49002"/>
                      </a:lnTo>
                      <a:cubicBezTo>
                        <a:pt x="47021" y="49219"/>
                        <a:pt x="47506" y="49328"/>
                        <a:pt x="47991" y="49328"/>
                      </a:cubicBezTo>
                      <a:cubicBezTo>
                        <a:pt x="48476" y="49328"/>
                        <a:pt x="48962" y="49219"/>
                        <a:pt x="49397" y="49002"/>
                      </a:cubicBezTo>
                      <a:lnTo>
                        <a:pt x="81166" y="30701"/>
                      </a:lnTo>
                      <a:lnTo>
                        <a:pt x="33632" y="635"/>
                      </a:lnTo>
                      <a:lnTo>
                        <a:pt x="3252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5"/>
                <p:cNvSpPr/>
                <p:nvPr/>
              </p:nvSpPr>
              <p:spPr>
                <a:xfrm>
                  <a:off x="7037962" y="2897164"/>
                  <a:ext cx="518404" cy="332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9530" extrusionOk="0">
                      <a:moveTo>
                        <a:pt x="3882" y="1"/>
                      </a:moveTo>
                      <a:lnTo>
                        <a:pt x="0" y="2219"/>
                      </a:lnTo>
                      <a:lnTo>
                        <a:pt x="25471" y="19530"/>
                      </a:lnTo>
                      <a:cubicBezTo>
                        <a:pt x="26144" y="18856"/>
                        <a:pt x="26937" y="18262"/>
                        <a:pt x="27768" y="17826"/>
                      </a:cubicBezTo>
                      <a:cubicBezTo>
                        <a:pt x="28283" y="17549"/>
                        <a:pt x="28798" y="17391"/>
                        <a:pt x="29353" y="17232"/>
                      </a:cubicBezTo>
                      <a:cubicBezTo>
                        <a:pt x="29379" y="17249"/>
                        <a:pt x="29408" y="17256"/>
                        <a:pt x="29440" y="17256"/>
                      </a:cubicBezTo>
                      <a:cubicBezTo>
                        <a:pt x="29795" y="17256"/>
                        <a:pt x="30462" y="16302"/>
                        <a:pt x="30462" y="15648"/>
                      </a:cubicBezTo>
                      <a:lnTo>
                        <a:pt x="30462" y="7052"/>
                      </a:lnTo>
                      <a:lnTo>
                        <a:pt x="22143" y="2219"/>
                      </a:lnTo>
                      <a:lnTo>
                        <a:pt x="14974" y="6339"/>
                      </a:lnTo>
                      <a:lnTo>
                        <a:pt x="27887" y="16242"/>
                      </a:lnTo>
                      <a:lnTo>
                        <a:pt x="27887" y="16242"/>
                      </a:lnTo>
                      <a:lnTo>
                        <a:pt x="3882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5"/>
                <p:cNvSpPr/>
                <p:nvPr/>
              </p:nvSpPr>
              <p:spPr>
                <a:xfrm>
                  <a:off x="7037962" y="2897164"/>
                  <a:ext cx="518404" cy="332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3" h="19530" extrusionOk="0">
                      <a:moveTo>
                        <a:pt x="3882" y="1"/>
                      </a:moveTo>
                      <a:lnTo>
                        <a:pt x="0" y="2219"/>
                      </a:lnTo>
                      <a:lnTo>
                        <a:pt x="25471" y="19530"/>
                      </a:lnTo>
                      <a:cubicBezTo>
                        <a:pt x="26144" y="18856"/>
                        <a:pt x="26937" y="18262"/>
                        <a:pt x="27768" y="17826"/>
                      </a:cubicBezTo>
                      <a:cubicBezTo>
                        <a:pt x="28283" y="17549"/>
                        <a:pt x="28798" y="17391"/>
                        <a:pt x="29353" y="17232"/>
                      </a:cubicBezTo>
                      <a:cubicBezTo>
                        <a:pt x="29379" y="17249"/>
                        <a:pt x="29408" y="17256"/>
                        <a:pt x="29440" y="17256"/>
                      </a:cubicBezTo>
                      <a:cubicBezTo>
                        <a:pt x="29795" y="17256"/>
                        <a:pt x="30462" y="16302"/>
                        <a:pt x="30462" y="15648"/>
                      </a:cubicBezTo>
                      <a:lnTo>
                        <a:pt x="30462" y="7052"/>
                      </a:lnTo>
                      <a:lnTo>
                        <a:pt x="22143" y="2219"/>
                      </a:lnTo>
                      <a:lnTo>
                        <a:pt x="14974" y="6339"/>
                      </a:lnTo>
                      <a:lnTo>
                        <a:pt x="27887" y="16242"/>
                      </a:lnTo>
                      <a:lnTo>
                        <a:pt x="27887" y="16242"/>
                      </a:lnTo>
                      <a:lnTo>
                        <a:pt x="388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35"/>
                <p:cNvSpPr/>
                <p:nvPr/>
              </p:nvSpPr>
              <p:spPr>
                <a:xfrm>
                  <a:off x="6925375" y="3043447"/>
                  <a:ext cx="526504" cy="47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39" h="27849" extrusionOk="0">
                      <a:moveTo>
                        <a:pt x="30938" y="1"/>
                      </a:moveTo>
                      <a:lnTo>
                        <a:pt x="1" y="17906"/>
                      </a:lnTo>
                      <a:lnTo>
                        <a:pt x="1" y="27848"/>
                      </a:lnTo>
                      <a:cubicBezTo>
                        <a:pt x="318" y="27848"/>
                        <a:pt x="635" y="27769"/>
                        <a:pt x="912" y="27611"/>
                      </a:cubicBezTo>
                      <a:lnTo>
                        <a:pt x="4398" y="25590"/>
                      </a:lnTo>
                      <a:lnTo>
                        <a:pt x="30938" y="10300"/>
                      </a:lnTo>
                      <a:lnTo>
                        <a:pt x="309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35"/>
                <p:cNvSpPr/>
                <p:nvPr/>
              </p:nvSpPr>
              <p:spPr>
                <a:xfrm>
                  <a:off x="6134657" y="2907290"/>
                  <a:ext cx="790735" cy="61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6" h="35850" extrusionOk="0">
                      <a:moveTo>
                        <a:pt x="0" y="0"/>
                      </a:moveTo>
                      <a:lnTo>
                        <a:pt x="0" y="8239"/>
                      </a:lnTo>
                      <a:cubicBezTo>
                        <a:pt x="40" y="8913"/>
                        <a:pt x="397" y="9507"/>
                        <a:pt x="951" y="9903"/>
                      </a:cubicBezTo>
                      <a:lnTo>
                        <a:pt x="42069" y="33591"/>
                      </a:lnTo>
                      <a:lnTo>
                        <a:pt x="45515" y="35612"/>
                      </a:lnTo>
                      <a:cubicBezTo>
                        <a:pt x="45792" y="35770"/>
                        <a:pt x="46109" y="35849"/>
                        <a:pt x="46466" y="35849"/>
                      </a:cubicBezTo>
                      <a:lnTo>
                        <a:pt x="46466" y="266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35"/>
                <p:cNvSpPr/>
                <p:nvPr/>
              </p:nvSpPr>
              <p:spPr>
                <a:xfrm>
                  <a:off x="7451862" y="3005021"/>
                  <a:ext cx="66743" cy="213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12558" extrusionOk="0">
                      <a:moveTo>
                        <a:pt x="3922" y="1"/>
                      </a:moveTo>
                      <a:lnTo>
                        <a:pt x="0" y="2259"/>
                      </a:lnTo>
                      <a:lnTo>
                        <a:pt x="0" y="12558"/>
                      </a:lnTo>
                      <a:cubicBezTo>
                        <a:pt x="40" y="12162"/>
                        <a:pt x="159" y="11805"/>
                        <a:pt x="396" y="11488"/>
                      </a:cubicBezTo>
                      <a:cubicBezTo>
                        <a:pt x="753" y="11053"/>
                        <a:pt x="1189" y="10696"/>
                        <a:pt x="1664" y="10419"/>
                      </a:cubicBezTo>
                      <a:cubicBezTo>
                        <a:pt x="2060" y="10142"/>
                        <a:pt x="2535" y="10023"/>
                        <a:pt x="3011" y="9983"/>
                      </a:cubicBezTo>
                      <a:cubicBezTo>
                        <a:pt x="3065" y="9976"/>
                        <a:pt x="3119" y="9973"/>
                        <a:pt x="3174" y="9973"/>
                      </a:cubicBezTo>
                      <a:cubicBezTo>
                        <a:pt x="3435" y="9973"/>
                        <a:pt x="3692" y="10050"/>
                        <a:pt x="3922" y="10181"/>
                      </a:cubicBezTo>
                      <a:lnTo>
                        <a:pt x="39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35"/>
                <p:cNvSpPr/>
                <p:nvPr/>
              </p:nvSpPr>
              <p:spPr>
                <a:xfrm>
                  <a:off x="7451862" y="3050186"/>
                  <a:ext cx="26973" cy="16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" h="9904" extrusionOk="0">
                      <a:moveTo>
                        <a:pt x="0" y="1"/>
                      </a:moveTo>
                      <a:lnTo>
                        <a:pt x="0" y="9904"/>
                      </a:lnTo>
                      <a:cubicBezTo>
                        <a:pt x="40" y="9508"/>
                        <a:pt x="159" y="9151"/>
                        <a:pt x="396" y="8874"/>
                      </a:cubicBezTo>
                      <a:cubicBezTo>
                        <a:pt x="713" y="8438"/>
                        <a:pt x="1109" y="8082"/>
                        <a:pt x="1585" y="7805"/>
                      </a:cubicBez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5"/>
                <p:cNvSpPr/>
                <p:nvPr/>
              </p:nvSpPr>
              <p:spPr>
                <a:xfrm>
                  <a:off x="6680680" y="2523035"/>
                  <a:ext cx="847369" cy="51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94" h="30299" extrusionOk="0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110" y="952"/>
                        <a:pt x="595" y="1506"/>
                        <a:pt x="1" y="1863"/>
                      </a:cubicBezTo>
                      <a:lnTo>
                        <a:pt x="47535" y="29314"/>
                      </a:lnTo>
                      <a:lnTo>
                        <a:pt x="47535" y="29948"/>
                      </a:lnTo>
                      <a:cubicBezTo>
                        <a:pt x="47535" y="30158"/>
                        <a:pt x="47700" y="30299"/>
                        <a:pt x="47965" y="30299"/>
                      </a:cubicBezTo>
                      <a:cubicBezTo>
                        <a:pt x="48150" y="30299"/>
                        <a:pt x="48384" y="30230"/>
                        <a:pt x="48645" y="30067"/>
                      </a:cubicBezTo>
                      <a:cubicBezTo>
                        <a:pt x="49239" y="29710"/>
                        <a:pt x="49754" y="29275"/>
                        <a:pt x="49754" y="28680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5"/>
                <p:cNvSpPr/>
                <p:nvPr/>
              </p:nvSpPr>
              <p:spPr>
                <a:xfrm>
                  <a:off x="6680680" y="2523035"/>
                  <a:ext cx="847369" cy="51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94" h="30299" extrusionOk="0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110" y="952"/>
                        <a:pt x="595" y="1506"/>
                        <a:pt x="1" y="1863"/>
                      </a:cubicBezTo>
                      <a:lnTo>
                        <a:pt x="47535" y="29314"/>
                      </a:lnTo>
                      <a:lnTo>
                        <a:pt x="47535" y="29948"/>
                      </a:lnTo>
                      <a:cubicBezTo>
                        <a:pt x="47535" y="30158"/>
                        <a:pt x="47700" y="30299"/>
                        <a:pt x="47965" y="30299"/>
                      </a:cubicBezTo>
                      <a:cubicBezTo>
                        <a:pt x="48150" y="30299"/>
                        <a:pt x="48384" y="30230"/>
                        <a:pt x="48645" y="30067"/>
                      </a:cubicBezTo>
                      <a:cubicBezTo>
                        <a:pt x="49239" y="29710"/>
                        <a:pt x="49754" y="29275"/>
                        <a:pt x="49754" y="28680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5"/>
                <p:cNvSpPr/>
                <p:nvPr/>
              </p:nvSpPr>
              <p:spPr>
                <a:xfrm>
                  <a:off x="6108365" y="2547982"/>
                  <a:ext cx="1384629" cy="79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5" h="46516" extrusionOk="0">
                      <a:moveTo>
                        <a:pt x="32565" y="1"/>
                      </a:moveTo>
                      <a:cubicBezTo>
                        <a:pt x="32227" y="1"/>
                        <a:pt x="31902" y="106"/>
                        <a:pt x="31611" y="317"/>
                      </a:cubicBezTo>
                      <a:lnTo>
                        <a:pt x="753" y="18103"/>
                      </a:lnTo>
                      <a:cubicBezTo>
                        <a:pt x="1" y="18539"/>
                        <a:pt x="1" y="19292"/>
                        <a:pt x="753" y="19728"/>
                      </a:cubicBezTo>
                      <a:lnTo>
                        <a:pt x="46585" y="46189"/>
                      </a:lnTo>
                      <a:cubicBezTo>
                        <a:pt x="47021" y="46407"/>
                        <a:pt x="47506" y="46516"/>
                        <a:pt x="47991" y="46516"/>
                      </a:cubicBezTo>
                      <a:cubicBezTo>
                        <a:pt x="48476" y="46516"/>
                        <a:pt x="48962" y="46407"/>
                        <a:pt x="49397" y="46189"/>
                      </a:cubicBezTo>
                      <a:lnTo>
                        <a:pt x="80453" y="28244"/>
                      </a:lnTo>
                      <a:cubicBezTo>
                        <a:pt x="80778" y="28082"/>
                        <a:pt x="81076" y="27946"/>
                        <a:pt x="81260" y="27946"/>
                      </a:cubicBezTo>
                      <a:cubicBezTo>
                        <a:pt x="81301" y="27946"/>
                        <a:pt x="81336" y="27953"/>
                        <a:pt x="81364" y="27967"/>
                      </a:cubicBezTo>
                      <a:lnTo>
                        <a:pt x="81166" y="27848"/>
                      </a:lnTo>
                      <a:lnTo>
                        <a:pt x="33632" y="397"/>
                      </a:lnTo>
                      <a:lnTo>
                        <a:pt x="33077" y="80"/>
                      </a:lnTo>
                      <a:cubicBezTo>
                        <a:pt x="32905" y="27"/>
                        <a:pt x="32734" y="1"/>
                        <a:pt x="32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5"/>
                <p:cNvSpPr/>
                <p:nvPr/>
              </p:nvSpPr>
              <p:spPr>
                <a:xfrm>
                  <a:off x="6700897" y="2507634"/>
                  <a:ext cx="863553" cy="506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5" h="29784" extrusionOk="0">
                      <a:moveTo>
                        <a:pt x="2034" y="0"/>
                      </a:moveTo>
                      <a:cubicBezTo>
                        <a:pt x="1684" y="0"/>
                        <a:pt x="1331" y="63"/>
                        <a:pt x="991" y="193"/>
                      </a:cubicBezTo>
                      <a:lnTo>
                        <a:pt x="397" y="549"/>
                      </a:lnTo>
                      <a:cubicBezTo>
                        <a:pt x="357" y="589"/>
                        <a:pt x="278" y="629"/>
                        <a:pt x="159" y="708"/>
                      </a:cubicBezTo>
                      <a:cubicBezTo>
                        <a:pt x="80" y="747"/>
                        <a:pt x="40" y="827"/>
                        <a:pt x="1" y="906"/>
                      </a:cubicBezTo>
                      <a:lnTo>
                        <a:pt x="199" y="1025"/>
                      </a:lnTo>
                      <a:lnTo>
                        <a:pt x="48645" y="28991"/>
                      </a:lnTo>
                      <a:cubicBezTo>
                        <a:pt x="48645" y="28912"/>
                        <a:pt x="48685" y="28872"/>
                        <a:pt x="48724" y="28833"/>
                      </a:cubicBezTo>
                      <a:lnTo>
                        <a:pt x="48883" y="28753"/>
                      </a:lnTo>
                      <a:lnTo>
                        <a:pt x="49239" y="28555"/>
                      </a:lnTo>
                      <a:lnTo>
                        <a:pt x="49675" y="28318"/>
                      </a:lnTo>
                      <a:cubicBezTo>
                        <a:pt x="49748" y="28263"/>
                        <a:pt x="49839" y="28233"/>
                        <a:pt x="49931" y="28233"/>
                      </a:cubicBezTo>
                      <a:cubicBezTo>
                        <a:pt x="50037" y="28233"/>
                        <a:pt x="50145" y="28272"/>
                        <a:pt x="50229" y="28357"/>
                      </a:cubicBezTo>
                      <a:cubicBezTo>
                        <a:pt x="50229" y="28357"/>
                        <a:pt x="50269" y="28357"/>
                        <a:pt x="50269" y="28397"/>
                      </a:cubicBezTo>
                      <a:cubicBezTo>
                        <a:pt x="50348" y="28476"/>
                        <a:pt x="50388" y="28516"/>
                        <a:pt x="50428" y="28595"/>
                      </a:cubicBezTo>
                      <a:cubicBezTo>
                        <a:pt x="50467" y="28674"/>
                        <a:pt x="50507" y="28793"/>
                        <a:pt x="50546" y="28872"/>
                      </a:cubicBezTo>
                      <a:cubicBezTo>
                        <a:pt x="50586" y="28991"/>
                        <a:pt x="50626" y="29070"/>
                        <a:pt x="50665" y="29189"/>
                      </a:cubicBezTo>
                      <a:cubicBezTo>
                        <a:pt x="50665" y="29308"/>
                        <a:pt x="50705" y="29427"/>
                        <a:pt x="50705" y="29546"/>
                      </a:cubicBezTo>
                      <a:cubicBezTo>
                        <a:pt x="50744" y="29625"/>
                        <a:pt x="50744" y="29704"/>
                        <a:pt x="50744" y="29783"/>
                      </a:cubicBezTo>
                      <a:lnTo>
                        <a:pt x="50744" y="29031"/>
                      </a:lnTo>
                      <a:cubicBezTo>
                        <a:pt x="50665" y="28120"/>
                        <a:pt x="50111" y="27327"/>
                        <a:pt x="49318" y="26852"/>
                      </a:cubicBezTo>
                      <a:lnTo>
                        <a:pt x="3487" y="391"/>
                      </a:lnTo>
                      <a:cubicBezTo>
                        <a:pt x="3041" y="133"/>
                        <a:pt x="2541" y="0"/>
                        <a:pt x="2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5"/>
                <p:cNvSpPr/>
                <p:nvPr/>
              </p:nvSpPr>
              <p:spPr>
                <a:xfrm>
                  <a:off x="6925375" y="3150640"/>
                  <a:ext cx="639756" cy="4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4" h="23927" extrusionOk="0">
                      <a:moveTo>
                        <a:pt x="36484" y="0"/>
                      </a:moveTo>
                      <a:cubicBezTo>
                        <a:pt x="36523" y="792"/>
                        <a:pt x="36325" y="1624"/>
                        <a:pt x="35969" y="2377"/>
                      </a:cubicBezTo>
                      <a:cubicBezTo>
                        <a:pt x="35731" y="2179"/>
                        <a:pt x="35414" y="2060"/>
                        <a:pt x="35097" y="2060"/>
                      </a:cubicBezTo>
                      <a:cubicBezTo>
                        <a:pt x="34582" y="2100"/>
                        <a:pt x="34147" y="2258"/>
                        <a:pt x="33711" y="2496"/>
                      </a:cubicBezTo>
                      <a:cubicBezTo>
                        <a:pt x="33236" y="2773"/>
                        <a:pt x="32800" y="3169"/>
                        <a:pt x="32483" y="3605"/>
                      </a:cubicBezTo>
                      <a:cubicBezTo>
                        <a:pt x="32245" y="3882"/>
                        <a:pt x="32087" y="4239"/>
                        <a:pt x="32087" y="4635"/>
                      </a:cubicBezTo>
                      <a:lnTo>
                        <a:pt x="3328" y="21232"/>
                      </a:lnTo>
                      <a:lnTo>
                        <a:pt x="1387" y="22342"/>
                      </a:lnTo>
                      <a:cubicBezTo>
                        <a:pt x="952" y="22579"/>
                        <a:pt x="476" y="22658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45" y="5784"/>
                      </a:lnTo>
                      <a:cubicBezTo>
                        <a:pt x="32760" y="5467"/>
                        <a:pt x="33156" y="5110"/>
                        <a:pt x="33156" y="4952"/>
                      </a:cubicBezTo>
                      <a:lnTo>
                        <a:pt x="33156" y="4635"/>
                      </a:lnTo>
                      <a:cubicBezTo>
                        <a:pt x="33156" y="4318"/>
                        <a:pt x="33671" y="3763"/>
                        <a:pt x="34266" y="3407"/>
                      </a:cubicBezTo>
                      <a:cubicBezTo>
                        <a:pt x="34592" y="3223"/>
                        <a:pt x="34876" y="3134"/>
                        <a:pt x="35075" y="3134"/>
                      </a:cubicBezTo>
                      <a:cubicBezTo>
                        <a:pt x="35263" y="3134"/>
                        <a:pt x="35375" y="3213"/>
                        <a:pt x="35375" y="3367"/>
                      </a:cubicBezTo>
                      <a:lnTo>
                        <a:pt x="35375" y="3644"/>
                      </a:lnTo>
                      <a:cubicBezTo>
                        <a:pt x="35375" y="3743"/>
                        <a:pt x="35434" y="3793"/>
                        <a:pt x="35533" y="3793"/>
                      </a:cubicBezTo>
                      <a:cubicBezTo>
                        <a:pt x="35632" y="3793"/>
                        <a:pt x="35771" y="3743"/>
                        <a:pt x="35929" y="3644"/>
                      </a:cubicBezTo>
                      <a:lnTo>
                        <a:pt x="36484" y="3328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5"/>
                <p:cNvSpPr/>
                <p:nvPr/>
              </p:nvSpPr>
              <p:spPr>
                <a:xfrm>
                  <a:off x="6925375" y="3150640"/>
                  <a:ext cx="639756" cy="40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4" h="23927" extrusionOk="0">
                      <a:moveTo>
                        <a:pt x="36484" y="0"/>
                      </a:moveTo>
                      <a:cubicBezTo>
                        <a:pt x="36523" y="792"/>
                        <a:pt x="36325" y="1624"/>
                        <a:pt x="35969" y="2377"/>
                      </a:cubicBezTo>
                      <a:cubicBezTo>
                        <a:pt x="35731" y="2179"/>
                        <a:pt x="35414" y="2060"/>
                        <a:pt x="35097" y="2060"/>
                      </a:cubicBezTo>
                      <a:cubicBezTo>
                        <a:pt x="34582" y="2100"/>
                        <a:pt x="34147" y="2258"/>
                        <a:pt x="33711" y="2496"/>
                      </a:cubicBezTo>
                      <a:cubicBezTo>
                        <a:pt x="33236" y="2773"/>
                        <a:pt x="32800" y="3169"/>
                        <a:pt x="32483" y="3605"/>
                      </a:cubicBezTo>
                      <a:cubicBezTo>
                        <a:pt x="32245" y="3882"/>
                        <a:pt x="32087" y="4239"/>
                        <a:pt x="32087" y="4635"/>
                      </a:cubicBezTo>
                      <a:lnTo>
                        <a:pt x="3328" y="21232"/>
                      </a:lnTo>
                      <a:lnTo>
                        <a:pt x="1387" y="22342"/>
                      </a:lnTo>
                      <a:cubicBezTo>
                        <a:pt x="952" y="22579"/>
                        <a:pt x="476" y="22658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45" y="5784"/>
                      </a:lnTo>
                      <a:cubicBezTo>
                        <a:pt x="32760" y="5467"/>
                        <a:pt x="33156" y="5110"/>
                        <a:pt x="33156" y="4952"/>
                      </a:cubicBezTo>
                      <a:lnTo>
                        <a:pt x="33156" y="4635"/>
                      </a:lnTo>
                      <a:cubicBezTo>
                        <a:pt x="33156" y="4318"/>
                        <a:pt x="33671" y="3763"/>
                        <a:pt x="34266" y="3407"/>
                      </a:cubicBezTo>
                      <a:cubicBezTo>
                        <a:pt x="34592" y="3223"/>
                        <a:pt x="34876" y="3134"/>
                        <a:pt x="35075" y="3134"/>
                      </a:cubicBezTo>
                      <a:cubicBezTo>
                        <a:pt x="35263" y="3134"/>
                        <a:pt x="35375" y="3213"/>
                        <a:pt x="35375" y="3367"/>
                      </a:cubicBezTo>
                      <a:lnTo>
                        <a:pt x="35375" y="3644"/>
                      </a:lnTo>
                      <a:cubicBezTo>
                        <a:pt x="35375" y="3743"/>
                        <a:pt x="35434" y="3793"/>
                        <a:pt x="35533" y="3793"/>
                      </a:cubicBezTo>
                      <a:cubicBezTo>
                        <a:pt x="35632" y="3793"/>
                        <a:pt x="35771" y="3743"/>
                        <a:pt x="35929" y="3644"/>
                      </a:cubicBezTo>
                      <a:lnTo>
                        <a:pt x="36484" y="3328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5"/>
                <p:cNvSpPr/>
                <p:nvPr/>
              </p:nvSpPr>
              <p:spPr>
                <a:xfrm>
                  <a:off x="6924711" y="2987681"/>
                  <a:ext cx="639739" cy="373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3" h="21936" extrusionOk="0">
                      <a:moveTo>
                        <a:pt x="36715" y="0"/>
                      </a:moveTo>
                      <a:cubicBezTo>
                        <a:pt x="36640" y="0"/>
                        <a:pt x="36561" y="22"/>
                        <a:pt x="36483" y="69"/>
                      </a:cubicBezTo>
                      <a:lnTo>
                        <a:pt x="36048" y="346"/>
                      </a:lnTo>
                      <a:lnTo>
                        <a:pt x="35731" y="544"/>
                      </a:lnTo>
                      <a:lnTo>
                        <a:pt x="35572" y="624"/>
                      </a:lnTo>
                      <a:cubicBezTo>
                        <a:pt x="35453" y="743"/>
                        <a:pt x="35374" y="901"/>
                        <a:pt x="35414" y="1059"/>
                      </a:cubicBezTo>
                      <a:lnTo>
                        <a:pt x="35414" y="1416"/>
                      </a:lnTo>
                      <a:cubicBezTo>
                        <a:pt x="35295" y="1891"/>
                        <a:pt x="34978" y="2287"/>
                        <a:pt x="34542" y="2525"/>
                      </a:cubicBezTo>
                      <a:cubicBezTo>
                        <a:pt x="34225" y="2684"/>
                        <a:pt x="33948" y="2763"/>
                        <a:pt x="33750" y="2763"/>
                      </a:cubicBezTo>
                      <a:cubicBezTo>
                        <a:pt x="33552" y="2763"/>
                        <a:pt x="33433" y="2684"/>
                        <a:pt x="33433" y="2525"/>
                      </a:cubicBezTo>
                      <a:lnTo>
                        <a:pt x="33433" y="2169"/>
                      </a:lnTo>
                      <a:cubicBezTo>
                        <a:pt x="33422" y="2134"/>
                        <a:pt x="33380" y="2116"/>
                        <a:pt x="33313" y="2116"/>
                      </a:cubicBezTo>
                      <a:cubicBezTo>
                        <a:pt x="33152" y="2116"/>
                        <a:pt x="32847" y="2221"/>
                        <a:pt x="32482" y="2446"/>
                      </a:cubicBezTo>
                      <a:lnTo>
                        <a:pt x="25431" y="6486"/>
                      </a:lnTo>
                      <a:lnTo>
                        <a:pt x="3328" y="19242"/>
                      </a:lnTo>
                      <a:lnTo>
                        <a:pt x="1426" y="20351"/>
                      </a:lnTo>
                      <a:cubicBezTo>
                        <a:pt x="1046" y="20558"/>
                        <a:pt x="635" y="20675"/>
                        <a:pt x="195" y="20675"/>
                      </a:cubicBezTo>
                      <a:cubicBezTo>
                        <a:pt x="130" y="20675"/>
                        <a:pt x="66" y="20673"/>
                        <a:pt x="0" y="20668"/>
                      </a:cubicBezTo>
                      <a:lnTo>
                        <a:pt x="0" y="21935"/>
                      </a:lnTo>
                      <a:cubicBezTo>
                        <a:pt x="476" y="21935"/>
                        <a:pt x="951" y="21816"/>
                        <a:pt x="1387" y="21618"/>
                      </a:cubicBezTo>
                      <a:lnTo>
                        <a:pt x="4397" y="19875"/>
                      </a:lnTo>
                      <a:lnTo>
                        <a:pt x="32205" y="3793"/>
                      </a:lnTo>
                      <a:lnTo>
                        <a:pt x="32403" y="3713"/>
                      </a:lnTo>
                      <a:lnTo>
                        <a:pt x="32482" y="3634"/>
                      </a:lnTo>
                      <a:cubicBezTo>
                        <a:pt x="32760" y="3872"/>
                        <a:pt x="33116" y="3991"/>
                        <a:pt x="33473" y="3991"/>
                      </a:cubicBezTo>
                      <a:cubicBezTo>
                        <a:pt x="33948" y="3991"/>
                        <a:pt x="34423" y="3832"/>
                        <a:pt x="34820" y="3595"/>
                      </a:cubicBezTo>
                      <a:cubicBezTo>
                        <a:pt x="35533" y="3198"/>
                        <a:pt x="36364" y="2406"/>
                        <a:pt x="36444" y="1535"/>
                      </a:cubicBezTo>
                      <a:cubicBezTo>
                        <a:pt x="36444" y="1535"/>
                        <a:pt x="36444" y="1574"/>
                        <a:pt x="36444" y="1574"/>
                      </a:cubicBezTo>
                      <a:lnTo>
                        <a:pt x="36483" y="1852"/>
                      </a:lnTo>
                      <a:lnTo>
                        <a:pt x="36483" y="2169"/>
                      </a:lnTo>
                      <a:lnTo>
                        <a:pt x="36483" y="9536"/>
                      </a:lnTo>
                      <a:lnTo>
                        <a:pt x="37592" y="9536"/>
                      </a:lnTo>
                      <a:lnTo>
                        <a:pt x="37592" y="2169"/>
                      </a:lnTo>
                      <a:lnTo>
                        <a:pt x="37592" y="1733"/>
                      </a:lnTo>
                      <a:lnTo>
                        <a:pt x="37592" y="1574"/>
                      </a:lnTo>
                      <a:cubicBezTo>
                        <a:pt x="37553" y="1495"/>
                        <a:pt x="37553" y="1416"/>
                        <a:pt x="37553" y="1337"/>
                      </a:cubicBezTo>
                      <a:cubicBezTo>
                        <a:pt x="37513" y="1218"/>
                        <a:pt x="37513" y="1099"/>
                        <a:pt x="37474" y="980"/>
                      </a:cubicBezTo>
                      <a:cubicBezTo>
                        <a:pt x="37434" y="861"/>
                        <a:pt x="37394" y="743"/>
                        <a:pt x="37394" y="663"/>
                      </a:cubicBezTo>
                      <a:cubicBezTo>
                        <a:pt x="37355" y="544"/>
                        <a:pt x="37315" y="465"/>
                        <a:pt x="37236" y="386"/>
                      </a:cubicBezTo>
                      <a:cubicBezTo>
                        <a:pt x="37236" y="346"/>
                        <a:pt x="37236" y="346"/>
                        <a:pt x="37196" y="307"/>
                      </a:cubicBezTo>
                      <a:cubicBezTo>
                        <a:pt x="37157" y="267"/>
                        <a:pt x="37157" y="228"/>
                        <a:pt x="37117" y="188"/>
                      </a:cubicBezTo>
                      <a:cubicBezTo>
                        <a:pt x="37077" y="148"/>
                        <a:pt x="37077" y="148"/>
                        <a:pt x="37038" y="148"/>
                      </a:cubicBezTo>
                      <a:cubicBezTo>
                        <a:pt x="36942" y="52"/>
                        <a:pt x="36831" y="0"/>
                        <a:pt x="36715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5"/>
                <p:cNvSpPr/>
                <p:nvPr/>
              </p:nvSpPr>
              <p:spPr>
                <a:xfrm>
                  <a:off x="6924711" y="2987681"/>
                  <a:ext cx="639739" cy="373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3" h="21936" extrusionOk="0">
                      <a:moveTo>
                        <a:pt x="36715" y="0"/>
                      </a:moveTo>
                      <a:cubicBezTo>
                        <a:pt x="36640" y="0"/>
                        <a:pt x="36561" y="22"/>
                        <a:pt x="36483" y="69"/>
                      </a:cubicBezTo>
                      <a:lnTo>
                        <a:pt x="36048" y="346"/>
                      </a:lnTo>
                      <a:lnTo>
                        <a:pt x="35731" y="544"/>
                      </a:lnTo>
                      <a:lnTo>
                        <a:pt x="35572" y="624"/>
                      </a:lnTo>
                      <a:cubicBezTo>
                        <a:pt x="35453" y="743"/>
                        <a:pt x="35374" y="901"/>
                        <a:pt x="35414" y="1059"/>
                      </a:cubicBezTo>
                      <a:lnTo>
                        <a:pt x="35414" y="1416"/>
                      </a:lnTo>
                      <a:cubicBezTo>
                        <a:pt x="35295" y="1891"/>
                        <a:pt x="34978" y="2287"/>
                        <a:pt x="34542" y="2525"/>
                      </a:cubicBezTo>
                      <a:cubicBezTo>
                        <a:pt x="34225" y="2684"/>
                        <a:pt x="33948" y="2763"/>
                        <a:pt x="33750" y="2763"/>
                      </a:cubicBezTo>
                      <a:cubicBezTo>
                        <a:pt x="33552" y="2763"/>
                        <a:pt x="33433" y="2684"/>
                        <a:pt x="33433" y="2525"/>
                      </a:cubicBezTo>
                      <a:lnTo>
                        <a:pt x="33433" y="2169"/>
                      </a:lnTo>
                      <a:cubicBezTo>
                        <a:pt x="33422" y="2134"/>
                        <a:pt x="33380" y="2116"/>
                        <a:pt x="33313" y="2116"/>
                      </a:cubicBezTo>
                      <a:cubicBezTo>
                        <a:pt x="33152" y="2116"/>
                        <a:pt x="32847" y="2221"/>
                        <a:pt x="32482" y="2446"/>
                      </a:cubicBezTo>
                      <a:lnTo>
                        <a:pt x="25431" y="6486"/>
                      </a:lnTo>
                      <a:lnTo>
                        <a:pt x="3328" y="19242"/>
                      </a:lnTo>
                      <a:lnTo>
                        <a:pt x="1426" y="20351"/>
                      </a:lnTo>
                      <a:cubicBezTo>
                        <a:pt x="1046" y="20558"/>
                        <a:pt x="635" y="20675"/>
                        <a:pt x="195" y="20675"/>
                      </a:cubicBezTo>
                      <a:cubicBezTo>
                        <a:pt x="130" y="20675"/>
                        <a:pt x="66" y="20673"/>
                        <a:pt x="0" y="20668"/>
                      </a:cubicBezTo>
                      <a:lnTo>
                        <a:pt x="0" y="21935"/>
                      </a:lnTo>
                      <a:cubicBezTo>
                        <a:pt x="476" y="21935"/>
                        <a:pt x="951" y="21816"/>
                        <a:pt x="1387" y="21618"/>
                      </a:cubicBezTo>
                      <a:lnTo>
                        <a:pt x="4397" y="19875"/>
                      </a:lnTo>
                      <a:lnTo>
                        <a:pt x="32205" y="3793"/>
                      </a:lnTo>
                      <a:lnTo>
                        <a:pt x="32403" y="3713"/>
                      </a:lnTo>
                      <a:lnTo>
                        <a:pt x="32482" y="3634"/>
                      </a:lnTo>
                      <a:cubicBezTo>
                        <a:pt x="32760" y="3872"/>
                        <a:pt x="33116" y="3991"/>
                        <a:pt x="33473" y="3991"/>
                      </a:cubicBezTo>
                      <a:cubicBezTo>
                        <a:pt x="33948" y="3991"/>
                        <a:pt x="34423" y="3832"/>
                        <a:pt x="34820" y="3595"/>
                      </a:cubicBezTo>
                      <a:cubicBezTo>
                        <a:pt x="35533" y="3198"/>
                        <a:pt x="36364" y="2406"/>
                        <a:pt x="36444" y="1535"/>
                      </a:cubicBezTo>
                      <a:cubicBezTo>
                        <a:pt x="36444" y="1535"/>
                        <a:pt x="36444" y="1574"/>
                        <a:pt x="36444" y="1574"/>
                      </a:cubicBezTo>
                      <a:lnTo>
                        <a:pt x="36483" y="1852"/>
                      </a:lnTo>
                      <a:lnTo>
                        <a:pt x="36483" y="2169"/>
                      </a:lnTo>
                      <a:lnTo>
                        <a:pt x="36483" y="9536"/>
                      </a:lnTo>
                      <a:lnTo>
                        <a:pt x="37592" y="9536"/>
                      </a:lnTo>
                      <a:lnTo>
                        <a:pt x="37592" y="2169"/>
                      </a:lnTo>
                      <a:lnTo>
                        <a:pt x="37592" y="1733"/>
                      </a:lnTo>
                      <a:lnTo>
                        <a:pt x="37592" y="1574"/>
                      </a:lnTo>
                      <a:cubicBezTo>
                        <a:pt x="37553" y="1495"/>
                        <a:pt x="37553" y="1416"/>
                        <a:pt x="37553" y="1337"/>
                      </a:cubicBezTo>
                      <a:cubicBezTo>
                        <a:pt x="37513" y="1218"/>
                        <a:pt x="37513" y="1099"/>
                        <a:pt x="37474" y="980"/>
                      </a:cubicBezTo>
                      <a:cubicBezTo>
                        <a:pt x="37434" y="861"/>
                        <a:pt x="37394" y="743"/>
                        <a:pt x="37394" y="663"/>
                      </a:cubicBezTo>
                      <a:cubicBezTo>
                        <a:pt x="37355" y="544"/>
                        <a:pt x="37315" y="465"/>
                        <a:pt x="37236" y="386"/>
                      </a:cubicBezTo>
                      <a:cubicBezTo>
                        <a:pt x="37236" y="346"/>
                        <a:pt x="37236" y="346"/>
                        <a:pt x="37196" y="307"/>
                      </a:cubicBezTo>
                      <a:cubicBezTo>
                        <a:pt x="37157" y="267"/>
                        <a:pt x="37157" y="228"/>
                        <a:pt x="37117" y="188"/>
                      </a:cubicBezTo>
                      <a:cubicBezTo>
                        <a:pt x="37077" y="148"/>
                        <a:pt x="37077" y="148"/>
                        <a:pt x="37038" y="148"/>
                      </a:cubicBezTo>
                      <a:cubicBezTo>
                        <a:pt x="36942" y="52"/>
                        <a:pt x="36831" y="0"/>
                        <a:pt x="367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5"/>
                <p:cNvSpPr/>
                <p:nvPr/>
              </p:nvSpPr>
              <p:spPr>
                <a:xfrm>
                  <a:off x="6111053" y="2869528"/>
                  <a:ext cx="813675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4" h="28879" extrusionOk="0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100"/>
                      </a:cubicBezTo>
                      <a:lnTo>
                        <a:pt x="43377" y="26818"/>
                      </a:lnTo>
                      <a:lnTo>
                        <a:pt x="46387" y="28561"/>
                      </a:lnTo>
                      <a:cubicBezTo>
                        <a:pt x="46823" y="28759"/>
                        <a:pt x="47298" y="28878"/>
                        <a:pt x="47813" y="28878"/>
                      </a:cubicBezTo>
                      <a:lnTo>
                        <a:pt x="47813" y="27611"/>
                      </a:lnTo>
                      <a:cubicBezTo>
                        <a:pt x="47298" y="27611"/>
                        <a:pt x="46823" y="27492"/>
                        <a:pt x="46387" y="27294"/>
                      </a:cubicBezTo>
                      <a:lnTo>
                        <a:pt x="44525" y="26185"/>
                      </a:lnTo>
                      <a:lnTo>
                        <a:pt x="595" y="833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5"/>
                <p:cNvSpPr/>
                <p:nvPr/>
              </p:nvSpPr>
              <p:spPr>
                <a:xfrm>
                  <a:off x="6111053" y="2869528"/>
                  <a:ext cx="813675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4" h="28879" extrusionOk="0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100"/>
                      </a:cubicBezTo>
                      <a:lnTo>
                        <a:pt x="43377" y="26818"/>
                      </a:lnTo>
                      <a:lnTo>
                        <a:pt x="46387" y="28561"/>
                      </a:lnTo>
                      <a:cubicBezTo>
                        <a:pt x="46823" y="28759"/>
                        <a:pt x="47298" y="28878"/>
                        <a:pt x="47813" y="28878"/>
                      </a:cubicBezTo>
                      <a:lnTo>
                        <a:pt x="47813" y="27611"/>
                      </a:lnTo>
                      <a:cubicBezTo>
                        <a:pt x="47298" y="27611"/>
                        <a:pt x="46823" y="27492"/>
                        <a:pt x="46387" y="27294"/>
                      </a:cubicBezTo>
                      <a:lnTo>
                        <a:pt x="44525" y="26185"/>
                      </a:lnTo>
                      <a:lnTo>
                        <a:pt x="595" y="833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5"/>
                <p:cNvSpPr/>
                <p:nvPr/>
              </p:nvSpPr>
              <p:spPr>
                <a:xfrm>
                  <a:off x="6111053" y="3066369"/>
                  <a:ext cx="814338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53" h="28879" extrusionOk="0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060"/>
                      </a:cubicBezTo>
                      <a:lnTo>
                        <a:pt x="43416" y="26818"/>
                      </a:lnTo>
                      <a:lnTo>
                        <a:pt x="46427" y="28522"/>
                      </a:lnTo>
                      <a:cubicBezTo>
                        <a:pt x="46863" y="28759"/>
                        <a:pt x="47338" y="28878"/>
                        <a:pt x="47853" y="28878"/>
                      </a:cubicBezTo>
                      <a:lnTo>
                        <a:pt x="47853" y="27610"/>
                      </a:lnTo>
                      <a:cubicBezTo>
                        <a:pt x="47338" y="27610"/>
                        <a:pt x="46863" y="27492"/>
                        <a:pt x="46427" y="27254"/>
                      </a:cubicBezTo>
                      <a:lnTo>
                        <a:pt x="44525" y="26184"/>
                      </a:lnTo>
                      <a:lnTo>
                        <a:pt x="635" y="832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5"/>
                <p:cNvSpPr/>
                <p:nvPr/>
              </p:nvSpPr>
              <p:spPr>
                <a:xfrm>
                  <a:off x="6111053" y="3066369"/>
                  <a:ext cx="814338" cy="49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53" h="28879" extrusionOk="0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060"/>
                      </a:cubicBezTo>
                      <a:lnTo>
                        <a:pt x="43416" y="26818"/>
                      </a:lnTo>
                      <a:lnTo>
                        <a:pt x="46427" y="28522"/>
                      </a:lnTo>
                      <a:cubicBezTo>
                        <a:pt x="46863" y="28759"/>
                        <a:pt x="47338" y="28878"/>
                        <a:pt x="47853" y="28878"/>
                      </a:cubicBezTo>
                      <a:lnTo>
                        <a:pt x="47853" y="27610"/>
                      </a:lnTo>
                      <a:cubicBezTo>
                        <a:pt x="47338" y="27610"/>
                        <a:pt x="46863" y="27492"/>
                        <a:pt x="46427" y="27254"/>
                      </a:cubicBezTo>
                      <a:lnTo>
                        <a:pt x="44525" y="26184"/>
                      </a:lnTo>
                      <a:lnTo>
                        <a:pt x="635" y="832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2" name="Google Shape;292;p35"/>
              <p:cNvSpPr/>
              <p:nvPr/>
            </p:nvSpPr>
            <p:spPr>
              <a:xfrm>
                <a:off x="6411436" y="2125204"/>
                <a:ext cx="257288" cy="260861"/>
              </a:xfrm>
              <a:custGeom>
                <a:avLst/>
                <a:gdLst/>
                <a:ahLst/>
                <a:cxnLst/>
                <a:rect l="l" t="t" r="r" b="b"/>
                <a:pathLst>
                  <a:path w="11449" h="11608" extrusionOk="0">
                    <a:moveTo>
                      <a:pt x="4556" y="1"/>
                    </a:moveTo>
                    <a:lnTo>
                      <a:pt x="1" y="8082"/>
                    </a:lnTo>
                    <a:lnTo>
                      <a:pt x="6616" y="11607"/>
                    </a:lnTo>
                    <a:lnTo>
                      <a:pt x="11449" y="4438"/>
                    </a:lnTo>
                    <a:lnTo>
                      <a:pt x="4556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6501352" y="1710234"/>
                <a:ext cx="374796" cy="528036"/>
              </a:xfrm>
              <a:custGeom>
                <a:avLst/>
                <a:gdLst/>
                <a:ahLst/>
                <a:cxnLst/>
                <a:rect l="l" t="t" r="r" b="b"/>
                <a:pathLst>
                  <a:path w="16678" h="23497" extrusionOk="0">
                    <a:moveTo>
                      <a:pt x="14504" y="1"/>
                    </a:moveTo>
                    <a:cubicBezTo>
                      <a:pt x="12265" y="1"/>
                      <a:pt x="9695" y="755"/>
                      <a:pt x="7844" y="3928"/>
                    </a:cubicBezTo>
                    <a:cubicBezTo>
                      <a:pt x="5348" y="8206"/>
                      <a:pt x="1" y="18704"/>
                      <a:pt x="1" y="18704"/>
                    </a:cubicBezTo>
                    <a:cubicBezTo>
                      <a:pt x="1" y="18704"/>
                      <a:pt x="3130" y="22744"/>
                      <a:pt x="7646" y="23497"/>
                    </a:cubicBezTo>
                    <a:lnTo>
                      <a:pt x="15093" y="11771"/>
                    </a:lnTo>
                    <a:lnTo>
                      <a:pt x="16677" y="205"/>
                    </a:lnTo>
                    <a:cubicBezTo>
                      <a:pt x="16023" y="92"/>
                      <a:pt x="15284" y="1"/>
                      <a:pt x="14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6615314" y="3944823"/>
                <a:ext cx="126408" cy="217242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9667" extrusionOk="0">
                    <a:moveTo>
                      <a:pt x="0" y="1"/>
                    </a:moveTo>
                    <a:lnTo>
                      <a:pt x="0" y="9666"/>
                    </a:lnTo>
                    <a:lnTo>
                      <a:pt x="5625" y="9666"/>
                    </a:lnTo>
                    <a:lnTo>
                      <a:pt x="56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6240527" y="3660850"/>
                <a:ext cx="133554" cy="23504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10459" extrusionOk="0">
                    <a:moveTo>
                      <a:pt x="5665" y="1"/>
                    </a:moveTo>
                    <a:lnTo>
                      <a:pt x="0" y="199"/>
                    </a:lnTo>
                    <a:lnTo>
                      <a:pt x="277" y="10458"/>
                    </a:lnTo>
                    <a:lnTo>
                      <a:pt x="5942" y="10260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6403189" y="4081034"/>
                <a:ext cx="370594" cy="338616"/>
              </a:xfrm>
              <a:custGeom>
                <a:avLst/>
                <a:gdLst/>
                <a:ahLst/>
                <a:cxnLst/>
                <a:rect l="l" t="t" r="r" b="b"/>
                <a:pathLst>
                  <a:path w="16491" h="15068" extrusionOk="0">
                    <a:moveTo>
                      <a:pt x="9439" y="1"/>
                    </a:moveTo>
                    <a:cubicBezTo>
                      <a:pt x="8884" y="238"/>
                      <a:pt x="7617" y="5031"/>
                      <a:pt x="5399" y="7091"/>
                    </a:cubicBezTo>
                    <a:cubicBezTo>
                      <a:pt x="3616" y="8715"/>
                      <a:pt x="1160" y="10577"/>
                      <a:pt x="526" y="12399"/>
                    </a:cubicBezTo>
                    <a:cubicBezTo>
                      <a:pt x="0" y="14013"/>
                      <a:pt x="3078" y="15068"/>
                      <a:pt x="4944" y="15068"/>
                    </a:cubicBezTo>
                    <a:cubicBezTo>
                      <a:pt x="5185" y="15068"/>
                      <a:pt x="5406" y="15050"/>
                      <a:pt x="5597" y="15014"/>
                    </a:cubicBezTo>
                    <a:cubicBezTo>
                      <a:pt x="7538" y="14697"/>
                      <a:pt x="10905" y="13310"/>
                      <a:pt x="11737" y="12043"/>
                    </a:cubicBezTo>
                    <a:cubicBezTo>
                      <a:pt x="12568" y="10815"/>
                      <a:pt x="12965" y="8913"/>
                      <a:pt x="13638" y="8002"/>
                    </a:cubicBezTo>
                    <a:cubicBezTo>
                      <a:pt x="14351" y="7091"/>
                      <a:pt x="15896" y="6022"/>
                      <a:pt x="16292" y="4992"/>
                    </a:cubicBezTo>
                    <a:cubicBezTo>
                      <a:pt x="16490" y="4398"/>
                      <a:pt x="16252" y="3090"/>
                      <a:pt x="15975" y="2021"/>
                    </a:cubicBezTo>
                    <a:cubicBezTo>
                      <a:pt x="15712" y="1080"/>
                      <a:pt x="15448" y="31"/>
                      <a:pt x="15117" y="31"/>
                    </a:cubicBezTo>
                    <a:cubicBezTo>
                      <a:pt x="15099" y="31"/>
                      <a:pt x="15082" y="34"/>
                      <a:pt x="15064" y="40"/>
                    </a:cubicBezTo>
                    <a:lnTo>
                      <a:pt x="15064" y="634"/>
                    </a:lnTo>
                    <a:cubicBezTo>
                      <a:pt x="14668" y="1110"/>
                      <a:pt x="13519" y="1545"/>
                      <a:pt x="12252" y="1585"/>
                    </a:cubicBezTo>
                    <a:cubicBezTo>
                      <a:pt x="12184" y="1588"/>
                      <a:pt x="12110" y="1590"/>
                      <a:pt x="12029" y="1590"/>
                    </a:cubicBezTo>
                    <a:cubicBezTo>
                      <a:pt x="11107" y="1590"/>
                      <a:pt x="9403" y="1376"/>
                      <a:pt x="9439" y="793"/>
                    </a:cubicBez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5936957" y="3849491"/>
                <a:ext cx="485181" cy="248478"/>
              </a:xfrm>
              <a:custGeom>
                <a:avLst/>
                <a:gdLst/>
                <a:ahLst/>
                <a:cxnLst/>
                <a:rect l="l" t="t" r="r" b="b"/>
                <a:pathLst>
                  <a:path w="21590" h="11057" extrusionOk="0">
                    <a:moveTo>
                      <a:pt x="19447" y="0"/>
                    </a:moveTo>
                    <a:cubicBezTo>
                      <a:pt x="19435" y="0"/>
                      <a:pt x="19423" y="2"/>
                      <a:pt x="19410" y="4"/>
                    </a:cubicBezTo>
                    <a:lnTo>
                      <a:pt x="19410" y="480"/>
                    </a:lnTo>
                    <a:cubicBezTo>
                      <a:pt x="18971" y="1153"/>
                      <a:pt x="17330" y="1572"/>
                      <a:pt x="15826" y="1572"/>
                    </a:cubicBezTo>
                    <a:cubicBezTo>
                      <a:pt x="15028" y="1572"/>
                      <a:pt x="14268" y="1454"/>
                      <a:pt x="13746" y="1193"/>
                    </a:cubicBezTo>
                    <a:lnTo>
                      <a:pt x="13746" y="321"/>
                    </a:lnTo>
                    <a:cubicBezTo>
                      <a:pt x="13469" y="321"/>
                      <a:pt x="13231" y="757"/>
                      <a:pt x="12557" y="1430"/>
                    </a:cubicBezTo>
                    <a:cubicBezTo>
                      <a:pt x="11607" y="2421"/>
                      <a:pt x="10458" y="3213"/>
                      <a:pt x="9230" y="3847"/>
                    </a:cubicBezTo>
                    <a:cubicBezTo>
                      <a:pt x="7131" y="4877"/>
                      <a:pt x="3011" y="6501"/>
                      <a:pt x="1149" y="7372"/>
                    </a:cubicBezTo>
                    <a:cubicBezTo>
                      <a:pt x="0" y="7887"/>
                      <a:pt x="40" y="9274"/>
                      <a:pt x="1228" y="10106"/>
                    </a:cubicBezTo>
                    <a:cubicBezTo>
                      <a:pt x="2047" y="10634"/>
                      <a:pt x="3605" y="11056"/>
                      <a:pt x="5586" y="11056"/>
                    </a:cubicBezTo>
                    <a:cubicBezTo>
                      <a:pt x="6576" y="11056"/>
                      <a:pt x="7672" y="10951"/>
                      <a:pt x="8834" y="10700"/>
                    </a:cubicBezTo>
                    <a:cubicBezTo>
                      <a:pt x="10693" y="10274"/>
                      <a:pt x="13083" y="8598"/>
                      <a:pt x="14669" y="8598"/>
                    </a:cubicBezTo>
                    <a:cubicBezTo>
                      <a:pt x="14705" y="8598"/>
                      <a:pt x="14741" y="8599"/>
                      <a:pt x="14776" y="8600"/>
                    </a:cubicBezTo>
                    <a:cubicBezTo>
                      <a:pt x="15156" y="8619"/>
                      <a:pt x="15615" y="8634"/>
                      <a:pt x="16108" y="8634"/>
                    </a:cubicBezTo>
                    <a:cubicBezTo>
                      <a:pt x="17666" y="8634"/>
                      <a:pt x="19568" y="8489"/>
                      <a:pt x="20440" y="7887"/>
                    </a:cubicBezTo>
                    <a:cubicBezTo>
                      <a:pt x="21589" y="7095"/>
                      <a:pt x="21114" y="5392"/>
                      <a:pt x="20797" y="3926"/>
                    </a:cubicBezTo>
                    <a:cubicBezTo>
                      <a:pt x="20449" y="2341"/>
                      <a:pt x="19950" y="0"/>
                      <a:pt x="19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6119441" y="2480417"/>
                <a:ext cx="1162615" cy="1558288"/>
              </a:xfrm>
              <a:custGeom>
                <a:avLst/>
                <a:gdLst/>
                <a:ahLst/>
                <a:cxnLst/>
                <a:rect l="l" t="t" r="r" b="b"/>
                <a:pathLst>
                  <a:path w="51735" h="69342" extrusionOk="0">
                    <a:moveTo>
                      <a:pt x="25115" y="0"/>
                    </a:moveTo>
                    <a:cubicBezTo>
                      <a:pt x="25115" y="0"/>
                      <a:pt x="22976" y="1704"/>
                      <a:pt x="21075" y="3328"/>
                    </a:cubicBezTo>
                    <a:cubicBezTo>
                      <a:pt x="17708" y="6140"/>
                      <a:pt x="1" y="18341"/>
                      <a:pt x="1" y="22381"/>
                    </a:cubicBezTo>
                    <a:cubicBezTo>
                      <a:pt x="1" y="25075"/>
                      <a:pt x="5190" y="57755"/>
                      <a:pt x="5190" y="57755"/>
                    </a:cubicBezTo>
                    <a:cubicBezTo>
                      <a:pt x="5802" y="58236"/>
                      <a:pt x="6607" y="58403"/>
                      <a:pt x="7432" y="58403"/>
                    </a:cubicBezTo>
                    <a:cubicBezTo>
                      <a:pt x="9329" y="58403"/>
                      <a:pt x="11330" y="57518"/>
                      <a:pt x="11330" y="57518"/>
                    </a:cubicBezTo>
                    <a:cubicBezTo>
                      <a:pt x="11330" y="57518"/>
                      <a:pt x="12241" y="42584"/>
                      <a:pt x="12439" y="35097"/>
                    </a:cubicBezTo>
                    <a:cubicBezTo>
                      <a:pt x="12439" y="32403"/>
                      <a:pt x="12281" y="29749"/>
                      <a:pt x="11924" y="27095"/>
                    </a:cubicBezTo>
                    <a:lnTo>
                      <a:pt x="29908" y="16677"/>
                    </a:lnTo>
                    <a:lnTo>
                      <a:pt x="29908" y="16677"/>
                    </a:lnTo>
                    <a:cubicBezTo>
                      <a:pt x="27928" y="19648"/>
                      <a:pt x="19490" y="30344"/>
                      <a:pt x="19054" y="32126"/>
                    </a:cubicBezTo>
                    <a:cubicBezTo>
                      <a:pt x="18579" y="34146"/>
                      <a:pt x="19015" y="38900"/>
                      <a:pt x="19886" y="48288"/>
                    </a:cubicBezTo>
                    <a:cubicBezTo>
                      <a:pt x="20520" y="55260"/>
                      <a:pt x="21669" y="68609"/>
                      <a:pt x="21669" y="68609"/>
                    </a:cubicBezTo>
                    <a:cubicBezTo>
                      <a:pt x="22541" y="69160"/>
                      <a:pt x="23550" y="69341"/>
                      <a:pt x="24503" y="69341"/>
                    </a:cubicBezTo>
                    <a:cubicBezTo>
                      <a:pt x="26362" y="69341"/>
                      <a:pt x="28007" y="68649"/>
                      <a:pt x="28007" y="68649"/>
                    </a:cubicBezTo>
                    <a:cubicBezTo>
                      <a:pt x="28007" y="68649"/>
                      <a:pt x="30304" y="50704"/>
                      <a:pt x="30265" y="45198"/>
                    </a:cubicBezTo>
                    <a:cubicBezTo>
                      <a:pt x="30186" y="38939"/>
                      <a:pt x="30067" y="36167"/>
                      <a:pt x="30067" y="36167"/>
                    </a:cubicBezTo>
                    <a:cubicBezTo>
                      <a:pt x="30067" y="36167"/>
                      <a:pt x="37276" y="29551"/>
                      <a:pt x="41752" y="25075"/>
                    </a:cubicBezTo>
                    <a:cubicBezTo>
                      <a:pt x="50031" y="16677"/>
                      <a:pt x="51735" y="15014"/>
                      <a:pt x="50467" y="6259"/>
                    </a:cubicBezTo>
                    <a:lnTo>
                      <a:pt x="251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6387412" y="2723444"/>
                <a:ext cx="404168" cy="365897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282" extrusionOk="0">
                    <a:moveTo>
                      <a:pt x="13865" y="1"/>
                    </a:moveTo>
                    <a:lnTo>
                      <a:pt x="13865" y="1"/>
                    </a:lnTo>
                    <a:cubicBezTo>
                      <a:pt x="13944" y="1506"/>
                      <a:pt x="14182" y="3011"/>
                      <a:pt x="14498" y="4477"/>
                    </a:cubicBezTo>
                    <a:cubicBezTo>
                      <a:pt x="15013" y="6418"/>
                      <a:pt x="0" y="16281"/>
                      <a:pt x="0" y="16281"/>
                    </a:cubicBezTo>
                    <a:lnTo>
                      <a:pt x="17984" y="5863"/>
                    </a:lnTo>
                    <a:cubicBezTo>
                      <a:pt x="16083" y="4318"/>
                      <a:pt x="14657" y="2298"/>
                      <a:pt x="13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6658935" y="1142401"/>
                <a:ext cx="361425" cy="360549"/>
              </a:xfrm>
              <a:custGeom>
                <a:avLst/>
                <a:gdLst/>
                <a:ahLst/>
                <a:cxnLst/>
                <a:rect l="l" t="t" r="r" b="b"/>
                <a:pathLst>
                  <a:path w="16083" h="16044" extrusionOk="0">
                    <a:moveTo>
                      <a:pt x="8041" y="1"/>
                    </a:moveTo>
                    <a:cubicBezTo>
                      <a:pt x="3605" y="1"/>
                      <a:pt x="0" y="3566"/>
                      <a:pt x="0" y="8003"/>
                    </a:cubicBezTo>
                    <a:cubicBezTo>
                      <a:pt x="0" y="12439"/>
                      <a:pt x="3605" y="16044"/>
                      <a:pt x="8041" y="16044"/>
                    </a:cubicBezTo>
                    <a:cubicBezTo>
                      <a:pt x="12478" y="16044"/>
                      <a:pt x="16083" y="12439"/>
                      <a:pt x="16083" y="8003"/>
                    </a:cubicBezTo>
                    <a:cubicBezTo>
                      <a:pt x="16083" y="3566"/>
                      <a:pt x="12478" y="1"/>
                      <a:pt x="8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6667834" y="1714819"/>
                <a:ext cx="595544" cy="979531"/>
              </a:xfrm>
              <a:custGeom>
                <a:avLst/>
                <a:gdLst/>
                <a:ahLst/>
                <a:cxnLst/>
                <a:rect l="l" t="t" r="r" b="b"/>
                <a:pathLst>
                  <a:path w="26501" h="43588" extrusionOk="0">
                    <a:moveTo>
                      <a:pt x="9269" y="1"/>
                    </a:moveTo>
                    <a:cubicBezTo>
                      <a:pt x="2535" y="397"/>
                      <a:pt x="40" y="6141"/>
                      <a:pt x="40" y="10538"/>
                    </a:cubicBezTo>
                    <a:cubicBezTo>
                      <a:pt x="40" y="14935"/>
                      <a:pt x="0" y="34582"/>
                      <a:pt x="0" y="34582"/>
                    </a:cubicBezTo>
                    <a:cubicBezTo>
                      <a:pt x="2907" y="40760"/>
                      <a:pt x="11564" y="43587"/>
                      <a:pt x="18301" y="43587"/>
                    </a:cubicBezTo>
                    <a:cubicBezTo>
                      <a:pt x="21845" y="43587"/>
                      <a:pt x="24858" y="42805"/>
                      <a:pt x="26224" y="41316"/>
                    </a:cubicBezTo>
                    <a:lnTo>
                      <a:pt x="26501" y="22699"/>
                    </a:lnTo>
                    <a:lnTo>
                      <a:pt x="26501" y="11607"/>
                    </a:lnTo>
                    <a:cubicBezTo>
                      <a:pt x="26501" y="6497"/>
                      <a:pt x="24520" y="4873"/>
                      <a:pt x="24520" y="4873"/>
                    </a:cubicBezTo>
                    <a:lnTo>
                      <a:pt x="17984" y="2021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7074669" y="1450421"/>
                <a:ext cx="76564" cy="188747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8399" extrusionOk="0">
                    <a:moveTo>
                      <a:pt x="3407" y="1"/>
                    </a:moveTo>
                    <a:lnTo>
                      <a:pt x="79" y="4120"/>
                    </a:lnTo>
                    <a:lnTo>
                      <a:pt x="0" y="8399"/>
                    </a:lnTo>
                    <a:cubicBezTo>
                      <a:pt x="673" y="8201"/>
                      <a:pt x="1268" y="7725"/>
                      <a:pt x="1585" y="7131"/>
                    </a:cubicBezTo>
                    <a:cubicBezTo>
                      <a:pt x="2139" y="6141"/>
                      <a:pt x="3407" y="1"/>
                      <a:pt x="3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7096018" y="1253419"/>
                <a:ext cx="98834" cy="203264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9045" extrusionOk="0">
                    <a:moveTo>
                      <a:pt x="1108" y="0"/>
                    </a:moveTo>
                    <a:cubicBezTo>
                      <a:pt x="1017" y="0"/>
                      <a:pt x="925" y="4"/>
                      <a:pt x="833" y="12"/>
                    </a:cubicBezTo>
                    <a:lnTo>
                      <a:pt x="1" y="9044"/>
                    </a:lnTo>
                    <a:lnTo>
                      <a:pt x="1" y="9044"/>
                    </a:lnTo>
                    <a:lnTo>
                      <a:pt x="2457" y="8767"/>
                    </a:lnTo>
                    <a:cubicBezTo>
                      <a:pt x="3804" y="5400"/>
                      <a:pt x="4398" y="1993"/>
                      <a:pt x="3328" y="884"/>
                    </a:cubicBezTo>
                    <a:cubicBezTo>
                      <a:pt x="2723" y="314"/>
                      <a:pt x="1925" y="0"/>
                      <a:pt x="1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6679408" y="1169100"/>
                <a:ext cx="543924" cy="629500"/>
              </a:xfrm>
              <a:custGeom>
                <a:avLst/>
                <a:gdLst/>
                <a:ahLst/>
                <a:cxnLst/>
                <a:rect l="l" t="t" r="r" b="b"/>
                <a:pathLst>
                  <a:path w="24204" h="28012" extrusionOk="0">
                    <a:moveTo>
                      <a:pt x="8568" y="0"/>
                    </a:moveTo>
                    <a:cubicBezTo>
                      <a:pt x="4887" y="0"/>
                      <a:pt x="1395" y="1765"/>
                      <a:pt x="832" y="6339"/>
                    </a:cubicBezTo>
                    <a:cubicBezTo>
                      <a:pt x="0" y="13073"/>
                      <a:pt x="357" y="15846"/>
                      <a:pt x="1347" y="19292"/>
                    </a:cubicBezTo>
                    <a:cubicBezTo>
                      <a:pt x="1941" y="21432"/>
                      <a:pt x="3169" y="22976"/>
                      <a:pt x="5150" y="23293"/>
                    </a:cubicBezTo>
                    <a:cubicBezTo>
                      <a:pt x="5387" y="23333"/>
                      <a:pt x="5674" y="23349"/>
                      <a:pt x="5981" y="23349"/>
                    </a:cubicBezTo>
                    <a:cubicBezTo>
                      <a:pt x="7208" y="23349"/>
                      <a:pt x="8754" y="23095"/>
                      <a:pt x="8754" y="23095"/>
                    </a:cubicBezTo>
                    <a:lnTo>
                      <a:pt x="8754" y="26066"/>
                    </a:lnTo>
                    <a:cubicBezTo>
                      <a:pt x="7957" y="27274"/>
                      <a:pt x="9929" y="28012"/>
                      <a:pt x="12270" y="28012"/>
                    </a:cubicBezTo>
                    <a:cubicBezTo>
                      <a:pt x="14228" y="28012"/>
                      <a:pt x="16444" y="27495"/>
                      <a:pt x="17509" y="26304"/>
                    </a:cubicBezTo>
                    <a:lnTo>
                      <a:pt x="17707" y="16638"/>
                    </a:lnTo>
                    <a:cubicBezTo>
                      <a:pt x="17707" y="16638"/>
                      <a:pt x="17963" y="17739"/>
                      <a:pt x="19462" y="17739"/>
                    </a:cubicBezTo>
                    <a:cubicBezTo>
                      <a:pt x="19828" y="17739"/>
                      <a:pt x="20268" y="17673"/>
                      <a:pt x="20797" y="17510"/>
                    </a:cubicBezTo>
                    <a:cubicBezTo>
                      <a:pt x="22342" y="17035"/>
                      <a:pt x="24203" y="14182"/>
                      <a:pt x="23213" y="12123"/>
                    </a:cubicBezTo>
                    <a:cubicBezTo>
                      <a:pt x="22739" y="11137"/>
                      <a:pt x="22039" y="10813"/>
                      <a:pt x="21372" y="10813"/>
                    </a:cubicBezTo>
                    <a:cubicBezTo>
                      <a:pt x="20645" y="10813"/>
                      <a:pt x="19958" y="11198"/>
                      <a:pt x="19648" y="11528"/>
                    </a:cubicBezTo>
                    <a:cubicBezTo>
                      <a:pt x="19135" y="12076"/>
                      <a:pt x="18533" y="12859"/>
                      <a:pt x="18073" y="12859"/>
                    </a:cubicBezTo>
                    <a:cubicBezTo>
                      <a:pt x="18000" y="12859"/>
                      <a:pt x="17930" y="12839"/>
                      <a:pt x="17865" y="12796"/>
                    </a:cubicBezTo>
                    <a:cubicBezTo>
                      <a:pt x="17865" y="12796"/>
                      <a:pt x="19608" y="4715"/>
                      <a:pt x="14974" y="1784"/>
                    </a:cubicBezTo>
                    <a:cubicBezTo>
                      <a:pt x="13201" y="678"/>
                      <a:pt x="10848" y="0"/>
                      <a:pt x="8568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6852093" y="1372079"/>
                <a:ext cx="135352" cy="122880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468" extrusionOk="0">
                    <a:moveTo>
                      <a:pt x="3430" y="472"/>
                    </a:moveTo>
                    <a:cubicBezTo>
                      <a:pt x="4675" y="472"/>
                      <a:pt x="5705" y="1474"/>
                      <a:pt x="5705" y="2734"/>
                    </a:cubicBezTo>
                    <a:cubicBezTo>
                      <a:pt x="5705" y="3994"/>
                      <a:pt x="4675" y="4996"/>
                      <a:pt x="3430" y="4996"/>
                    </a:cubicBezTo>
                    <a:cubicBezTo>
                      <a:pt x="3383" y="4996"/>
                      <a:pt x="3336" y="4995"/>
                      <a:pt x="3289" y="4992"/>
                    </a:cubicBezTo>
                    <a:lnTo>
                      <a:pt x="2893" y="4992"/>
                    </a:lnTo>
                    <a:cubicBezTo>
                      <a:pt x="1" y="4873"/>
                      <a:pt x="1" y="595"/>
                      <a:pt x="2893" y="476"/>
                    </a:cubicBezTo>
                    <a:lnTo>
                      <a:pt x="3289" y="476"/>
                    </a:lnTo>
                    <a:cubicBezTo>
                      <a:pt x="3336" y="473"/>
                      <a:pt x="3383" y="472"/>
                      <a:pt x="3430" y="472"/>
                    </a:cubicBezTo>
                    <a:close/>
                    <a:moveTo>
                      <a:pt x="2893" y="1"/>
                    </a:moveTo>
                    <a:cubicBezTo>
                      <a:pt x="1387" y="1"/>
                      <a:pt x="159" y="1229"/>
                      <a:pt x="159" y="2734"/>
                    </a:cubicBezTo>
                    <a:cubicBezTo>
                      <a:pt x="159" y="4239"/>
                      <a:pt x="1387" y="5467"/>
                      <a:pt x="2893" y="5467"/>
                    </a:cubicBezTo>
                    <a:lnTo>
                      <a:pt x="3289" y="5467"/>
                    </a:lnTo>
                    <a:cubicBezTo>
                      <a:pt x="4834" y="5467"/>
                      <a:pt x="6022" y="4239"/>
                      <a:pt x="6022" y="2734"/>
                    </a:cubicBezTo>
                    <a:cubicBezTo>
                      <a:pt x="6022" y="1229"/>
                      <a:pt x="4834" y="1"/>
                      <a:pt x="3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6664261" y="1372079"/>
                <a:ext cx="136228" cy="122880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5468" extrusionOk="0">
                    <a:moveTo>
                      <a:pt x="3465" y="472"/>
                    </a:moveTo>
                    <a:cubicBezTo>
                      <a:pt x="4675" y="472"/>
                      <a:pt x="5705" y="1474"/>
                      <a:pt x="5705" y="2734"/>
                    </a:cubicBezTo>
                    <a:cubicBezTo>
                      <a:pt x="5705" y="3994"/>
                      <a:pt x="4675" y="4996"/>
                      <a:pt x="3465" y="4996"/>
                    </a:cubicBezTo>
                    <a:cubicBezTo>
                      <a:pt x="3420" y="4996"/>
                      <a:pt x="3374" y="4995"/>
                      <a:pt x="3328" y="4992"/>
                    </a:cubicBezTo>
                    <a:lnTo>
                      <a:pt x="2892" y="4992"/>
                    </a:lnTo>
                    <a:cubicBezTo>
                      <a:pt x="1" y="4873"/>
                      <a:pt x="1" y="595"/>
                      <a:pt x="2892" y="476"/>
                    </a:cubicBezTo>
                    <a:lnTo>
                      <a:pt x="3328" y="476"/>
                    </a:lnTo>
                    <a:cubicBezTo>
                      <a:pt x="3374" y="473"/>
                      <a:pt x="3420" y="472"/>
                      <a:pt x="3465" y="472"/>
                    </a:cubicBezTo>
                    <a:close/>
                    <a:moveTo>
                      <a:pt x="2892" y="1"/>
                    </a:moveTo>
                    <a:cubicBezTo>
                      <a:pt x="1387" y="1"/>
                      <a:pt x="159" y="1229"/>
                      <a:pt x="159" y="2734"/>
                    </a:cubicBezTo>
                    <a:cubicBezTo>
                      <a:pt x="159" y="4239"/>
                      <a:pt x="1387" y="5467"/>
                      <a:pt x="2892" y="5467"/>
                    </a:cubicBezTo>
                    <a:lnTo>
                      <a:pt x="3328" y="5467"/>
                    </a:lnTo>
                    <a:cubicBezTo>
                      <a:pt x="4833" y="5467"/>
                      <a:pt x="6061" y="4239"/>
                      <a:pt x="6061" y="2734"/>
                    </a:cubicBezTo>
                    <a:cubicBezTo>
                      <a:pt x="6061" y="1229"/>
                      <a:pt x="4833" y="1"/>
                      <a:pt x="3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6787123" y="1394035"/>
                <a:ext cx="78362" cy="2703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203" extrusionOk="0">
                    <a:moveTo>
                      <a:pt x="1448" y="1"/>
                    </a:moveTo>
                    <a:cubicBezTo>
                      <a:pt x="889" y="1"/>
                      <a:pt x="351" y="266"/>
                      <a:pt x="0" y="688"/>
                    </a:cubicBezTo>
                    <a:lnTo>
                      <a:pt x="357" y="965"/>
                    </a:lnTo>
                    <a:cubicBezTo>
                      <a:pt x="642" y="644"/>
                      <a:pt x="1056" y="484"/>
                      <a:pt x="1482" y="484"/>
                    </a:cubicBezTo>
                    <a:cubicBezTo>
                      <a:pt x="1529" y="484"/>
                      <a:pt x="1577" y="486"/>
                      <a:pt x="1624" y="490"/>
                    </a:cubicBezTo>
                    <a:cubicBezTo>
                      <a:pt x="2179" y="490"/>
                      <a:pt x="2733" y="767"/>
                      <a:pt x="3090" y="1203"/>
                    </a:cubicBezTo>
                    <a:lnTo>
                      <a:pt x="3486" y="965"/>
                    </a:lnTo>
                    <a:cubicBezTo>
                      <a:pt x="3050" y="371"/>
                      <a:pt x="2377" y="14"/>
                      <a:pt x="1664" y="14"/>
                    </a:cubicBezTo>
                    <a:cubicBezTo>
                      <a:pt x="1592" y="5"/>
                      <a:pt x="1519" y="1"/>
                      <a:pt x="1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6982079" y="1421048"/>
                <a:ext cx="130880" cy="10697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476" extrusionOk="0">
                    <a:moveTo>
                      <a:pt x="0" y="1"/>
                    </a:moveTo>
                    <a:lnTo>
                      <a:pt x="0" y="476"/>
                    </a:lnTo>
                    <a:lnTo>
                      <a:pt x="5823" y="476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6661587" y="1098106"/>
                <a:ext cx="478057" cy="377246"/>
              </a:xfrm>
              <a:custGeom>
                <a:avLst/>
                <a:gdLst/>
                <a:ahLst/>
                <a:cxnLst/>
                <a:rect l="l" t="t" r="r" b="b"/>
                <a:pathLst>
                  <a:path w="21273" h="16787" extrusionOk="0">
                    <a:moveTo>
                      <a:pt x="4040" y="1"/>
                    </a:moveTo>
                    <a:cubicBezTo>
                      <a:pt x="3149" y="1"/>
                      <a:pt x="2336" y="214"/>
                      <a:pt x="1585" y="863"/>
                    </a:cubicBezTo>
                    <a:cubicBezTo>
                      <a:pt x="397" y="1893"/>
                      <a:pt x="1" y="3556"/>
                      <a:pt x="555" y="4982"/>
                    </a:cubicBezTo>
                    <a:cubicBezTo>
                      <a:pt x="991" y="5854"/>
                      <a:pt x="1744" y="6527"/>
                      <a:pt x="2655" y="6884"/>
                    </a:cubicBezTo>
                    <a:cubicBezTo>
                      <a:pt x="2655" y="6884"/>
                      <a:pt x="3526" y="7716"/>
                      <a:pt x="6695" y="8072"/>
                    </a:cubicBezTo>
                    <a:cubicBezTo>
                      <a:pt x="7594" y="8186"/>
                      <a:pt x="8641" y="8228"/>
                      <a:pt x="9691" y="8228"/>
                    </a:cubicBezTo>
                    <a:cubicBezTo>
                      <a:pt x="12297" y="8228"/>
                      <a:pt x="14930" y="7970"/>
                      <a:pt x="15410" y="7914"/>
                    </a:cubicBezTo>
                    <a:cubicBezTo>
                      <a:pt x="15462" y="7907"/>
                      <a:pt x="15511" y="7903"/>
                      <a:pt x="15558" y="7903"/>
                    </a:cubicBezTo>
                    <a:cubicBezTo>
                      <a:pt x="16306" y="7903"/>
                      <a:pt x="16510" y="8809"/>
                      <a:pt x="16995" y="11083"/>
                    </a:cubicBezTo>
                    <a:cubicBezTo>
                      <a:pt x="17430" y="13182"/>
                      <a:pt x="17787" y="16787"/>
                      <a:pt x="18658" y="16787"/>
                    </a:cubicBezTo>
                    <a:cubicBezTo>
                      <a:pt x="18896" y="16787"/>
                      <a:pt x="19807" y="15242"/>
                      <a:pt x="20441" y="14687"/>
                    </a:cubicBezTo>
                    <a:cubicBezTo>
                      <a:pt x="21273" y="13935"/>
                      <a:pt x="20203" y="6923"/>
                      <a:pt x="20203" y="6923"/>
                    </a:cubicBezTo>
                    <a:cubicBezTo>
                      <a:pt x="20203" y="6923"/>
                      <a:pt x="20995" y="5180"/>
                      <a:pt x="19371" y="3398"/>
                    </a:cubicBezTo>
                    <a:cubicBezTo>
                      <a:pt x="18223" y="2130"/>
                      <a:pt x="16282" y="1972"/>
                      <a:pt x="12954" y="1457"/>
                    </a:cubicBezTo>
                    <a:cubicBezTo>
                      <a:pt x="11211" y="1180"/>
                      <a:pt x="8557" y="704"/>
                      <a:pt x="6814" y="387"/>
                    </a:cubicBezTo>
                    <a:cubicBezTo>
                      <a:pt x="5809" y="194"/>
                      <a:pt x="4889" y="1"/>
                      <a:pt x="4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7104918" y="1209731"/>
                <a:ext cx="76586" cy="57327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2551" extrusionOk="0">
                    <a:moveTo>
                      <a:pt x="1944" y="1"/>
                    </a:moveTo>
                    <a:cubicBezTo>
                      <a:pt x="1677" y="1"/>
                      <a:pt x="1404" y="68"/>
                      <a:pt x="1150" y="213"/>
                    </a:cubicBezTo>
                    <a:cubicBezTo>
                      <a:pt x="318" y="649"/>
                      <a:pt x="1" y="1679"/>
                      <a:pt x="437" y="2551"/>
                    </a:cubicBezTo>
                    <a:lnTo>
                      <a:pt x="3408" y="926"/>
                    </a:lnTo>
                    <a:cubicBezTo>
                      <a:pt x="3133" y="349"/>
                      <a:pt x="2552" y="1"/>
                      <a:pt x="19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6876139" y="1602655"/>
                <a:ext cx="181623" cy="111306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4953" extrusionOk="0">
                    <a:moveTo>
                      <a:pt x="8081" y="0"/>
                    </a:moveTo>
                    <a:lnTo>
                      <a:pt x="8081" y="0"/>
                    </a:lnTo>
                    <a:cubicBezTo>
                      <a:pt x="7566" y="912"/>
                      <a:pt x="6853" y="1625"/>
                      <a:pt x="5942" y="2100"/>
                    </a:cubicBezTo>
                    <a:cubicBezTo>
                      <a:pt x="4397" y="2932"/>
                      <a:pt x="0" y="3803"/>
                      <a:pt x="0" y="3803"/>
                    </a:cubicBezTo>
                    <a:lnTo>
                      <a:pt x="0" y="4952"/>
                    </a:lnTo>
                    <a:cubicBezTo>
                      <a:pt x="0" y="4952"/>
                      <a:pt x="5744" y="3922"/>
                      <a:pt x="6853" y="2496"/>
                    </a:cubicBezTo>
                    <a:cubicBezTo>
                      <a:pt x="7408" y="1743"/>
                      <a:pt x="7844" y="912"/>
                      <a:pt x="808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6900186" y="1411250"/>
                <a:ext cx="39170" cy="4186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863" extrusionOk="0">
                    <a:moveTo>
                      <a:pt x="871" y="1"/>
                    </a:moveTo>
                    <a:cubicBezTo>
                      <a:pt x="396" y="1"/>
                      <a:pt x="0" y="437"/>
                      <a:pt x="0" y="912"/>
                    </a:cubicBezTo>
                    <a:cubicBezTo>
                      <a:pt x="0" y="1427"/>
                      <a:pt x="396" y="1863"/>
                      <a:pt x="871" y="1863"/>
                    </a:cubicBezTo>
                    <a:cubicBezTo>
                      <a:pt x="1347" y="1863"/>
                      <a:pt x="1743" y="1427"/>
                      <a:pt x="1743" y="912"/>
                    </a:cubicBezTo>
                    <a:cubicBezTo>
                      <a:pt x="1743" y="437"/>
                      <a:pt x="1347" y="1"/>
                      <a:pt x="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6931334" y="1337222"/>
                <a:ext cx="48990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632" extrusionOk="0">
                    <a:moveTo>
                      <a:pt x="962" y="0"/>
                    </a:moveTo>
                    <a:cubicBezTo>
                      <a:pt x="575" y="0"/>
                      <a:pt x="192" y="205"/>
                      <a:pt x="0" y="562"/>
                    </a:cubicBezTo>
                    <a:lnTo>
                      <a:pt x="1902" y="1631"/>
                    </a:lnTo>
                    <a:cubicBezTo>
                      <a:pt x="2179" y="1076"/>
                      <a:pt x="1981" y="443"/>
                      <a:pt x="1466" y="126"/>
                    </a:cubicBezTo>
                    <a:cubicBezTo>
                      <a:pt x="1308" y="41"/>
                      <a:pt x="1135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6839643" y="1569709"/>
                <a:ext cx="49866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487" extrusionOk="0">
                    <a:moveTo>
                      <a:pt x="2021" y="1"/>
                    </a:moveTo>
                    <a:lnTo>
                      <a:pt x="0" y="753"/>
                    </a:lnTo>
                    <a:cubicBezTo>
                      <a:pt x="158" y="1195"/>
                      <a:pt x="567" y="1486"/>
                      <a:pt x="1027" y="1486"/>
                    </a:cubicBezTo>
                    <a:cubicBezTo>
                      <a:pt x="1145" y="1486"/>
                      <a:pt x="1266" y="1467"/>
                      <a:pt x="1387" y="1427"/>
                    </a:cubicBezTo>
                    <a:cubicBezTo>
                      <a:pt x="1941" y="1189"/>
                      <a:pt x="2219" y="555"/>
                      <a:pt x="2021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6709657" y="1327941"/>
                <a:ext cx="47215" cy="39709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767" extrusionOk="0">
                    <a:moveTo>
                      <a:pt x="1256" y="0"/>
                    </a:moveTo>
                    <a:cubicBezTo>
                      <a:pt x="1026" y="0"/>
                      <a:pt x="793" y="73"/>
                      <a:pt x="595" y="222"/>
                    </a:cubicBezTo>
                    <a:cubicBezTo>
                      <a:pt x="120" y="578"/>
                      <a:pt x="1" y="1252"/>
                      <a:pt x="357" y="1767"/>
                    </a:cubicBezTo>
                    <a:lnTo>
                      <a:pt x="2100" y="420"/>
                    </a:lnTo>
                    <a:cubicBezTo>
                      <a:pt x="1893" y="143"/>
                      <a:pt x="1577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6734603" y="1405923"/>
                <a:ext cx="40068" cy="40967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823" extrusionOk="0">
                    <a:moveTo>
                      <a:pt x="872" y="0"/>
                    </a:moveTo>
                    <a:cubicBezTo>
                      <a:pt x="396" y="0"/>
                      <a:pt x="0" y="396"/>
                      <a:pt x="0" y="911"/>
                    </a:cubicBezTo>
                    <a:cubicBezTo>
                      <a:pt x="0" y="1426"/>
                      <a:pt x="396" y="1822"/>
                      <a:pt x="911" y="1822"/>
                    </a:cubicBezTo>
                    <a:cubicBezTo>
                      <a:pt x="1387" y="1822"/>
                      <a:pt x="1783" y="1426"/>
                      <a:pt x="1783" y="911"/>
                    </a:cubicBezTo>
                    <a:cubicBezTo>
                      <a:pt x="1783" y="396"/>
                      <a:pt x="1387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6759525" y="1410373"/>
                <a:ext cx="73013" cy="121082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5388" extrusionOk="0">
                    <a:moveTo>
                      <a:pt x="3248" y="0"/>
                    </a:moveTo>
                    <a:lnTo>
                      <a:pt x="0" y="4674"/>
                    </a:lnTo>
                    <a:lnTo>
                      <a:pt x="3169" y="5387"/>
                    </a:ln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5770475" y="2264988"/>
                <a:ext cx="940969" cy="367223"/>
              </a:xfrm>
              <a:custGeom>
                <a:avLst/>
                <a:gdLst/>
                <a:ahLst/>
                <a:cxnLst/>
                <a:rect l="l" t="t" r="r" b="b"/>
                <a:pathLst>
                  <a:path w="41872" h="16341" extrusionOk="0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65" y="16281"/>
                      <a:pt x="26412" y="16340"/>
                      <a:pt x="26665" y="16340"/>
                    </a:cubicBezTo>
                    <a:cubicBezTo>
                      <a:pt x="26917" y="16340"/>
                      <a:pt x="27175" y="16281"/>
                      <a:pt x="27413" y="16162"/>
                    </a:cubicBezTo>
                    <a:lnTo>
                      <a:pt x="41158" y="8240"/>
                    </a:lnTo>
                    <a:cubicBezTo>
                      <a:pt x="41594" y="7962"/>
                      <a:pt x="41871" y="7487"/>
                      <a:pt x="41871" y="6972"/>
                    </a:cubicBezTo>
                    <a:lnTo>
                      <a:pt x="41871" y="6497"/>
                    </a:lnTo>
                    <a:lnTo>
                      <a:pt x="26660" y="15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5770475" y="2264988"/>
                <a:ext cx="940969" cy="367223"/>
              </a:xfrm>
              <a:custGeom>
                <a:avLst/>
                <a:gdLst/>
                <a:ahLst/>
                <a:cxnLst/>
                <a:rect l="l" t="t" r="r" b="b"/>
                <a:pathLst>
                  <a:path w="41872" h="16341" extrusionOk="0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65" y="16281"/>
                      <a:pt x="26412" y="16340"/>
                      <a:pt x="26665" y="16340"/>
                    </a:cubicBezTo>
                    <a:cubicBezTo>
                      <a:pt x="26917" y="16340"/>
                      <a:pt x="27175" y="16281"/>
                      <a:pt x="27413" y="16162"/>
                    </a:cubicBezTo>
                    <a:lnTo>
                      <a:pt x="41158" y="8240"/>
                    </a:lnTo>
                    <a:cubicBezTo>
                      <a:pt x="41594" y="7962"/>
                      <a:pt x="41871" y="7487"/>
                      <a:pt x="41871" y="6972"/>
                    </a:cubicBezTo>
                    <a:lnTo>
                      <a:pt x="41871" y="6497"/>
                    </a:lnTo>
                    <a:lnTo>
                      <a:pt x="26660" y="15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5770475" y="2068234"/>
                <a:ext cx="941845" cy="543048"/>
              </a:xfrm>
              <a:custGeom>
                <a:avLst/>
                <a:gdLst/>
                <a:ahLst/>
                <a:cxnLst/>
                <a:rect l="l" t="t" r="r" b="b"/>
                <a:pathLst>
                  <a:path w="41911" h="24165" extrusionOk="0">
                    <a:moveTo>
                      <a:pt x="15390" y="1"/>
                    </a:moveTo>
                    <a:cubicBezTo>
                      <a:pt x="15242" y="1"/>
                      <a:pt x="15093" y="40"/>
                      <a:pt x="14974" y="120"/>
                    </a:cubicBezTo>
                    <a:lnTo>
                      <a:pt x="1" y="8755"/>
                    </a:lnTo>
                    <a:lnTo>
                      <a:pt x="26660" y="24164"/>
                    </a:lnTo>
                    <a:lnTo>
                      <a:pt x="41792" y="15450"/>
                    </a:lnTo>
                    <a:cubicBezTo>
                      <a:pt x="41911" y="15370"/>
                      <a:pt x="41911" y="15172"/>
                      <a:pt x="41792" y="15093"/>
                    </a:cubicBezTo>
                    <a:lnTo>
                      <a:pt x="15806" y="120"/>
                    </a:lnTo>
                    <a:cubicBezTo>
                      <a:pt x="15687" y="40"/>
                      <a:pt x="15539" y="1"/>
                      <a:pt x="1539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5770475" y="2068234"/>
                <a:ext cx="941845" cy="543048"/>
              </a:xfrm>
              <a:custGeom>
                <a:avLst/>
                <a:gdLst/>
                <a:ahLst/>
                <a:cxnLst/>
                <a:rect l="l" t="t" r="r" b="b"/>
                <a:pathLst>
                  <a:path w="41911" h="24165" extrusionOk="0">
                    <a:moveTo>
                      <a:pt x="15390" y="1"/>
                    </a:moveTo>
                    <a:cubicBezTo>
                      <a:pt x="15242" y="1"/>
                      <a:pt x="15093" y="40"/>
                      <a:pt x="14974" y="120"/>
                    </a:cubicBezTo>
                    <a:lnTo>
                      <a:pt x="1" y="8755"/>
                    </a:lnTo>
                    <a:lnTo>
                      <a:pt x="26660" y="24164"/>
                    </a:lnTo>
                    <a:lnTo>
                      <a:pt x="41792" y="15450"/>
                    </a:lnTo>
                    <a:cubicBezTo>
                      <a:pt x="41911" y="15370"/>
                      <a:pt x="41911" y="15172"/>
                      <a:pt x="41792" y="15093"/>
                    </a:cubicBezTo>
                    <a:lnTo>
                      <a:pt x="15806" y="120"/>
                    </a:lnTo>
                    <a:cubicBezTo>
                      <a:pt x="15687" y="40"/>
                      <a:pt x="15539" y="1"/>
                      <a:pt x="153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6208480" y="2198220"/>
                <a:ext cx="253715" cy="146903"/>
              </a:xfrm>
              <a:custGeom>
                <a:avLst/>
                <a:gdLst/>
                <a:ahLst/>
                <a:cxnLst/>
                <a:rect l="l" t="t" r="r" b="b"/>
                <a:pathLst>
                  <a:path w="11290" h="6537" extrusionOk="0">
                    <a:moveTo>
                      <a:pt x="4120" y="0"/>
                    </a:moveTo>
                    <a:lnTo>
                      <a:pt x="0" y="2377"/>
                    </a:lnTo>
                    <a:lnTo>
                      <a:pt x="159" y="2456"/>
                    </a:lnTo>
                    <a:lnTo>
                      <a:pt x="7170" y="6536"/>
                    </a:lnTo>
                    <a:lnTo>
                      <a:pt x="11131" y="4239"/>
                    </a:lnTo>
                    <a:lnTo>
                      <a:pt x="11290" y="4160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5770475" y="2264988"/>
                <a:ext cx="599117" cy="367673"/>
              </a:xfrm>
              <a:custGeom>
                <a:avLst/>
                <a:gdLst/>
                <a:ahLst/>
                <a:cxnLst/>
                <a:rect l="l" t="t" r="r" b="b"/>
                <a:pathLst>
                  <a:path w="26660" h="16361" extrusionOk="0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85" y="16281"/>
                      <a:pt x="26422" y="16360"/>
                      <a:pt x="26660" y="16360"/>
                    </a:cubicBezTo>
                    <a:lnTo>
                      <a:pt x="26660" y="154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5682357" y="1858154"/>
                <a:ext cx="678332" cy="760357"/>
              </a:xfrm>
              <a:custGeom>
                <a:avLst/>
                <a:gdLst/>
                <a:ahLst/>
                <a:cxnLst/>
                <a:rect l="l" t="t" r="r" b="b"/>
                <a:pathLst>
                  <a:path w="30185" h="33835" extrusionOk="0">
                    <a:moveTo>
                      <a:pt x="515" y="0"/>
                    </a:moveTo>
                    <a:cubicBezTo>
                      <a:pt x="198" y="317"/>
                      <a:pt x="0" y="753"/>
                      <a:pt x="0" y="1228"/>
                    </a:cubicBezTo>
                    <a:cubicBezTo>
                      <a:pt x="0" y="1307"/>
                      <a:pt x="0" y="1426"/>
                      <a:pt x="0" y="1506"/>
                    </a:cubicBezTo>
                    <a:lnTo>
                      <a:pt x="2733" y="17905"/>
                    </a:lnTo>
                    <a:cubicBezTo>
                      <a:pt x="2852" y="18420"/>
                      <a:pt x="3130" y="18856"/>
                      <a:pt x="3605" y="19093"/>
                    </a:cubicBezTo>
                    <a:lnTo>
                      <a:pt x="28719" y="33592"/>
                    </a:lnTo>
                    <a:cubicBezTo>
                      <a:pt x="28973" y="33753"/>
                      <a:pt x="29268" y="33834"/>
                      <a:pt x="29564" y="33834"/>
                    </a:cubicBezTo>
                    <a:cubicBezTo>
                      <a:pt x="29775" y="33834"/>
                      <a:pt x="29987" y="33793"/>
                      <a:pt x="30185" y="33710"/>
                    </a:cubicBezTo>
                    <a:lnTo>
                      <a:pt x="27214" y="15964"/>
                    </a:lnTo>
                    <a:cubicBezTo>
                      <a:pt x="27135" y="15608"/>
                      <a:pt x="26937" y="15291"/>
                      <a:pt x="26620" y="15093"/>
                    </a:cubicBez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5841693" y="2171499"/>
                <a:ext cx="712176" cy="411292"/>
              </a:xfrm>
              <a:custGeom>
                <a:avLst/>
                <a:gdLst/>
                <a:ahLst/>
                <a:cxnLst/>
                <a:rect l="l" t="t" r="r" b="b"/>
                <a:pathLst>
                  <a:path w="31691" h="18302" extrusionOk="0">
                    <a:moveTo>
                      <a:pt x="8121" y="1"/>
                    </a:moveTo>
                    <a:lnTo>
                      <a:pt x="1" y="4636"/>
                    </a:lnTo>
                    <a:lnTo>
                      <a:pt x="23649" y="18302"/>
                    </a:lnTo>
                    <a:lnTo>
                      <a:pt x="31691" y="13628"/>
                    </a:lnTo>
                    <a:lnTo>
                      <a:pt x="81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5682357" y="1858154"/>
                <a:ext cx="678332" cy="760357"/>
              </a:xfrm>
              <a:custGeom>
                <a:avLst/>
                <a:gdLst/>
                <a:ahLst/>
                <a:cxnLst/>
                <a:rect l="l" t="t" r="r" b="b"/>
                <a:pathLst>
                  <a:path w="30185" h="33835" extrusionOk="0">
                    <a:moveTo>
                      <a:pt x="515" y="0"/>
                    </a:moveTo>
                    <a:cubicBezTo>
                      <a:pt x="198" y="317"/>
                      <a:pt x="0" y="753"/>
                      <a:pt x="0" y="1228"/>
                    </a:cubicBezTo>
                    <a:cubicBezTo>
                      <a:pt x="0" y="1307"/>
                      <a:pt x="0" y="1426"/>
                      <a:pt x="0" y="1506"/>
                    </a:cubicBezTo>
                    <a:lnTo>
                      <a:pt x="2733" y="17905"/>
                    </a:lnTo>
                    <a:cubicBezTo>
                      <a:pt x="2852" y="18420"/>
                      <a:pt x="3130" y="18856"/>
                      <a:pt x="3605" y="19093"/>
                    </a:cubicBezTo>
                    <a:lnTo>
                      <a:pt x="28719" y="33592"/>
                    </a:lnTo>
                    <a:cubicBezTo>
                      <a:pt x="28973" y="33753"/>
                      <a:pt x="29268" y="33834"/>
                      <a:pt x="29564" y="33834"/>
                    </a:cubicBezTo>
                    <a:cubicBezTo>
                      <a:pt x="29775" y="33834"/>
                      <a:pt x="29987" y="33793"/>
                      <a:pt x="30185" y="33710"/>
                    </a:cubicBezTo>
                    <a:lnTo>
                      <a:pt x="27214" y="15964"/>
                    </a:lnTo>
                    <a:cubicBezTo>
                      <a:pt x="27135" y="15608"/>
                      <a:pt x="26937" y="15291"/>
                      <a:pt x="26620" y="15093"/>
                    </a:cubicBezTo>
                    <a:lnTo>
                      <a:pt x="5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5693931" y="1851906"/>
                <a:ext cx="675658" cy="763818"/>
              </a:xfrm>
              <a:custGeom>
                <a:avLst/>
                <a:gdLst/>
                <a:ahLst/>
                <a:cxnLst/>
                <a:rect l="l" t="t" r="r" b="b"/>
                <a:pathLst>
                  <a:path w="30066" h="33989" extrusionOk="0">
                    <a:moveTo>
                      <a:pt x="317" y="1"/>
                    </a:moveTo>
                    <a:cubicBezTo>
                      <a:pt x="198" y="80"/>
                      <a:pt x="79" y="199"/>
                      <a:pt x="0" y="278"/>
                    </a:cubicBezTo>
                    <a:lnTo>
                      <a:pt x="26105" y="15371"/>
                    </a:lnTo>
                    <a:cubicBezTo>
                      <a:pt x="26422" y="15529"/>
                      <a:pt x="26620" y="15886"/>
                      <a:pt x="26699" y="16242"/>
                    </a:cubicBezTo>
                    <a:lnTo>
                      <a:pt x="29670" y="33988"/>
                    </a:lnTo>
                    <a:cubicBezTo>
                      <a:pt x="29749" y="33949"/>
                      <a:pt x="29828" y="33909"/>
                      <a:pt x="29908" y="33870"/>
                    </a:cubicBezTo>
                    <a:lnTo>
                      <a:pt x="30066" y="33790"/>
                    </a:lnTo>
                    <a:lnTo>
                      <a:pt x="27095" y="16004"/>
                    </a:lnTo>
                    <a:cubicBezTo>
                      <a:pt x="27055" y="15608"/>
                      <a:pt x="26818" y="15291"/>
                      <a:pt x="26501" y="15093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5941182" y="2193883"/>
                <a:ext cx="104565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4734" extrusionOk="0">
                    <a:moveTo>
                      <a:pt x="868" y="0"/>
                    </a:moveTo>
                    <a:cubicBezTo>
                      <a:pt x="305" y="0"/>
                      <a:pt x="1" y="386"/>
                      <a:pt x="129" y="1104"/>
                    </a:cubicBezTo>
                    <a:cubicBezTo>
                      <a:pt x="288" y="2174"/>
                      <a:pt x="1436" y="3640"/>
                      <a:pt x="2664" y="4353"/>
                    </a:cubicBezTo>
                    <a:cubicBezTo>
                      <a:pt x="3094" y="4610"/>
                      <a:pt x="3482" y="4733"/>
                      <a:pt x="3793" y="4733"/>
                    </a:cubicBezTo>
                    <a:cubicBezTo>
                      <a:pt x="4343" y="4733"/>
                      <a:pt x="4653" y="4348"/>
                      <a:pt x="4526" y="3640"/>
                    </a:cubicBezTo>
                    <a:cubicBezTo>
                      <a:pt x="4328" y="2530"/>
                      <a:pt x="3219" y="1065"/>
                      <a:pt x="1991" y="352"/>
                    </a:cubicBezTo>
                    <a:cubicBezTo>
                      <a:pt x="1558" y="114"/>
                      <a:pt x="1175" y="0"/>
                      <a:pt x="8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5928058" y="2318048"/>
                <a:ext cx="321379" cy="258209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1490" extrusionOk="0">
                    <a:moveTo>
                      <a:pt x="5141" y="0"/>
                    </a:moveTo>
                    <a:cubicBezTo>
                      <a:pt x="4999" y="0"/>
                      <a:pt x="4857" y="20"/>
                      <a:pt x="4714" y="56"/>
                    </a:cubicBezTo>
                    <a:cubicBezTo>
                      <a:pt x="4001" y="254"/>
                      <a:pt x="3645" y="1006"/>
                      <a:pt x="3526" y="1680"/>
                    </a:cubicBezTo>
                    <a:cubicBezTo>
                      <a:pt x="3367" y="2710"/>
                      <a:pt x="3367" y="3700"/>
                      <a:pt x="3526" y="4730"/>
                    </a:cubicBezTo>
                    <a:cubicBezTo>
                      <a:pt x="3090" y="4254"/>
                      <a:pt x="2615" y="3858"/>
                      <a:pt x="2100" y="3541"/>
                    </a:cubicBezTo>
                    <a:cubicBezTo>
                      <a:pt x="1664" y="3185"/>
                      <a:pt x="1070" y="2987"/>
                      <a:pt x="515" y="2947"/>
                    </a:cubicBezTo>
                    <a:cubicBezTo>
                      <a:pt x="317" y="2947"/>
                      <a:pt x="159" y="3026"/>
                      <a:pt x="79" y="3145"/>
                    </a:cubicBezTo>
                    <a:cubicBezTo>
                      <a:pt x="0" y="3343"/>
                      <a:pt x="79" y="3541"/>
                      <a:pt x="238" y="3700"/>
                    </a:cubicBezTo>
                    <a:cubicBezTo>
                      <a:pt x="476" y="4017"/>
                      <a:pt x="832" y="4294"/>
                      <a:pt x="1070" y="4611"/>
                    </a:cubicBezTo>
                    <a:cubicBezTo>
                      <a:pt x="1268" y="4888"/>
                      <a:pt x="1466" y="5166"/>
                      <a:pt x="1624" y="5482"/>
                    </a:cubicBezTo>
                    <a:cubicBezTo>
                      <a:pt x="1981" y="5997"/>
                      <a:pt x="2337" y="6512"/>
                      <a:pt x="2733" y="7027"/>
                    </a:cubicBezTo>
                    <a:cubicBezTo>
                      <a:pt x="3447" y="8057"/>
                      <a:pt x="4318" y="9008"/>
                      <a:pt x="5348" y="9761"/>
                    </a:cubicBezTo>
                    <a:cubicBezTo>
                      <a:pt x="6536" y="10553"/>
                      <a:pt x="7883" y="11107"/>
                      <a:pt x="9309" y="11345"/>
                    </a:cubicBezTo>
                    <a:cubicBezTo>
                      <a:pt x="10076" y="11439"/>
                      <a:pt x="10831" y="11490"/>
                      <a:pt x="11536" y="11490"/>
                    </a:cubicBezTo>
                    <a:cubicBezTo>
                      <a:pt x="12616" y="11490"/>
                      <a:pt x="13581" y="11371"/>
                      <a:pt x="14300" y="11107"/>
                    </a:cubicBezTo>
                    <a:lnTo>
                      <a:pt x="10260" y="8770"/>
                    </a:lnTo>
                    <a:cubicBezTo>
                      <a:pt x="10181" y="8057"/>
                      <a:pt x="10062" y="7344"/>
                      <a:pt x="9824" y="6671"/>
                    </a:cubicBezTo>
                    <a:cubicBezTo>
                      <a:pt x="9428" y="5482"/>
                      <a:pt x="8279" y="808"/>
                      <a:pt x="5665" y="95"/>
                    </a:cubicBezTo>
                    <a:cubicBezTo>
                      <a:pt x="5490" y="30"/>
                      <a:pt x="5316" y="0"/>
                      <a:pt x="514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6512926" y="1824039"/>
                <a:ext cx="931171" cy="743435"/>
              </a:xfrm>
              <a:custGeom>
                <a:avLst/>
                <a:gdLst/>
                <a:ahLst/>
                <a:cxnLst/>
                <a:rect l="l" t="t" r="r" b="b"/>
                <a:pathLst>
                  <a:path w="41436" h="33082" extrusionOk="0">
                    <a:moveTo>
                      <a:pt x="30330" y="0"/>
                    </a:moveTo>
                    <a:cubicBezTo>
                      <a:pt x="28624" y="0"/>
                      <a:pt x="26626" y="3250"/>
                      <a:pt x="27373" y="6628"/>
                    </a:cubicBezTo>
                    <a:cubicBezTo>
                      <a:pt x="28165" y="10391"/>
                      <a:pt x="32245" y="23662"/>
                      <a:pt x="32245" y="23662"/>
                    </a:cubicBezTo>
                    <a:cubicBezTo>
                      <a:pt x="32245" y="23662"/>
                      <a:pt x="13905" y="25286"/>
                      <a:pt x="12360" y="25484"/>
                    </a:cubicBezTo>
                    <a:cubicBezTo>
                      <a:pt x="12259" y="25495"/>
                      <a:pt x="12157" y="25500"/>
                      <a:pt x="12053" y="25500"/>
                    </a:cubicBezTo>
                    <a:cubicBezTo>
                      <a:pt x="11061" y="25500"/>
                      <a:pt x="9969" y="25018"/>
                      <a:pt x="9072" y="24731"/>
                    </a:cubicBezTo>
                    <a:cubicBezTo>
                      <a:pt x="7685" y="24295"/>
                      <a:pt x="6339" y="23979"/>
                      <a:pt x="4992" y="23464"/>
                    </a:cubicBezTo>
                    <a:cubicBezTo>
                      <a:pt x="4754" y="23345"/>
                      <a:pt x="4477" y="23305"/>
                      <a:pt x="4239" y="23305"/>
                    </a:cubicBezTo>
                    <a:cubicBezTo>
                      <a:pt x="3962" y="23305"/>
                      <a:pt x="3724" y="23503"/>
                      <a:pt x="3685" y="23780"/>
                    </a:cubicBezTo>
                    <a:cubicBezTo>
                      <a:pt x="3685" y="23939"/>
                      <a:pt x="3724" y="24058"/>
                      <a:pt x="3803" y="24216"/>
                    </a:cubicBezTo>
                    <a:cubicBezTo>
                      <a:pt x="4239" y="25088"/>
                      <a:pt x="4873" y="25840"/>
                      <a:pt x="5665" y="26395"/>
                    </a:cubicBezTo>
                    <a:cubicBezTo>
                      <a:pt x="6061" y="26633"/>
                      <a:pt x="6457" y="26910"/>
                      <a:pt x="6774" y="27187"/>
                    </a:cubicBezTo>
                    <a:cubicBezTo>
                      <a:pt x="7012" y="27425"/>
                      <a:pt x="7487" y="28019"/>
                      <a:pt x="7289" y="28336"/>
                    </a:cubicBezTo>
                    <a:lnTo>
                      <a:pt x="1" y="32495"/>
                    </a:lnTo>
                    <a:cubicBezTo>
                      <a:pt x="1" y="32495"/>
                      <a:pt x="682" y="33082"/>
                      <a:pt x="2716" y="33082"/>
                    </a:cubicBezTo>
                    <a:cubicBezTo>
                      <a:pt x="3898" y="33082"/>
                      <a:pt x="5537" y="32884"/>
                      <a:pt x="7765" y="32258"/>
                    </a:cubicBezTo>
                    <a:cubicBezTo>
                      <a:pt x="9943" y="31703"/>
                      <a:pt x="12043" y="30950"/>
                      <a:pt x="14103" y="30000"/>
                    </a:cubicBezTo>
                    <a:cubicBezTo>
                      <a:pt x="14103" y="30000"/>
                      <a:pt x="22012" y="30333"/>
                      <a:pt x="29116" y="30333"/>
                    </a:cubicBezTo>
                    <a:cubicBezTo>
                      <a:pt x="33750" y="30333"/>
                      <a:pt x="38041" y="30191"/>
                      <a:pt x="39573" y="29722"/>
                    </a:cubicBezTo>
                    <a:cubicBezTo>
                      <a:pt x="40960" y="29287"/>
                      <a:pt x="41435" y="28336"/>
                      <a:pt x="40524" y="23899"/>
                    </a:cubicBezTo>
                    <a:cubicBezTo>
                      <a:pt x="39455" y="18750"/>
                      <a:pt x="36365" y="9362"/>
                      <a:pt x="35691" y="6906"/>
                    </a:cubicBezTo>
                    <a:cubicBezTo>
                      <a:pt x="34186" y="1518"/>
                      <a:pt x="33790" y="1637"/>
                      <a:pt x="30898" y="132"/>
                    </a:cubicBezTo>
                    <a:cubicBezTo>
                      <a:pt x="30716" y="43"/>
                      <a:pt x="30525" y="0"/>
                      <a:pt x="30330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7096917" y="1810083"/>
                <a:ext cx="321379" cy="511879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22778" extrusionOk="0">
                    <a:moveTo>
                      <a:pt x="4001" y="0"/>
                    </a:moveTo>
                    <a:cubicBezTo>
                      <a:pt x="2258" y="396"/>
                      <a:pt x="0" y="4001"/>
                      <a:pt x="713" y="8596"/>
                    </a:cubicBezTo>
                    <a:cubicBezTo>
                      <a:pt x="1149" y="11567"/>
                      <a:pt x="5031" y="22619"/>
                      <a:pt x="5031" y="22619"/>
                    </a:cubicBezTo>
                    <a:cubicBezTo>
                      <a:pt x="5671" y="22725"/>
                      <a:pt x="6312" y="22778"/>
                      <a:pt x="6948" y="22778"/>
                    </a:cubicBezTo>
                    <a:cubicBezTo>
                      <a:pt x="9624" y="22778"/>
                      <a:pt x="12220" y="21851"/>
                      <a:pt x="14300" y="20123"/>
                    </a:cubicBezTo>
                    <a:cubicBezTo>
                      <a:pt x="14300" y="20123"/>
                      <a:pt x="9428" y="4120"/>
                      <a:pt x="8161" y="2496"/>
                    </a:cubicBezTo>
                    <a:cubicBezTo>
                      <a:pt x="6893" y="832"/>
                      <a:pt x="4001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6828294" y="2015400"/>
                <a:ext cx="10180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3561" extrusionOk="0">
                    <a:moveTo>
                      <a:pt x="1214" y="1"/>
                    </a:moveTo>
                    <a:cubicBezTo>
                      <a:pt x="434" y="1"/>
                      <a:pt x="0" y="626"/>
                      <a:pt x="188" y="1599"/>
                    </a:cubicBezTo>
                    <a:cubicBezTo>
                      <a:pt x="364" y="2505"/>
                      <a:pt x="2736" y="3561"/>
                      <a:pt x="3874" y="3561"/>
                    </a:cubicBezTo>
                    <a:cubicBezTo>
                      <a:pt x="4280" y="3561"/>
                      <a:pt x="4529" y="3427"/>
                      <a:pt x="4467" y="3104"/>
                    </a:cubicBezTo>
                    <a:cubicBezTo>
                      <a:pt x="4150" y="1758"/>
                      <a:pt x="3199" y="648"/>
                      <a:pt x="1892" y="134"/>
                    </a:cubicBezTo>
                    <a:cubicBezTo>
                      <a:pt x="1646" y="43"/>
                      <a:pt x="1418" y="1"/>
                      <a:pt x="1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6748828" y="2047761"/>
                <a:ext cx="277760" cy="11643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5181" extrusionOk="0">
                    <a:moveTo>
                      <a:pt x="318" y="1"/>
                    </a:moveTo>
                    <a:cubicBezTo>
                      <a:pt x="1" y="1"/>
                      <a:pt x="1" y="357"/>
                      <a:pt x="318" y="674"/>
                    </a:cubicBezTo>
                    <a:cubicBezTo>
                      <a:pt x="1070" y="1506"/>
                      <a:pt x="2813" y="3011"/>
                      <a:pt x="6537" y="4318"/>
                    </a:cubicBezTo>
                    <a:cubicBezTo>
                      <a:pt x="8423" y="4968"/>
                      <a:pt x="9718" y="5180"/>
                      <a:pt x="10601" y="5180"/>
                    </a:cubicBezTo>
                    <a:cubicBezTo>
                      <a:pt x="11442" y="5180"/>
                      <a:pt x="11911" y="4987"/>
                      <a:pt x="12162" y="4794"/>
                    </a:cubicBezTo>
                    <a:cubicBezTo>
                      <a:pt x="12360" y="4635"/>
                      <a:pt x="12202" y="4239"/>
                      <a:pt x="11885" y="4002"/>
                    </a:cubicBezTo>
                    <a:lnTo>
                      <a:pt x="8359" y="1783"/>
                    </a:lnTo>
                    <a:lnTo>
                      <a:pt x="8359" y="1783"/>
                    </a:lnTo>
                    <a:cubicBezTo>
                      <a:pt x="8470" y="2317"/>
                      <a:pt x="8108" y="2513"/>
                      <a:pt x="7565" y="2513"/>
                    </a:cubicBezTo>
                    <a:cubicBezTo>
                      <a:pt x="7140" y="2513"/>
                      <a:pt x="6606" y="2393"/>
                      <a:pt x="6101" y="2219"/>
                    </a:cubicBezTo>
                    <a:cubicBezTo>
                      <a:pt x="4952" y="1783"/>
                      <a:pt x="3526" y="991"/>
                      <a:pt x="3368" y="40"/>
                    </a:cubicBez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4" name="Google Shape;334;p35"/>
          <p:cNvSpPr txBox="1">
            <a:spLocks noGrp="1"/>
          </p:cNvSpPr>
          <p:nvPr>
            <p:ph type="ctrTitle"/>
          </p:nvPr>
        </p:nvSpPr>
        <p:spPr>
          <a:xfrm>
            <a:off x="541486" y="1630430"/>
            <a:ext cx="5118593" cy="2096303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Gerenciamento Automático de </a:t>
            </a:r>
            <a:r>
              <a:rPr lang="pt-BR" sz="3200">
                <a:solidFill>
                  <a:schemeClr val="bg2"/>
                </a:solidFill>
              </a:rPr>
              <a:t>Assinaturas Digitais</a:t>
            </a:r>
            <a:endParaRPr sz="3200">
              <a:solidFill>
                <a:schemeClr val="bg2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ubTitle" idx="1"/>
          </p:nvPr>
        </p:nvSpPr>
        <p:spPr>
          <a:xfrm>
            <a:off x="800634" y="3482593"/>
            <a:ext cx="3743507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Automação Simples para Controle de Gastos com Serviços 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6" name="Google Shape;336;p35"/>
          <p:cNvCxnSpPr/>
          <p:nvPr/>
        </p:nvCxnSpPr>
        <p:spPr>
          <a:xfrm>
            <a:off x="682984" y="3398453"/>
            <a:ext cx="4056300" cy="0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>
            <a:spLocks noGrp="1"/>
          </p:cNvSpPr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405" name="Google Shape;405;p38"/>
          <p:cNvSpPr txBox="1">
            <a:spLocks noGrp="1"/>
          </p:cNvSpPr>
          <p:nvPr>
            <p:ph type="subTitle" idx="1"/>
          </p:nvPr>
        </p:nvSpPr>
        <p:spPr>
          <a:xfrm>
            <a:off x="699597" y="2955168"/>
            <a:ext cx="4593243" cy="1883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•   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 RPA busca automatizar o gerenciamento  de assinaturas digitais para reduzir custos e melhorar a organização pessoal.</a:t>
            </a:r>
          </a:p>
          <a:p>
            <a:endParaRPr lang="pt-BR"/>
          </a:p>
          <a:p>
            <a:pPr marL="0" indent="0"/>
            <a:r>
              <a:rPr lang="pt-BR"/>
              <a:t>•  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Ele monitora o uso dos serviços e sugere cancelamentos ou ajustes de planos baseados no uso real.</a:t>
            </a:r>
          </a:p>
          <a:p>
            <a:pPr marL="0" indent="0"/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38"/>
          <p:cNvCxnSpPr/>
          <p:nvPr/>
        </p:nvCxnSpPr>
        <p:spPr>
          <a:xfrm>
            <a:off x="812075" y="2804177"/>
            <a:ext cx="4232400" cy="0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" name="Google Shape;407;p38"/>
          <p:cNvGrpSpPr/>
          <p:nvPr/>
        </p:nvGrpSpPr>
        <p:grpSpPr>
          <a:xfrm flipH="1">
            <a:off x="3722092" y="539490"/>
            <a:ext cx="1246184" cy="1226140"/>
            <a:chOff x="7067950" y="355338"/>
            <a:chExt cx="1541925" cy="1517125"/>
          </a:xfrm>
        </p:grpSpPr>
        <p:sp>
          <p:nvSpPr>
            <p:cNvPr id="408" name="Google Shape;408;p38"/>
            <p:cNvSpPr/>
            <p:nvPr/>
          </p:nvSpPr>
          <p:spPr>
            <a:xfrm>
              <a:off x="7089900" y="355338"/>
              <a:ext cx="1519975" cy="1516025"/>
            </a:xfrm>
            <a:custGeom>
              <a:avLst/>
              <a:gdLst/>
              <a:ahLst/>
              <a:cxnLst/>
              <a:rect l="l" t="t" r="r" b="b"/>
              <a:pathLst>
                <a:path w="60799" h="60641" extrusionOk="0">
                  <a:moveTo>
                    <a:pt x="17162" y="1"/>
                  </a:moveTo>
                  <a:cubicBezTo>
                    <a:pt x="16821" y="1"/>
                    <a:pt x="16480" y="1"/>
                    <a:pt x="16138" y="50"/>
                  </a:cubicBezTo>
                  <a:cubicBezTo>
                    <a:pt x="15846" y="50"/>
                    <a:pt x="15505" y="98"/>
                    <a:pt x="15163" y="147"/>
                  </a:cubicBezTo>
                  <a:cubicBezTo>
                    <a:pt x="14237" y="245"/>
                    <a:pt x="13262" y="391"/>
                    <a:pt x="12336" y="586"/>
                  </a:cubicBezTo>
                  <a:lnTo>
                    <a:pt x="11409" y="732"/>
                  </a:lnTo>
                  <a:lnTo>
                    <a:pt x="10532" y="976"/>
                  </a:lnTo>
                  <a:cubicBezTo>
                    <a:pt x="9703" y="1220"/>
                    <a:pt x="8874" y="1463"/>
                    <a:pt x="8094" y="1805"/>
                  </a:cubicBezTo>
                  <a:cubicBezTo>
                    <a:pt x="6631" y="2341"/>
                    <a:pt x="5217" y="3024"/>
                    <a:pt x="3852" y="3852"/>
                  </a:cubicBezTo>
                  <a:cubicBezTo>
                    <a:pt x="3657" y="3901"/>
                    <a:pt x="1853" y="5266"/>
                    <a:pt x="1317" y="5656"/>
                  </a:cubicBezTo>
                  <a:lnTo>
                    <a:pt x="1219" y="5705"/>
                  </a:lnTo>
                  <a:lnTo>
                    <a:pt x="1171" y="5754"/>
                  </a:lnTo>
                  <a:cubicBezTo>
                    <a:pt x="1171" y="5754"/>
                    <a:pt x="49" y="10678"/>
                    <a:pt x="0" y="10922"/>
                  </a:cubicBezTo>
                  <a:lnTo>
                    <a:pt x="98" y="11068"/>
                  </a:lnTo>
                  <a:cubicBezTo>
                    <a:pt x="829" y="12336"/>
                    <a:pt x="2146" y="13116"/>
                    <a:pt x="3608" y="13116"/>
                  </a:cubicBezTo>
                  <a:cubicBezTo>
                    <a:pt x="4096" y="13116"/>
                    <a:pt x="4583" y="13018"/>
                    <a:pt x="5071" y="12823"/>
                  </a:cubicBezTo>
                  <a:cubicBezTo>
                    <a:pt x="5412" y="12677"/>
                    <a:pt x="5705" y="12580"/>
                    <a:pt x="6046" y="12433"/>
                  </a:cubicBezTo>
                  <a:cubicBezTo>
                    <a:pt x="6339" y="12336"/>
                    <a:pt x="6582" y="12287"/>
                    <a:pt x="6826" y="12190"/>
                  </a:cubicBezTo>
                  <a:cubicBezTo>
                    <a:pt x="7216" y="12092"/>
                    <a:pt x="7558" y="11946"/>
                    <a:pt x="7948" y="11848"/>
                  </a:cubicBezTo>
                  <a:cubicBezTo>
                    <a:pt x="8338" y="11751"/>
                    <a:pt x="8728" y="11702"/>
                    <a:pt x="9118" y="11605"/>
                  </a:cubicBezTo>
                  <a:cubicBezTo>
                    <a:pt x="9313" y="11556"/>
                    <a:pt x="9557" y="11507"/>
                    <a:pt x="9752" y="11458"/>
                  </a:cubicBezTo>
                  <a:lnTo>
                    <a:pt x="9898" y="11458"/>
                  </a:lnTo>
                  <a:cubicBezTo>
                    <a:pt x="10239" y="11409"/>
                    <a:pt x="10629" y="11361"/>
                    <a:pt x="11019" y="11312"/>
                  </a:cubicBezTo>
                  <a:cubicBezTo>
                    <a:pt x="12027" y="11182"/>
                    <a:pt x="13034" y="11117"/>
                    <a:pt x="14042" y="11117"/>
                  </a:cubicBezTo>
                  <a:cubicBezTo>
                    <a:pt x="14546" y="11117"/>
                    <a:pt x="15050" y="11133"/>
                    <a:pt x="15553" y="11166"/>
                  </a:cubicBezTo>
                  <a:cubicBezTo>
                    <a:pt x="19746" y="11507"/>
                    <a:pt x="23842" y="12726"/>
                    <a:pt x="27498" y="14774"/>
                  </a:cubicBezTo>
                  <a:cubicBezTo>
                    <a:pt x="26475" y="14481"/>
                    <a:pt x="25402" y="14286"/>
                    <a:pt x="24329" y="14189"/>
                  </a:cubicBezTo>
                  <a:cubicBezTo>
                    <a:pt x="23778" y="14154"/>
                    <a:pt x="23202" y="14120"/>
                    <a:pt x="22619" y="14120"/>
                  </a:cubicBezTo>
                  <a:cubicBezTo>
                    <a:pt x="22377" y="14120"/>
                    <a:pt x="22134" y="14125"/>
                    <a:pt x="21892" y="14140"/>
                  </a:cubicBezTo>
                  <a:cubicBezTo>
                    <a:pt x="21843" y="14115"/>
                    <a:pt x="21806" y="14103"/>
                    <a:pt x="21776" y="14103"/>
                  </a:cubicBezTo>
                  <a:cubicBezTo>
                    <a:pt x="21745" y="14103"/>
                    <a:pt x="21721" y="14115"/>
                    <a:pt x="21697" y="14140"/>
                  </a:cubicBezTo>
                  <a:lnTo>
                    <a:pt x="21014" y="14189"/>
                  </a:lnTo>
                  <a:cubicBezTo>
                    <a:pt x="21014" y="14164"/>
                    <a:pt x="21002" y="14152"/>
                    <a:pt x="20990" y="14152"/>
                  </a:cubicBezTo>
                  <a:cubicBezTo>
                    <a:pt x="20977" y="14152"/>
                    <a:pt x="20965" y="14164"/>
                    <a:pt x="20965" y="14189"/>
                  </a:cubicBezTo>
                  <a:lnTo>
                    <a:pt x="20283" y="14237"/>
                  </a:lnTo>
                  <a:lnTo>
                    <a:pt x="20136" y="14237"/>
                  </a:lnTo>
                  <a:lnTo>
                    <a:pt x="19503" y="14335"/>
                  </a:lnTo>
                  <a:cubicBezTo>
                    <a:pt x="19015" y="14384"/>
                    <a:pt x="18527" y="14481"/>
                    <a:pt x="18040" y="14579"/>
                  </a:cubicBezTo>
                  <a:cubicBezTo>
                    <a:pt x="17845" y="14627"/>
                    <a:pt x="17601" y="14676"/>
                    <a:pt x="17357" y="14725"/>
                  </a:cubicBezTo>
                  <a:lnTo>
                    <a:pt x="16675" y="14920"/>
                  </a:lnTo>
                  <a:cubicBezTo>
                    <a:pt x="16138" y="15066"/>
                    <a:pt x="15651" y="15261"/>
                    <a:pt x="15115" y="15456"/>
                  </a:cubicBezTo>
                  <a:cubicBezTo>
                    <a:pt x="13896" y="15895"/>
                    <a:pt x="12726" y="16431"/>
                    <a:pt x="11604" y="17114"/>
                  </a:cubicBezTo>
                  <a:cubicBezTo>
                    <a:pt x="11458" y="17211"/>
                    <a:pt x="9069" y="18869"/>
                    <a:pt x="8581" y="19210"/>
                  </a:cubicBezTo>
                  <a:lnTo>
                    <a:pt x="8484" y="19259"/>
                  </a:lnTo>
                  <a:lnTo>
                    <a:pt x="7460" y="23745"/>
                  </a:lnTo>
                  <a:lnTo>
                    <a:pt x="7558" y="23745"/>
                  </a:lnTo>
                  <a:cubicBezTo>
                    <a:pt x="8191" y="24817"/>
                    <a:pt x="9361" y="25451"/>
                    <a:pt x="10629" y="25451"/>
                  </a:cubicBezTo>
                  <a:cubicBezTo>
                    <a:pt x="11019" y="25451"/>
                    <a:pt x="11409" y="25402"/>
                    <a:pt x="11799" y="25256"/>
                  </a:cubicBezTo>
                  <a:cubicBezTo>
                    <a:pt x="11946" y="25207"/>
                    <a:pt x="12092" y="25158"/>
                    <a:pt x="12287" y="25110"/>
                  </a:cubicBezTo>
                  <a:cubicBezTo>
                    <a:pt x="12482" y="25061"/>
                    <a:pt x="12677" y="25012"/>
                    <a:pt x="12823" y="24963"/>
                  </a:cubicBezTo>
                  <a:cubicBezTo>
                    <a:pt x="13018" y="24915"/>
                    <a:pt x="13213" y="24866"/>
                    <a:pt x="13359" y="24817"/>
                  </a:cubicBezTo>
                  <a:lnTo>
                    <a:pt x="13847" y="24720"/>
                  </a:lnTo>
                  <a:lnTo>
                    <a:pt x="14139" y="24671"/>
                  </a:lnTo>
                  <a:lnTo>
                    <a:pt x="14481" y="24622"/>
                  </a:lnTo>
                  <a:cubicBezTo>
                    <a:pt x="14627" y="24573"/>
                    <a:pt x="14822" y="24573"/>
                    <a:pt x="14968" y="24573"/>
                  </a:cubicBezTo>
                  <a:lnTo>
                    <a:pt x="15602" y="24525"/>
                  </a:lnTo>
                  <a:lnTo>
                    <a:pt x="16187" y="24525"/>
                  </a:lnTo>
                  <a:cubicBezTo>
                    <a:pt x="18966" y="24525"/>
                    <a:pt x="22038" y="25353"/>
                    <a:pt x="25451" y="27352"/>
                  </a:cubicBezTo>
                  <a:cubicBezTo>
                    <a:pt x="25841" y="27547"/>
                    <a:pt x="26231" y="27791"/>
                    <a:pt x="26523" y="27986"/>
                  </a:cubicBezTo>
                  <a:cubicBezTo>
                    <a:pt x="26816" y="28181"/>
                    <a:pt x="27108" y="28328"/>
                    <a:pt x="27401" y="28523"/>
                  </a:cubicBezTo>
                  <a:lnTo>
                    <a:pt x="27986" y="28913"/>
                  </a:lnTo>
                  <a:cubicBezTo>
                    <a:pt x="28425" y="29156"/>
                    <a:pt x="28815" y="29498"/>
                    <a:pt x="29205" y="29741"/>
                  </a:cubicBezTo>
                  <a:cubicBezTo>
                    <a:pt x="29449" y="29936"/>
                    <a:pt x="29692" y="30083"/>
                    <a:pt x="29887" y="30278"/>
                  </a:cubicBezTo>
                  <a:cubicBezTo>
                    <a:pt x="29936" y="30278"/>
                    <a:pt x="29985" y="30327"/>
                    <a:pt x="30034" y="30375"/>
                  </a:cubicBezTo>
                  <a:cubicBezTo>
                    <a:pt x="30277" y="30570"/>
                    <a:pt x="30521" y="30765"/>
                    <a:pt x="30765" y="30960"/>
                  </a:cubicBezTo>
                  <a:cubicBezTo>
                    <a:pt x="31350" y="31399"/>
                    <a:pt x="31886" y="31838"/>
                    <a:pt x="32423" y="32325"/>
                  </a:cubicBezTo>
                  <a:cubicBezTo>
                    <a:pt x="32081" y="32130"/>
                    <a:pt x="31789" y="31935"/>
                    <a:pt x="31448" y="31740"/>
                  </a:cubicBezTo>
                  <a:cubicBezTo>
                    <a:pt x="30082" y="30912"/>
                    <a:pt x="28620" y="30278"/>
                    <a:pt x="27060" y="29839"/>
                  </a:cubicBezTo>
                  <a:cubicBezTo>
                    <a:pt x="26621" y="29741"/>
                    <a:pt x="26231" y="29644"/>
                    <a:pt x="25792" y="29595"/>
                  </a:cubicBezTo>
                  <a:lnTo>
                    <a:pt x="25743" y="29595"/>
                  </a:lnTo>
                  <a:lnTo>
                    <a:pt x="25499" y="29546"/>
                  </a:lnTo>
                  <a:lnTo>
                    <a:pt x="24719" y="29546"/>
                  </a:lnTo>
                  <a:cubicBezTo>
                    <a:pt x="24524" y="29595"/>
                    <a:pt x="24378" y="29595"/>
                    <a:pt x="24183" y="29644"/>
                  </a:cubicBezTo>
                  <a:cubicBezTo>
                    <a:pt x="23208" y="29936"/>
                    <a:pt x="22282" y="30375"/>
                    <a:pt x="21453" y="31009"/>
                  </a:cubicBezTo>
                  <a:lnTo>
                    <a:pt x="17162" y="33544"/>
                  </a:lnTo>
                  <a:cubicBezTo>
                    <a:pt x="17162" y="33593"/>
                    <a:pt x="15797" y="38176"/>
                    <a:pt x="15797" y="38176"/>
                  </a:cubicBezTo>
                  <a:lnTo>
                    <a:pt x="15943" y="38420"/>
                  </a:lnTo>
                  <a:cubicBezTo>
                    <a:pt x="16577" y="39541"/>
                    <a:pt x="17747" y="40175"/>
                    <a:pt x="19015" y="40175"/>
                  </a:cubicBezTo>
                  <a:lnTo>
                    <a:pt x="19649" y="40175"/>
                  </a:lnTo>
                  <a:lnTo>
                    <a:pt x="19941" y="40126"/>
                  </a:lnTo>
                  <a:cubicBezTo>
                    <a:pt x="20673" y="40126"/>
                    <a:pt x="21404" y="40273"/>
                    <a:pt x="22135" y="40468"/>
                  </a:cubicBezTo>
                  <a:cubicBezTo>
                    <a:pt x="22330" y="40516"/>
                    <a:pt x="22525" y="40614"/>
                    <a:pt x="22720" y="40663"/>
                  </a:cubicBezTo>
                  <a:cubicBezTo>
                    <a:pt x="23354" y="40906"/>
                    <a:pt x="23988" y="41199"/>
                    <a:pt x="24573" y="41540"/>
                  </a:cubicBezTo>
                  <a:cubicBezTo>
                    <a:pt x="24719" y="41638"/>
                    <a:pt x="24914" y="41735"/>
                    <a:pt x="25109" y="41882"/>
                  </a:cubicBezTo>
                  <a:lnTo>
                    <a:pt x="25597" y="42174"/>
                  </a:lnTo>
                  <a:lnTo>
                    <a:pt x="26085" y="42564"/>
                  </a:lnTo>
                  <a:cubicBezTo>
                    <a:pt x="26280" y="42662"/>
                    <a:pt x="26426" y="42808"/>
                    <a:pt x="26572" y="42954"/>
                  </a:cubicBezTo>
                  <a:cubicBezTo>
                    <a:pt x="26475" y="43003"/>
                    <a:pt x="26328" y="43100"/>
                    <a:pt x="26231" y="43198"/>
                  </a:cubicBezTo>
                  <a:cubicBezTo>
                    <a:pt x="26133" y="43247"/>
                    <a:pt x="26036" y="43295"/>
                    <a:pt x="25889" y="43344"/>
                  </a:cubicBezTo>
                  <a:cubicBezTo>
                    <a:pt x="25792" y="43393"/>
                    <a:pt x="25694" y="43490"/>
                    <a:pt x="25597" y="43588"/>
                  </a:cubicBezTo>
                  <a:cubicBezTo>
                    <a:pt x="25451" y="43637"/>
                    <a:pt x="25353" y="43685"/>
                    <a:pt x="25256" y="43734"/>
                  </a:cubicBezTo>
                  <a:cubicBezTo>
                    <a:pt x="25109" y="43783"/>
                    <a:pt x="25012" y="43880"/>
                    <a:pt x="24914" y="43978"/>
                  </a:cubicBezTo>
                  <a:cubicBezTo>
                    <a:pt x="24768" y="44027"/>
                    <a:pt x="24671" y="44027"/>
                    <a:pt x="24573" y="44124"/>
                  </a:cubicBezTo>
                  <a:cubicBezTo>
                    <a:pt x="24427" y="44173"/>
                    <a:pt x="24329" y="44271"/>
                    <a:pt x="24232" y="44368"/>
                  </a:cubicBezTo>
                  <a:cubicBezTo>
                    <a:pt x="24134" y="44368"/>
                    <a:pt x="23988" y="44417"/>
                    <a:pt x="23891" y="44466"/>
                  </a:cubicBezTo>
                  <a:cubicBezTo>
                    <a:pt x="23793" y="44563"/>
                    <a:pt x="23696" y="44661"/>
                    <a:pt x="23598" y="44758"/>
                  </a:cubicBezTo>
                  <a:cubicBezTo>
                    <a:pt x="23452" y="44758"/>
                    <a:pt x="23354" y="44807"/>
                    <a:pt x="23257" y="44856"/>
                  </a:cubicBezTo>
                  <a:cubicBezTo>
                    <a:pt x="23110" y="44953"/>
                    <a:pt x="23013" y="45051"/>
                    <a:pt x="22915" y="45148"/>
                  </a:cubicBezTo>
                  <a:cubicBezTo>
                    <a:pt x="22769" y="45148"/>
                    <a:pt x="22672" y="45197"/>
                    <a:pt x="22574" y="45246"/>
                  </a:cubicBezTo>
                  <a:cubicBezTo>
                    <a:pt x="22428" y="45343"/>
                    <a:pt x="22330" y="45392"/>
                    <a:pt x="22233" y="45489"/>
                  </a:cubicBezTo>
                  <a:cubicBezTo>
                    <a:pt x="22135" y="45538"/>
                    <a:pt x="21989" y="45587"/>
                    <a:pt x="21892" y="45636"/>
                  </a:cubicBezTo>
                  <a:cubicBezTo>
                    <a:pt x="21794" y="45733"/>
                    <a:pt x="21648" y="45782"/>
                    <a:pt x="21550" y="45879"/>
                  </a:cubicBezTo>
                  <a:cubicBezTo>
                    <a:pt x="21453" y="45928"/>
                    <a:pt x="21355" y="45977"/>
                    <a:pt x="21258" y="46026"/>
                  </a:cubicBezTo>
                  <a:cubicBezTo>
                    <a:pt x="21111" y="46123"/>
                    <a:pt x="21014" y="46172"/>
                    <a:pt x="20916" y="46269"/>
                  </a:cubicBezTo>
                  <a:cubicBezTo>
                    <a:pt x="20770" y="46318"/>
                    <a:pt x="20673" y="46367"/>
                    <a:pt x="20575" y="46416"/>
                  </a:cubicBezTo>
                  <a:cubicBezTo>
                    <a:pt x="19551" y="46952"/>
                    <a:pt x="18869" y="48220"/>
                    <a:pt x="18869" y="50072"/>
                  </a:cubicBezTo>
                  <a:cubicBezTo>
                    <a:pt x="18869" y="53680"/>
                    <a:pt x="21453" y="58068"/>
                    <a:pt x="24573" y="59872"/>
                  </a:cubicBezTo>
                  <a:cubicBezTo>
                    <a:pt x="25449" y="60398"/>
                    <a:pt x="26286" y="60641"/>
                    <a:pt x="27032" y="60641"/>
                  </a:cubicBezTo>
                  <a:cubicBezTo>
                    <a:pt x="27740" y="60641"/>
                    <a:pt x="28365" y="60422"/>
                    <a:pt x="28864" y="60018"/>
                  </a:cubicBezTo>
                  <a:cubicBezTo>
                    <a:pt x="29107" y="59921"/>
                    <a:pt x="29302" y="59823"/>
                    <a:pt x="29546" y="59677"/>
                  </a:cubicBezTo>
                  <a:cubicBezTo>
                    <a:pt x="29741" y="59580"/>
                    <a:pt x="29985" y="59433"/>
                    <a:pt x="30180" y="59287"/>
                  </a:cubicBezTo>
                  <a:cubicBezTo>
                    <a:pt x="30424" y="59190"/>
                    <a:pt x="30668" y="59043"/>
                    <a:pt x="30863" y="58897"/>
                  </a:cubicBezTo>
                  <a:cubicBezTo>
                    <a:pt x="31106" y="58800"/>
                    <a:pt x="31301" y="58653"/>
                    <a:pt x="31545" y="58507"/>
                  </a:cubicBezTo>
                  <a:cubicBezTo>
                    <a:pt x="31984" y="58263"/>
                    <a:pt x="32423" y="57971"/>
                    <a:pt x="32861" y="57727"/>
                  </a:cubicBezTo>
                  <a:cubicBezTo>
                    <a:pt x="33105" y="57629"/>
                    <a:pt x="33349" y="57483"/>
                    <a:pt x="33544" y="57337"/>
                  </a:cubicBezTo>
                  <a:cubicBezTo>
                    <a:pt x="33788" y="57239"/>
                    <a:pt x="33983" y="57142"/>
                    <a:pt x="34178" y="56947"/>
                  </a:cubicBezTo>
                  <a:cubicBezTo>
                    <a:pt x="35446" y="56459"/>
                    <a:pt x="36226" y="55143"/>
                    <a:pt x="36226" y="53144"/>
                  </a:cubicBezTo>
                  <a:cubicBezTo>
                    <a:pt x="36177" y="51194"/>
                    <a:pt x="35592" y="49244"/>
                    <a:pt x="34568" y="47586"/>
                  </a:cubicBezTo>
                  <a:lnTo>
                    <a:pt x="40077" y="44417"/>
                  </a:lnTo>
                  <a:cubicBezTo>
                    <a:pt x="40760" y="43978"/>
                    <a:pt x="41296" y="43295"/>
                    <a:pt x="41394" y="42467"/>
                  </a:cubicBezTo>
                  <a:cubicBezTo>
                    <a:pt x="41710" y="42572"/>
                    <a:pt x="42035" y="42623"/>
                    <a:pt x="42361" y="42623"/>
                  </a:cubicBezTo>
                  <a:cubicBezTo>
                    <a:pt x="42790" y="42623"/>
                    <a:pt x="43221" y="42535"/>
                    <a:pt x="43636" y="42369"/>
                  </a:cubicBezTo>
                  <a:lnTo>
                    <a:pt x="43783" y="42272"/>
                  </a:lnTo>
                  <a:lnTo>
                    <a:pt x="49585" y="38907"/>
                  </a:lnTo>
                  <a:lnTo>
                    <a:pt x="49828" y="38761"/>
                  </a:lnTo>
                  <a:cubicBezTo>
                    <a:pt x="50511" y="38371"/>
                    <a:pt x="50950" y="37689"/>
                    <a:pt x="51096" y="36908"/>
                  </a:cubicBezTo>
                  <a:cubicBezTo>
                    <a:pt x="51410" y="37007"/>
                    <a:pt x="51733" y="37057"/>
                    <a:pt x="52050" y="37057"/>
                  </a:cubicBezTo>
                  <a:cubicBezTo>
                    <a:pt x="52520" y="37057"/>
                    <a:pt x="52980" y="36946"/>
                    <a:pt x="53387" y="36713"/>
                  </a:cubicBezTo>
                  <a:lnTo>
                    <a:pt x="59384" y="33252"/>
                  </a:lnTo>
                  <a:cubicBezTo>
                    <a:pt x="60262" y="32764"/>
                    <a:pt x="60798" y="31838"/>
                    <a:pt x="60798" y="30863"/>
                  </a:cubicBezTo>
                  <a:cubicBezTo>
                    <a:pt x="60798" y="30327"/>
                    <a:pt x="60652" y="29839"/>
                    <a:pt x="60408" y="29400"/>
                  </a:cubicBezTo>
                  <a:cubicBezTo>
                    <a:pt x="59921" y="28669"/>
                    <a:pt x="59482" y="27938"/>
                    <a:pt x="59043" y="27206"/>
                  </a:cubicBezTo>
                  <a:cubicBezTo>
                    <a:pt x="58799" y="26865"/>
                    <a:pt x="58555" y="26524"/>
                    <a:pt x="58360" y="26182"/>
                  </a:cubicBezTo>
                  <a:cubicBezTo>
                    <a:pt x="58117" y="25841"/>
                    <a:pt x="57922" y="25500"/>
                    <a:pt x="57678" y="25158"/>
                  </a:cubicBezTo>
                  <a:cubicBezTo>
                    <a:pt x="57483" y="24817"/>
                    <a:pt x="57239" y="24476"/>
                    <a:pt x="56995" y="24183"/>
                  </a:cubicBezTo>
                  <a:cubicBezTo>
                    <a:pt x="56557" y="23452"/>
                    <a:pt x="56118" y="22867"/>
                    <a:pt x="55679" y="22233"/>
                  </a:cubicBezTo>
                  <a:lnTo>
                    <a:pt x="55045" y="21404"/>
                  </a:lnTo>
                  <a:cubicBezTo>
                    <a:pt x="54704" y="20917"/>
                    <a:pt x="54314" y="20429"/>
                    <a:pt x="53924" y="19990"/>
                  </a:cubicBezTo>
                  <a:cubicBezTo>
                    <a:pt x="53729" y="19698"/>
                    <a:pt x="53485" y="19405"/>
                    <a:pt x="53241" y="19113"/>
                  </a:cubicBezTo>
                  <a:lnTo>
                    <a:pt x="52754" y="18528"/>
                  </a:lnTo>
                  <a:cubicBezTo>
                    <a:pt x="51486" y="17065"/>
                    <a:pt x="50170" y="15700"/>
                    <a:pt x="48804" y="14432"/>
                  </a:cubicBezTo>
                  <a:lnTo>
                    <a:pt x="48122" y="13798"/>
                  </a:lnTo>
                  <a:lnTo>
                    <a:pt x="47781" y="13506"/>
                  </a:lnTo>
                  <a:cubicBezTo>
                    <a:pt x="47586" y="13311"/>
                    <a:pt x="47342" y="13116"/>
                    <a:pt x="47147" y="12921"/>
                  </a:cubicBezTo>
                  <a:cubicBezTo>
                    <a:pt x="46562" y="12433"/>
                    <a:pt x="46025" y="11995"/>
                    <a:pt x="45392" y="11507"/>
                  </a:cubicBezTo>
                  <a:lnTo>
                    <a:pt x="44611" y="10922"/>
                  </a:lnTo>
                  <a:cubicBezTo>
                    <a:pt x="43978" y="10434"/>
                    <a:pt x="43393" y="9996"/>
                    <a:pt x="42759" y="9557"/>
                  </a:cubicBezTo>
                  <a:cubicBezTo>
                    <a:pt x="42564" y="9411"/>
                    <a:pt x="42320" y="9215"/>
                    <a:pt x="42076" y="9069"/>
                  </a:cubicBezTo>
                  <a:cubicBezTo>
                    <a:pt x="40077" y="7704"/>
                    <a:pt x="37932" y="6388"/>
                    <a:pt x="35543" y="4974"/>
                  </a:cubicBezTo>
                  <a:cubicBezTo>
                    <a:pt x="29449" y="1463"/>
                    <a:pt x="23549" y="1"/>
                    <a:pt x="18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7561600" y="1506038"/>
              <a:ext cx="282800" cy="366425"/>
            </a:xfrm>
            <a:custGeom>
              <a:avLst/>
              <a:gdLst/>
              <a:ahLst/>
              <a:cxnLst/>
              <a:rect l="l" t="t" r="r" b="b"/>
              <a:pathLst>
                <a:path w="11312" h="14657" extrusionOk="0">
                  <a:moveTo>
                    <a:pt x="3207" y="0"/>
                  </a:moveTo>
                  <a:cubicBezTo>
                    <a:pt x="2642" y="0"/>
                    <a:pt x="2123" y="135"/>
                    <a:pt x="1658" y="388"/>
                  </a:cubicBezTo>
                  <a:cubicBezTo>
                    <a:pt x="635" y="973"/>
                    <a:pt x="1" y="2192"/>
                    <a:pt x="1" y="4044"/>
                  </a:cubicBezTo>
                  <a:cubicBezTo>
                    <a:pt x="1" y="7701"/>
                    <a:pt x="2536" y="12040"/>
                    <a:pt x="5656" y="13893"/>
                  </a:cubicBezTo>
                  <a:cubicBezTo>
                    <a:pt x="6555" y="14412"/>
                    <a:pt x="7405" y="14657"/>
                    <a:pt x="8159" y="14657"/>
                  </a:cubicBezTo>
                  <a:cubicBezTo>
                    <a:pt x="10026" y="14657"/>
                    <a:pt x="11312" y="13161"/>
                    <a:pt x="11312" y="10626"/>
                  </a:cubicBezTo>
                  <a:cubicBezTo>
                    <a:pt x="11263" y="8627"/>
                    <a:pt x="10678" y="6726"/>
                    <a:pt x="9703" y="5019"/>
                  </a:cubicBezTo>
                  <a:cubicBezTo>
                    <a:pt x="8728" y="3264"/>
                    <a:pt x="7363" y="1802"/>
                    <a:pt x="5656" y="729"/>
                  </a:cubicBezTo>
                  <a:cubicBezTo>
                    <a:pt x="4771" y="231"/>
                    <a:pt x="3949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7468975" y="1181738"/>
              <a:ext cx="530375" cy="379050"/>
            </a:xfrm>
            <a:custGeom>
              <a:avLst/>
              <a:gdLst/>
              <a:ahLst/>
              <a:cxnLst/>
              <a:rect l="l" t="t" r="r" b="b"/>
              <a:pathLst>
                <a:path w="21215" h="15162" extrusionOk="0">
                  <a:moveTo>
                    <a:pt x="3935" y="0"/>
                  </a:moveTo>
                  <a:cubicBezTo>
                    <a:pt x="2961" y="0"/>
                    <a:pt x="2004" y="386"/>
                    <a:pt x="1317" y="1073"/>
                  </a:cubicBezTo>
                  <a:lnTo>
                    <a:pt x="1268" y="1122"/>
                  </a:lnTo>
                  <a:cubicBezTo>
                    <a:pt x="244" y="2195"/>
                    <a:pt x="0" y="3804"/>
                    <a:pt x="634" y="5169"/>
                  </a:cubicBezTo>
                  <a:cubicBezTo>
                    <a:pt x="683" y="5266"/>
                    <a:pt x="732" y="5364"/>
                    <a:pt x="780" y="5461"/>
                  </a:cubicBezTo>
                  <a:cubicBezTo>
                    <a:pt x="1414" y="6534"/>
                    <a:pt x="2584" y="7168"/>
                    <a:pt x="3852" y="7168"/>
                  </a:cubicBezTo>
                  <a:lnTo>
                    <a:pt x="4827" y="7168"/>
                  </a:lnTo>
                  <a:cubicBezTo>
                    <a:pt x="5558" y="7168"/>
                    <a:pt x="6290" y="7314"/>
                    <a:pt x="7021" y="7509"/>
                  </a:cubicBezTo>
                  <a:cubicBezTo>
                    <a:pt x="7216" y="7558"/>
                    <a:pt x="7411" y="7655"/>
                    <a:pt x="7606" y="7704"/>
                  </a:cubicBezTo>
                  <a:cubicBezTo>
                    <a:pt x="8240" y="7948"/>
                    <a:pt x="8874" y="8240"/>
                    <a:pt x="9459" y="8582"/>
                  </a:cubicBezTo>
                  <a:cubicBezTo>
                    <a:pt x="9605" y="8679"/>
                    <a:pt x="9800" y="8777"/>
                    <a:pt x="9995" y="8874"/>
                  </a:cubicBezTo>
                  <a:cubicBezTo>
                    <a:pt x="10141" y="9021"/>
                    <a:pt x="10288" y="9118"/>
                    <a:pt x="10483" y="9216"/>
                  </a:cubicBezTo>
                  <a:cubicBezTo>
                    <a:pt x="10629" y="9362"/>
                    <a:pt x="10824" y="9459"/>
                    <a:pt x="10970" y="9606"/>
                  </a:cubicBezTo>
                  <a:cubicBezTo>
                    <a:pt x="11117" y="9703"/>
                    <a:pt x="11312" y="9849"/>
                    <a:pt x="11458" y="9996"/>
                  </a:cubicBezTo>
                  <a:cubicBezTo>
                    <a:pt x="12920" y="11166"/>
                    <a:pt x="14188" y="12531"/>
                    <a:pt x="15261" y="14042"/>
                  </a:cubicBezTo>
                  <a:cubicBezTo>
                    <a:pt x="15874" y="14832"/>
                    <a:pt x="16650" y="15162"/>
                    <a:pt x="17409" y="15162"/>
                  </a:cubicBezTo>
                  <a:cubicBezTo>
                    <a:pt x="19368" y="15162"/>
                    <a:pt x="21214" y="12968"/>
                    <a:pt x="19844" y="10824"/>
                  </a:cubicBezTo>
                  <a:lnTo>
                    <a:pt x="19746" y="10776"/>
                  </a:lnTo>
                  <a:cubicBezTo>
                    <a:pt x="17308" y="7217"/>
                    <a:pt x="14042" y="4291"/>
                    <a:pt x="10288" y="2195"/>
                  </a:cubicBezTo>
                  <a:cubicBezTo>
                    <a:pt x="8484" y="1122"/>
                    <a:pt x="6582" y="391"/>
                    <a:pt x="4535" y="50"/>
                  </a:cubicBezTo>
                  <a:cubicBezTo>
                    <a:pt x="4335" y="16"/>
                    <a:pt x="4135" y="0"/>
                    <a:pt x="3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255675" y="793038"/>
              <a:ext cx="972675" cy="628775"/>
            </a:xfrm>
            <a:custGeom>
              <a:avLst/>
              <a:gdLst/>
              <a:ahLst/>
              <a:cxnLst/>
              <a:rect l="l" t="t" r="r" b="b"/>
              <a:pathLst>
                <a:path w="38907" h="25151" extrusionOk="0">
                  <a:moveTo>
                    <a:pt x="9850" y="1"/>
                  </a:moveTo>
                  <a:cubicBezTo>
                    <a:pt x="7447" y="1"/>
                    <a:pt x="5034" y="434"/>
                    <a:pt x="2730" y="1312"/>
                  </a:cubicBezTo>
                  <a:cubicBezTo>
                    <a:pt x="2438" y="1410"/>
                    <a:pt x="2194" y="1507"/>
                    <a:pt x="1999" y="1654"/>
                  </a:cubicBezTo>
                  <a:lnTo>
                    <a:pt x="1902" y="1751"/>
                  </a:lnTo>
                  <a:cubicBezTo>
                    <a:pt x="488" y="2726"/>
                    <a:pt x="0" y="4676"/>
                    <a:pt x="829" y="6237"/>
                  </a:cubicBezTo>
                  <a:lnTo>
                    <a:pt x="878" y="6334"/>
                  </a:lnTo>
                  <a:cubicBezTo>
                    <a:pt x="1512" y="7407"/>
                    <a:pt x="2682" y="8089"/>
                    <a:pt x="3949" y="8089"/>
                  </a:cubicBezTo>
                  <a:cubicBezTo>
                    <a:pt x="4339" y="8041"/>
                    <a:pt x="4729" y="7992"/>
                    <a:pt x="5119" y="7845"/>
                  </a:cubicBezTo>
                  <a:cubicBezTo>
                    <a:pt x="5266" y="7797"/>
                    <a:pt x="5461" y="7748"/>
                    <a:pt x="5607" y="7699"/>
                  </a:cubicBezTo>
                  <a:cubicBezTo>
                    <a:pt x="5753" y="7699"/>
                    <a:pt x="5997" y="7602"/>
                    <a:pt x="6143" y="7553"/>
                  </a:cubicBezTo>
                  <a:cubicBezTo>
                    <a:pt x="6338" y="7504"/>
                    <a:pt x="6533" y="7455"/>
                    <a:pt x="6680" y="7455"/>
                  </a:cubicBezTo>
                  <a:lnTo>
                    <a:pt x="7167" y="7358"/>
                  </a:lnTo>
                  <a:lnTo>
                    <a:pt x="7460" y="7309"/>
                  </a:lnTo>
                  <a:lnTo>
                    <a:pt x="7801" y="7260"/>
                  </a:lnTo>
                  <a:cubicBezTo>
                    <a:pt x="7947" y="7260"/>
                    <a:pt x="8094" y="7212"/>
                    <a:pt x="8289" y="7212"/>
                  </a:cubicBezTo>
                  <a:lnTo>
                    <a:pt x="8922" y="7163"/>
                  </a:lnTo>
                  <a:lnTo>
                    <a:pt x="9507" y="7163"/>
                  </a:lnTo>
                  <a:cubicBezTo>
                    <a:pt x="12286" y="7163"/>
                    <a:pt x="15358" y="7992"/>
                    <a:pt x="18771" y="9942"/>
                  </a:cubicBezTo>
                  <a:lnTo>
                    <a:pt x="19844" y="10576"/>
                  </a:lnTo>
                  <a:cubicBezTo>
                    <a:pt x="20136" y="10771"/>
                    <a:pt x="20477" y="10966"/>
                    <a:pt x="20721" y="11161"/>
                  </a:cubicBezTo>
                  <a:lnTo>
                    <a:pt x="21306" y="11502"/>
                  </a:lnTo>
                  <a:cubicBezTo>
                    <a:pt x="21745" y="11795"/>
                    <a:pt x="22135" y="12087"/>
                    <a:pt x="22525" y="12380"/>
                  </a:cubicBezTo>
                  <a:cubicBezTo>
                    <a:pt x="22769" y="12526"/>
                    <a:pt x="23013" y="12721"/>
                    <a:pt x="23208" y="12867"/>
                  </a:cubicBezTo>
                  <a:cubicBezTo>
                    <a:pt x="23256" y="12867"/>
                    <a:pt x="23305" y="12916"/>
                    <a:pt x="23403" y="12916"/>
                  </a:cubicBezTo>
                  <a:cubicBezTo>
                    <a:pt x="23646" y="13111"/>
                    <a:pt x="23890" y="13306"/>
                    <a:pt x="24134" y="13550"/>
                  </a:cubicBezTo>
                  <a:cubicBezTo>
                    <a:pt x="24670" y="13940"/>
                    <a:pt x="25255" y="14427"/>
                    <a:pt x="25743" y="14915"/>
                  </a:cubicBezTo>
                  <a:cubicBezTo>
                    <a:pt x="28717" y="17499"/>
                    <a:pt x="31301" y="20522"/>
                    <a:pt x="33397" y="23886"/>
                  </a:cubicBezTo>
                  <a:cubicBezTo>
                    <a:pt x="33690" y="24374"/>
                    <a:pt x="34178" y="24764"/>
                    <a:pt x="34763" y="24959"/>
                  </a:cubicBezTo>
                  <a:cubicBezTo>
                    <a:pt x="35065" y="25088"/>
                    <a:pt x="35395" y="25151"/>
                    <a:pt x="35729" y="25151"/>
                  </a:cubicBezTo>
                  <a:cubicBezTo>
                    <a:pt x="36150" y="25151"/>
                    <a:pt x="36576" y="25051"/>
                    <a:pt x="36957" y="24861"/>
                  </a:cubicBezTo>
                  <a:lnTo>
                    <a:pt x="37103" y="24764"/>
                  </a:lnTo>
                  <a:cubicBezTo>
                    <a:pt x="38468" y="23983"/>
                    <a:pt x="38907" y="22228"/>
                    <a:pt x="38078" y="20863"/>
                  </a:cubicBezTo>
                  <a:cubicBezTo>
                    <a:pt x="33056" y="12721"/>
                    <a:pt x="27888" y="7455"/>
                    <a:pt x="20185" y="2872"/>
                  </a:cubicBezTo>
                  <a:cubicBezTo>
                    <a:pt x="17027" y="972"/>
                    <a:pt x="13449" y="1"/>
                    <a:pt x="9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067950" y="440713"/>
              <a:ext cx="1415200" cy="842500"/>
            </a:xfrm>
            <a:custGeom>
              <a:avLst/>
              <a:gdLst/>
              <a:ahLst/>
              <a:cxnLst/>
              <a:rect l="l" t="t" r="r" b="b"/>
              <a:pathLst>
                <a:path w="56608" h="33700" extrusionOk="0">
                  <a:moveTo>
                    <a:pt x="13011" y="1"/>
                  </a:moveTo>
                  <a:cubicBezTo>
                    <a:pt x="9434" y="1"/>
                    <a:pt x="6090" y="644"/>
                    <a:pt x="3072" y="1754"/>
                  </a:cubicBezTo>
                  <a:cubicBezTo>
                    <a:pt x="2780" y="1851"/>
                    <a:pt x="2487" y="1998"/>
                    <a:pt x="2195" y="2193"/>
                  </a:cubicBezTo>
                  <a:lnTo>
                    <a:pt x="2146" y="2241"/>
                  </a:lnTo>
                  <a:lnTo>
                    <a:pt x="2097" y="2290"/>
                  </a:lnTo>
                  <a:cubicBezTo>
                    <a:pt x="488" y="3509"/>
                    <a:pt x="1" y="5654"/>
                    <a:pt x="927" y="7409"/>
                  </a:cubicBezTo>
                  <a:cubicBezTo>
                    <a:pt x="927" y="7458"/>
                    <a:pt x="976" y="7507"/>
                    <a:pt x="976" y="7556"/>
                  </a:cubicBezTo>
                  <a:cubicBezTo>
                    <a:pt x="1707" y="8823"/>
                    <a:pt x="3072" y="9603"/>
                    <a:pt x="4535" y="9652"/>
                  </a:cubicBezTo>
                  <a:cubicBezTo>
                    <a:pt x="5023" y="9652"/>
                    <a:pt x="5510" y="9555"/>
                    <a:pt x="5998" y="9360"/>
                  </a:cubicBezTo>
                  <a:cubicBezTo>
                    <a:pt x="6290" y="9213"/>
                    <a:pt x="6632" y="9116"/>
                    <a:pt x="6973" y="8970"/>
                  </a:cubicBezTo>
                  <a:cubicBezTo>
                    <a:pt x="7314" y="8872"/>
                    <a:pt x="7509" y="8823"/>
                    <a:pt x="7753" y="8726"/>
                  </a:cubicBezTo>
                  <a:cubicBezTo>
                    <a:pt x="8143" y="8580"/>
                    <a:pt x="8484" y="8482"/>
                    <a:pt x="8874" y="8385"/>
                  </a:cubicBezTo>
                  <a:cubicBezTo>
                    <a:pt x="9264" y="8287"/>
                    <a:pt x="9606" y="8190"/>
                    <a:pt x="9996" y="8141"/>
                  </a:cubicBezTo>
                  <a:cubicBezTo>
                    <a:pt x="10239" y="8092"/>
                    <a:pt x="10435" y="8043"/>
                    <a:pt x="10678" y="7994"/>
                  </a:cubicBezTo>
                  <a:lnTo>
                    <a:pt x="10776" y="7994"/>
                  </a:lnTo>
                  <a:cubicBezTo>
                    <a:pt x="11166" y="7946"/>
                    <a:pt x="11556" y="7897"/>
                    <a:pt x="11946" y="7848"/>
                  </a:cubicBezTo>
                  <a:cubicBezTo>
                    <a:pt x="12954" y="7718"/>
                    <a:pt x="13961" y="7653"/>
                    <a:pt x="14969" y="7653"/>
                  </a:cubicBezTo>
                  <a:cubicBezTo>
                    <a:pt x="15473" y="7653"/>
                    <a:pt x="15976" y="7669"/>
                    <a:pt x="16480" y="7702"/>
                  </a:cubicBezTo>
                  <a:cubicBezTo>
                    <a:pt x="20722" y="7994"/>
                    <a:pt x="24817" y="9262"/>
                    <a:pt x="28523" y="11310"/>
                  </a:cubicBezTo>
                  <a:lnTo>
                    <a:pt x="29400" y="11846"/>
                  </a:lnTo>
                  <a:cubicBezTo>
                    <a:pt x="39054" y="17404"/>
                    <a:pt x="44368" y="22182"/>
                    <a:pt x="50511" y="32323"/>
                  </a:cubicBezTo>
                  <a:cubicBezTo>
                    <a:pt x="51095" y="33296"/>
                    <a:pt x="51949" y="33699"/>
                    <a:pt x="52799" y="33699"/>
                  </a:cubicBezTo>
                  <a:cubicBezTo>
                    <a:pt x="54716" y="33699"/>
                    <a:pt x="56607" y="31643"/>
                    <a:pt x="55289" y="29447"/>
                  </a:cubicBezTo>
                  <a:cubicBezTo>
                    <a:pt x="47976" y="17258"/>
                    <a:pt x="41882" y="11602"/>
                    <a:pt x="30424" y="4972"/>
                  </a:cubicBezTo>
                  <a:cubicBezTo>
                    <a:pt x="24303" y="1457"/>
                    <a:pt x="18393" y="1"/>
                    <a:pt x="13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5728636" y="991569"/>
            <a:ext cx="2702136" cy="3422323"/>
            <a:chOff x="5728636" y="991569"/>
            <a:chExt cx="2702136" cy="3422323"/>
          </a:xfrm>
        </p:grpSpPr>
        <p:sp>
          <p:nvSpPr>
            <p:cNvPr id="414" name="Google Shape;414;p38"/>
            <p:cNvSpPr/>
            <p:nvPr/>
          </p:nvSpPr>
          <p:spPr>
            <a:xfrm flipH="1">
              <a:off x="5738476" y="2898295"/>
              <a:ext cx="2631216" cy="1515597"/>
            </a:xfrm>
            <a:custGeom>
              <a:avLst/>
              <a:gdLst/>
              <a:ahLst/>
              <a:cxnLst/>
              <a:rect l="l" t="t" r="r" b="b"/>
              <a:pathLst>
                <a:path w="130226" h="75011" extrusionOk="0">
                  <a:moveTo>
                    <a:pt x="68836" y="0"/>
                  </a:moveTo>
                  <a:cubicBezTo>
                    <a:pt x="68477" y="0"/>
                    <a:pt x="68111" y="85"/>
                    <a:pt x="67770" y="256"/>
                  </a:cubicBezTo>
                  <a:lnTo>
                    <a:pt x="585" y="39017"/>
                  </a:lnTo>
                  <a:cubicBezTo>
                    <a:pt x="0" y="39260"/>
                    <a:pt x="0" y="40040"/>
                    <a:pt x="585" y="40235"/>
                  </a:cubicBezTo>
                  <a:lnTo>
                    <a:pt x="60359" y="74754"/>
                  </a:lnTo>
                  <a:cubicBezTo>
                    <a:pt x="60676" y="74925"/>
                    <a:pt x="61042" y="75010"/>
                    <a:pt x="61407" y="75010"/>
                  </a:cubicBezTo>
                  <a:cubicBezTo>
                    <a:pt x="61773" y="75010"/>
                    <a:pt x="62139" y="74925"/>
                    <a:pt x="62455" y="74754"/>
                  </a:cubicBezTo>
                  <a:lnTo>
                    <a:pt x="129689" y="35945"/>
                  </a:lnTo>
                  <a:cubicBezTo>
                    <a:pt x="130225" y="35750"/>
                    <a:pt x="130225" y="34970"/>
                    <a:pt x="129689" y="34726"/>
                  </a:cubicBezTo>
                  <a:lnTo>
                    <a:pt x="69866" y="256"/>
                  </a:lnTo>
                  <a:cubicBezTo>
                    <a:pt x="69549" y="85"/>
                    <a:pt x="69196" y="0"/>
                    <a:pt x="68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8230783" y="2514339"/>
              <a:ext cx="74880" cy="668159"/>
            </a:xfrm>
            <a:custGeom>
              <a:avLst/>
              <a:gdLst/>
              <a:ahLst/>
              <a:cxnLst/>
              <a:rect l="l" t="t" r="r" b="b"/>
              <a:pathLst>
                <a:path w="3706" h="33069" extrusionOk="0">
                  <a:moveTo>
                    <a:pt x="439" y="1"/>
                  </a:moveTo>
                  <a:cubicBezTo>
                    <a:pt x="195" y="1"/>
                    <a:pt x="0" y="196"/>
                    <a:pt x="0" y="440"/>
                  </a:cubicBezTo>
                  <a:lnTo>
                    <a:pt x="0" y="31692"/>
                  </a:lnTo>
                  <a:cubicBezTo>
                    <a:pt x="0" y="31935"/>
                    <a:pt x="146" y="32179"/>
                    <a:pt x="390" y="32374"/>
                  </a:cubicBezTo>
                  <a:lnTo>
                    <a:pt x="1463" y="32959"/>
                  </a:lnTo>
                  <a:cubicBezTo>
                    <a:pt x="1585" y="33032"/>
                    <a:pt x="1719" y="33069"/>
                    <a:pt x="1853" y="33069"/>
                  </a:cubicBezTo>
                  <a:cubicBezTo>
                    <a:pt x="1987" y="33069"/>
                    <a:pt x="2121" y="33032"/>
                    <a:pt x="2243" y="32959"/>
                  </a:cubicBezTo>
                  <a:lnTo>
                    <a:pt x="3316" y="32374"/>
                  </a:lnTo>
                  <a:cubicBezTo>
                    <a:pt x="3559" y="32179"/>
                    <a:pt x="3706" y="31935"/>
                    <a:pt x="3706" y="31692"/>
                  </a:cubicBezTo>
                  <a:lnTo>
                    <a:pt x="3706" y="440"/>
                  </a:lnTo>
                  <a:cubicBezTo>
                    <a:pt x="3706" y="196"/>
                    <a:pt x="3511" y="1"/>
                    <a:pt x="3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8268223" y="2514218"/>
              <a:ext cx="37440" cy="667432"/>
            </a:xfrm>
            <a:custGeom>
              <a:avLst/>
              <a:gdLst/>
              <a:ahLst/>
              <a:cxnLst/>
              <a:rect l="l" t="t" r="r" b="b"/>
              <a:pathLst>
                <a:path w="1853" h="33033" extrusionOk="0">
                  <a:moveTo>
                    <a:pt x="376" y="0"/>
                  </a:moveTo>
                  <a:cubicBezTo>
                    <a:pt x="163" y="0"/>
                    <a:pt x="0" y="223"/>
                    <a:pt x="0" y="446"/>
                  </a:cubicBezTo>
                  <a:lnTo>
                    <a:pt x="0" y="31698"/>
                  </a:lnTo>
                  <a:cubicBezTo>
                    <a:pt x="0" y="31941"/>
                    <a:pt x="146" y="32185"/>
                    <a:pt x="390" y="32380"/>
                  </a:cubicBezTo>
                  <a:lnTo>
                    <a:pt x="1463" y="32965"/>
                  </a:lnTo>
                  <a:cubicBezTo>
                    <a:pt x="1538" y="33011"/>
                    <a:pt x="1604" y="33033"/>
                    <a:pt x="1660" y="33033"/>
                  </a:cubicBezTo>
                  <a:cubicBezTo>
                    <a:pt x="1783" y="33033"/>
                    <a:pt x="1853" y="32924"/>
                    <a:pt x="1853" y="32722"/>
                  </a:cubicBezTo>
                  <a:lnTo>
                    <a:pt x="1853" y="446"/>
                  </a:lnTo>
                  <a:cubicBezTo>
                    <a:pt x="1853" y="202"/>
                    <a:pt x="1658" y="7"/>
                    <a:pt x="1414" y="7"/>
                  </a:cubicBezTo>
                  <a:lnTo>
                    <a:pt x="439" y="7"/>
                  </a:lnTo>
                  <a:cubicBezTo>
                    <a:pt x="418" y="3"/>
                    <a:pt x="397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7868265" y="2722208"/>
              <a:ext cx="74880" cy="669392"/>
            </a:xfrm>
            <a:custGeom>
              <a:avLst/>
              <a:gdLst/>
              <a:ahLst/>
              <a:cxnLst/>
              <a:rect l="l" t="t" r="r" b="b"/>
              <a:pathLst>
                <a:path w="3706" h="33130" extrusionOk="0">
                  <a:moveTo>
                    <a:pt x="439" y="0"/>
                  </a:moveTo>
                  <a:cubicBezTo>
                    <a:pt x="195" y="0"/>
                    <a:pt x="0" y="195"/>
                    <a:pt x="0" y="488"/>
                  </a:cubicBezTo>
                  <a:lnTo>
                    <a:pt x="0" y="31740"/>
                  </a:lnTo>
                  <a:cubicBezTo>
                    <a:pt x="0" y="32032"/>
                    <a:pt x="146" y="32276"/>
                    <a:pt x="390" y="32422"/>
                  </a:cubicBezTo>
                  <a:lnTo>
                    <a:pt x="1463" y="33056"/>
                  </a:lnTo>
                  <a:cubicBezTo>
                    <a:pt x="1585" y="33105"/>
                    <a:pt x="1719" y="33129"/>
                    <a:pt x="1853" y="33129"/>
                  </a:cubicBezTo>
                  <a:cubicBezTo>
                    <a:pt x="1987" y="33129"/>
                    <a:pt x="2121" y="33105"/>
                    <a:pt x="2243" y="33056"/>
                  </a:cubicBezTo>
                  <a:lnTo>
                    <a:pt x="3315" y="32422"/>
                  </a:lnTo>
                  <a:cubicBezTo>
                    <a:pt x="3559" y="32276"/>
                    <a:pt x="3705" y="32032"/>
                    <a:pt x="3705" y="31740"/>
                  </a:cubicBezTo>
                  <a:lnTo>
                    <a:pt x="3705" y="488"/>
                  </a:lnTo>
                  <a:cubicBezTo>
                    <a:pt x="3705" y="195"/>
                    <a:pt x="3510" y="0"/>
                    <a:pt x="3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905705" y="2722208"/>
              <a:ext cx="37440" cy="667674"/>
            </a:xfrm>
            <a:custGeom>
              <a:avLst/>
              <a:gdLst/>
              <a:ahLst/>
              <a:cxnLst/>
              <a:rect l="l" t="t" r="r" b="b"/>
              <a:pathLst>
                <a:path w="1853" h="33045" extrusionOk="0">
                  <a:moveTo>
                    <a:pt x="439" y="0"/>
                  </a:moveTo>
                  <a:cubicBezTo>
                    <a:pt x="195" y="0"/>
                    <a:pt x="0" y="195"/>
                    <a:pt x="0" y="488"/>
                  </a:cubicBezTo>
                  <a:lnTo>
                    <a:pt x="0" y="31691"/>
                  </a:lnTo>
                  <a:cubicBezTo>
                    <a:pt x="0" y="31984"/>
                    <a:pt x="146" y="32227"/>
                    <a:pt x="390" y="32374"/>
                  </a:cubicBezTo>
                  <a:lnTo>
                    <a:pt x="1463" y="33007"/>
                  </a:lnTo>
                  <a:cubicBezTo>
                    <a:pt x="1513" y="33033"/>
                    <a:pt x="1563" y="33045"/>
                    <a:pt x="1611" y="33045"/>
                  </a:cubicBezTo>
                  <a:cubicBezTo>
                    <a:pt x="1745" y="33045"/>
                    <a:pt x="1853" y="32944"/>
                    <a:pt x="1853" y="32764"/>
                  </a:cubicBezTo>
                  <a:lnTo>
                    <a:pt x="1853" y="488"/>
                  </a:lnTo>
                  <a:cubicBezTo>
                    <a:pt x="1853" y="195"/>
                    <a:pt x="1658" y="0"/>
                    <a:pt x="1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805225" y="1555895"/>
              <a:ext cx="164529" cy="750616"/>
            </a:xfrm>
            <a:custGeom>
              <a:avLst/>
              <a:gdLst/>
              <a:ahLst/>
              <a:cxnLst/>
              <a:rect l="l" t="t" r="r" b="b"/>
              <a:pathLst>
                <a:path w="8143" h="37150" extrusionOk="0">
                  <a:moveTo>
                    <a:pt x="2202" y="0"/>
                  </a:moveTo>
                  <a:cubicBezTo>
                    <a:pt x="1889" y="0"/>
                    <a:pt x="1551" y="98"/>
                    <a:pt x="1220" y="290"/>
                  </a:cubicBezTo>
                  <a:cubicBezTo>
                    <a:pt x="537" y="680"/>
                    <a:pt x="1" y="1314"/>
                    <a:pt x="293" y="2046"/>
                  </a:cubicBezTo>
                  <a:cubicBezTo>
                    <a:pt x="3462" y="11212"/>
                    <a:pt x="4779" y="27837"/>
                    <a:pt x="3852" y="35248"/>
                  </a:cubicBezTo>
                  <a:cubicBezTo>
                    <a:pt x="3706" y="36174"/>
                    <a:pt x="4389" y="37003"/>
                    <a:pt x="5266" y="37149"/>
                  </a:cubicBezTo>
                  <a:lnTo>
                    <a:pt x="5510" y="37149"/>
                  </a:lnTo>
                  <a:cubicBezTo>
                    <a:pt x="6339" y="37149"/>
                    <a:pt x="7070" y="36516"/>
                    <a:pt x="7168" y="35638"/>
                  </a:cubicBezTo>
                  <a:cubicBezTo>
                    <a:pt x="8143" y="27935"/>
                    <a:pt x="6729" y="10675"/>
                    <a:pt x="3462" y="973"/>
                  </a:cubicBezTo>
                  <a:cubicBezTo>
                    <a:pt x="3243" y="316"/>
                    <a:pt x="2763" y="0"/>
                    <a:pt x="220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822945" y="2042492"/>
              <a:ext cx="487648" cy="315238"/>
            </a:xfrm>
            <a:custGeom>
              <a:avLst/>
              <a:gdLst/>
              <a:ahLst/>
              <a:cxnLst/>
              <a:rect l="l" t="t" r="r" b="b"/>
              <a:pathLst>
                <a:path w="24135" h="15602" extrusionOk="0">
                  <a:moveTo>
                    <a:pt x="22720" y="0"/>
                  </a:moveTo>
                  <a:cubicBezTo>
                    <a:pt x="14871" y="0"/>
                    <a:pt x="2731" y="6679"/>
                    <a:pt x="244" y="14237"/>
                  </a:cubicBezTo>
                  <a:cubicBezTo>
                    <a:pt x="0" y="14919"/>
                    <a:pt x="537" y="15602"/>
                    <a:pt x="1268" y="15602"/>
                  </a:cubicBezTo>
                  <a:cubicBezTo>
                    <a:pt x="1707" y="15602"/>
                    <a:pt x="2146" y="15309"/>
                    <a:pt x="2292" y="14870"/>
                  </a:cubicBezTo>
                  <a:cubicBezTo>
                    <a:pt x="4437" y="8337"/>
                    <a:pt x="15602" y="2145"/>
                    <a:pt x="22720" y="2145"/>
                  </a:cubicBezTo>
                  <a:cubicBezTo>
                    <a:pt x="24134" y="2145"/>
                    <a:pt x="24134" y="0"/>
                    <a:pt x="22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839352" y="1862708"/>
              <a:ext cx="493891" cy="298004"/>
            </a:xfrm>
            <a:custGeom>
              <a:avLst/>
              <a:gdLst/>
              <a:ahLst/>
              <a:cxnLst/>
              <a:rect l="l" t="t" r="r" b="b"/>
              <a:pathLst>
                <a:path w="24444" h="14749" extrusionOk="0">
                  <a:moveTo>
                    <a:pt x="21678" y="0"/>
                  </a:moveTo>
                  <a:cubicBezTo>
                    <a:pt x="13866" y="0"/>
                    <a:pt x="2675" y="6045"/>
                    <a:pt x="244" y="13383"/>
                  </a:cubicBezTo>
                  <a:cubicBezTo>
                    <a:pt x="0" y="14066"/>
                    <a:pt x="488" y="14749"/>
                    <a:pt x="1219" y="14749"/>
                  </a:cubicBezTo>
                  <a:cubicBezTo>
                    <a:pt x="1706" y="14749"/>
                    <a:pt x="2096" y="14456"/>
                    <a:pt x="2243" y="14017"/>
                  </a:cubicBezTo>
                  <a:cubicBezTo>
                    <a:pt x="4363" y="7565"/>
                    <a:pt x="14761" y="2114"/>
                    <a:pt x="21741" y="2114"/>
                  </a:cubicBezTo>
                  <a:cubicBezTo>
                    <a:pt x="22144" y="2114"/>
                    <a:pt x="22536" y="2132"/>
                    <a:pt x="22915" y="2170"/>
                  </a:cubicBezTo>
                  <a:cubicBezTo>
                    <a:pt x="22947" y="2172"/>
                    <a:pt x="22978" y="2173"/>
                    <a:pt x="23008" y="2173"/>
                  </a:cubicBezTo>
                  <a:cubicBezTo>
                    <a:pt x="24288" y="2173"/>
                    <a:pt x="24443" y="216"/>
                    <a:pt x="23110" y="73"/>
                  </a:cubicBezTo>
                  <a:cubicBezTo>
                    <a:pt x="22648" y="24"/>
                    <a:pt x="22170" y="0"/>
                    <a:pt x="2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871498" y="1688924"/>
              <a:ext cx="514945" cy="320088"/>
            </a:xfrm>
            <a:custGeom>
              <a:avLst/>
              <a:gdLst/>
              <a:ahLst/>
              <a:cxnLst/>
              <a:rect l="l" t="t" r="r" b="b"/>
              <a:pathLst>
                <a:path w="25486" h="15842" extrusionOk="0">
                  <a:moveTo>
                    <a:pt x="22713" y="1"/>
                  </a:moveTo>
                  <a:cubicBezTo>
                    <a:pt x="15436" y="1"/>
                    <a:pt x="3765" y="6524"/>
                    <a:pt x="342" y="14330"/>
                  </a:cubicBezTo>
                  <a:cubicBezTo>
                    <a:pt x="0" y="15061"/>
                    <a:pt x="537" y="15841"/>
                    <a:pt x="1317" y="15841"/>
                  </a:cubicBezTo>
                  <a:cubicBezTo>
                    <a:pt x="1707" y="15841"/>
                    <a:pt x="2097" y="15598"/>
                    <a:pt x="2292" y="15256"/>
                  </a:cubicBezTo>
                  <a:cubicBezTo>
                    <a:pt x="5366" y="8190"/>
                    <a:pt x="16213" y="2117"/>
                    <a:pt x="22681" y="2117"/>
                  </a:cubicBezTo>
                  <a:cubicBezTo>
                    <a:pt x="23086" y="2117"/>
                    <a:pt x="23474" y="2141"/>
                    <a:pt x="23842" y="2190"/>
                  </a:cubicBezTo>
                  <a:cubicBezTo>
                    <a:pt x="23904" y="2199"/>
                    <a:pt x="23965" y="2203"/>
                    <a:pt x="24023" y="2203"/>
                  </a:cubicBezTo>
                  <a:cubicBezTo>
                    <a:pt x="25278" y="2203"/>
                    <a:pt x="25485" y="280"/>
                    <a:pt x="24134" y="93"/>
                  </a:cubicBezTo>
                  <a:cubicBezTo>
                    <a:pt x="23683" y="31"/>
                    <a:pt x="23208" y="1"/>
                    <a:pt x="22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8237673" y="1819631"/>
              <a:ext cx="193099" cy="734128"/>
            </a:xfrm>
            <a:custGeom>
              <a:avLst/>
              <a:gdLst/>
              <a:ahLst/>
              <a:cxnLst/>
              <a:rect l="l" t="t" r="r" b="b"/>
              <a:pathLst>
                <a:path w="9557" h="36334" extrusionOk="0">
                  <a:moveTo>
                    <a:pt x="1869" y="0"/>
                  </a:moveTo>
                  <a:cubicBezTo>
                    <a:pt x="1568" y="0"/>
                    <a:pt x="1259" y="82"/>
                    <a:pt x="975" y="255"/>
                  </a:cubicBezTo>
                  <a:cubicBezTo>
                    <a:pt x="244" y="645"/>
                    <a:pt x="0" y="1571"/>
                    <a:pt x="342" y="2352"/>
                  </a:cubicBezTo>
                  <a:cubicBezTo>
                    <a:pt x="4193" y="11323"/>
                    <a:pt x="6192" y="22341"/>
                    <a:pt x="6192" y="34384"/>
                  </a:cubicBezTo>
                  <a:lnTo>
                    <a:pt x="6192" y="35993"/>
                  </a:lnTo>
                  <a:lnTo>
                    <a:pt x="6338" y="36139"/>
                  </a:lnTo>
                  <a:cubicBezTo>
                    <a:pt x="6436" y="36285"/>
                    <a:pt x="6631" y="36334"/>
                    <a:pt x="6826" y="36334"/>
                  </a:cubicBezTo>
                  <a:cubicBezTo>
                    <a:pt x="7070" y="36334"/>
                    <a:pt x="7314" y="36285"/>
                    <a:pt x="7509" y="36188"/>
                  </a:cubicBezTo>
                  <a:cubicBezTo>
                    <a:pt x="7606" y="36139"/>
                    <a:pt x="7752" y="36090"/>
                    <a:pt x="7850" y="36090"/>
                  </a:cubicBezTo>
                  <a:cubicBezTo>
                    <a:pt x="8776" y="36090"/>
                    <a:pt x="9556" y="35310"/>
                    <a:pt x="9508" y="34384"/>
                  </a:cubicBezTo>
                  <a:cubicBezTo>
                    <a:pt x="9508" y="21854"/>
                    <a:pt x="7411" y="10445"/>
                    <a:pt x="3364" y="986"/>
                  </a:cubicBezTo>
                  <a:cubicBezTo>
                    <a:pt x="3100" y="359"/>
                    <a:pt x="2501" y="0"/>
                    <a:pt x="1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356008" y="2261231"/>
              <a:ext cx="949655" cy="591703"/>
            </a:xfrm>
            <a:custGeom>
              <a:avLst/>
              <a:gdLst/>
              <a:ahLst/>
              <a:cxnLst/>
              <a:rect l="l" t="t" r="r" b="b"/>
              <a:pathLst>
                <a:path w="47001" h="29285" extrusionOk="0">
                  <a:moveTo>
                    <a:pt x="22416" y="1"/>
                  </a:moveTo>
                  <a:cubicBezTo>
                    <a:pt x="22000" y="1"/>
                    <a:pt x="21589" y="100"/>
                    <a:pt x="21209" y="290"/>
                  </a:cubicBezTo>
                  <a:lnTo>
                    <a:pt x="1073" y="11894"/>
                  </a:lnTo>
                  <a:cubicBezTo>
                    <a:pt x="439" y="12284"/>
                    <a:pt x="49" y="12967"/>
                    <a:pt x="0" y="13747"/>
                  </a:cubicBezTo>
                  <a:lnTo>
                    <a:pt x="0" y="14137"/>
                  </a:lnTo>
                  <a:cubicBezTo>
                    <a:pt x="49" y="14868"/>
                    <a:pt x="390" y="15599"/>
                    <a:pt x="975" y="16038"/>
                  </a:cubicBezTo>
                  <a:lnTo>
                    <a:pt x="18820" y="28958"/>
                  </a:lnTo>
                  <a:cubicBezTo>
                    <a:pt x="19141" y="29173"/>
                    <a:pt x="19522" y="29284"/>
                    <a:pt x="19905" y="29284"/>
                  </a:cubicBezTo>
                  <a:cubicBezTo>
                    <a:pt x="20218" y="29284"/>
                    <a:pt x="20533" y="29209"/>
                    <a:pt x="20819" y="29056"/>
                  </a:cubicBezTo>
                  <a:lnTo>
                    <a:pt x="45976" y="14575"/>
                  </a:lnTo>
                  <a:cubicBezTo>
                    <a:pt x="46561" y="14137"/>
                    <a:pt x="46951" y="13454"/>
                    <a:pt x="47000" y="12723"/>
                  </a:cubicBezTo>
                  <a:lnTo>
                    <a:pt x="47000" y="12284"/>
                  </a:lnTo>
                  <a:cubicBezTo>
                    <a:pt x="46951" y="11553"/>
                    <a:pt x="46561" y="10919"/>
                    <a:pt x="45928" y="10578"/>
                  </a:cubicBezTo>
                  <a:lnTo>
                    <a:pt x="23403" y="193"/>
                  </a:lnTo>
                  <a:cubicBezTo>
                    <a:pt x="23079" y="63"/>
                    <a:pt x="22746" y="1"/>
                    <a:pt x="2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365868" y="2260241"/>
              <a:ext cx="931915" cy="534564"/>
            </a:xfrm>
            <a:custGeom>
              <a:avLst/>
              <a:gdLst/>
              <a:ahLst/>
              <a:cxnLst/>
              <a:rect l="l" t="t" r="r" b="b"/>
              <a:pathLst>
                <a:path w="46123" h="26457" extrusionOk="0">
                  <a:moveTo>
                    <a:pt x="22017" y="1"/>
                  </a:moveTo>
                  <a:cubicBezTo>
                    <a:pt x="21610" y="1"/>
                    <a:pt x="21199" y="100"/>
                    <a:pt x="20819" y="290"/>
                  </a:cubicBezTo>
                  <a:lnTo>
                    <a:pt x="683" y="11943"/>
                  </a:lnTo>
                  <a:cubicBezTo>
                    <a:pt x="49" y="12187"/>
                    <a:pt x="0" y="13016"/>
                    <a:pt x="585" y="13308"/>
                  </a:cubicBezTo>
                  <a:lnTo>
                    <a:pt x="18430" y="26131"/>
                  </a:lnTo>
                  <a:cubicBezTo>
                    <a:pt x="18751" y="26345"/>
                    <a:pt x="19132" y="26456"/>
                    <a:pt x="19523" y="26456"/>
                  </a:cubicBezTo>
                  <a:cubicBezTo>
                    <a:pt x="19843" y="26456"/>
                    <a:pt x="20170" y="26382"/>
                    <a:pt x="20477" y="26228"/>
                  </a:cubicBezTo>
                  <a:lnTo>
                    <a:pt x="45586" y="11748"/>
                  </a:lnTo>
                  <a:cubicBezTo>
                    <a:pt x="46123" y="11407"/>
                    <a:pt x="46123" y="10870"/>
                    <a:pt x="45538" y="10627"/>
                  </a:cubicBezTo>
                  <a:lnTo>
                    <a:pt x="22964" y="193"/>
                  </a:lnTo>
                  <a:cubicBezTo>
                    <a:pt x="22662" y="63"/>
                    <a:pt x="22341" y="1"/>
                    <a:pt x="22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6937340" y="3101456"/>
              <a:ext cx="380278" cy="348213"/>
            </a:xfrm>
            <a:custGeom>
              <a:avLst/>
              <a:gdLst/>
              <a:ahLst/>
              <a:cxnLst/>
              <a:rect l="l" t="t" r="r" b="b"/>
              <a:pathLst>
                <a:path w="18821" h="17234" extrusionOk="0">
                  <a:moveTo>
                    <a:pt x="1561" y="1"/>
                  </a:moveTo>
                  <a:cubicBezTo>
                    <a:pt x="1561" y="1"/>
                    <a:pt x="1" y="4535"/>
                    <a:pt x="244" y="6095"/>
                  </a:cubicBezTo>
                  <a:cubicBezTo>
                    <a:pt x="439" y="7607"/>
                    <a:pt x="1366" y="7997"/>
                    <a:pt x="3170" y="9362"/>
                  </a:cubicBezTo>
                  <a:cubicBezTo>
                    <a:pt x="4925" y="10727"/>
                    <a:pt x="6095" y="13116"/>
                    <a:pt x="7801" y="14969"/>
                  </a:cubicBezTo>
                  <a:cubicBezTo>
                    <a:pt x="9236" y="16443"/>
                    <a:pt x="11485" y="17234"/>
                    <a:pt x="13776" y="17234"/>
                  </a:cubicBezTo>
                  <a:cubicBezTo>
                    <a:pt x="14288" y="17234"/>
                    <a:pt x="14802" y="17194"/>
                    <a:pt x="15310" y="17114"/>
                  </a:cubicBezTo>
                  <a:cubicBezTo>
                    <a:pt x="18089" y="16626"/>
                    <a:pt x="18820" y="14335"/>
                    <a:pt x="17748" y="13116"/>
                  </a:cubicBezTo>
                  <a:cubicBezTo>
                    <a:pt x="16675" y="11897"/>
                    <a:pt x="13506" y="10532"/>
                    <a:pt x="9508" y="4876"/>
                  </a:cubicBezTo>
                  <a:lnTo>
                    <a:pt x="1561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028848" y="3030536"/>
              <a:ext cx="258220" cy="322391"/>
            </a:xfrm>
            <a:custGeom>
              <a:avLst/>
              <a:gdLst/>
              <a:ahLst/>
              <a:cxnLst/>
              <a:rect l="l" t="t" r="r" b="b"/>
              <a:pathLst>
                <a:path w="12780" h="15956" extrusionOk="0">
                  <a:moveTo>
                    <a:pt x="6289" y="1"/>
                  </a:moveTo>
                  <a:lnTo>
                    <a:pt x="293" y="49"/>
                  </a:lnTo>
                  <a:lnTo>
                    <a:pt x="49" y="3218"/>
                  </a:lnTo>
                  <a:cubicBezTo>
                    <a:pt x="0" y="4340"/>
                    <a:pt x="293" y="5461"/>
                    <a:pt x="975" y="6387"/>
                  </a:cubicBezTo>
                  <a:cubicBezTo>
                    <a:pt x="1511" y="7021"/>
                    <a:pt x="2145" y="7899"/>
                    <a:pt x="2779" y="8874"/>
                  </a:cubicBezTo>
                  <a:cubicBezTo>
                    <a:pt x="4242" y="10970"/>
                    <a:pt x="6143" y="14481"/>
                    <a:pt x="8435" y="15553"/>
                  </a:cubicBezTo>
                  <a:cubicBezTo>
                    <a:pt x="9054" y="15844"/>
                    <a:pt x="9664" y="15955"/>
                    <a:pt x="10216" y="15955"/>
                  </a:cubicBezTo>
                  <a:cubicBezTo>
                    <a:pt x="11705" y="15955"/>
                    <a:pt x="12779" y="15142"/>
                    <a:pt x="12530" y="14822"/>
                  </a:cubicBezTo>
                  <a:cubicBezTo>
                    <a:pt x="12189" y="14335"/>
                    <a:pt x="10287" y="11751"/>
                    <a:pt x="7996" y="8386"/>
                  </a:cubicBezTo>
                  <a:cubicBezTo>
                    <a:pt x="7508" y="7655"/>
                    <a:pt x="7021" y="6924"/>
                    <a:pt x="6631" y="6144"/>
                  </a:cubicBezTo>
                  <a:cubicBezTo>
                    <a:pt x="5363" y="3706"/>
                    <a:pt x="5802" y="1951"/>
                    <a:pt x="628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232878" y="3239375"/>
              <a:ext cx="380258" cy="349183"/>
            </a:xfrm>
            <a:custGeom>
              <a:avLst/>
              <a:gdLst/>
              <a:ahLst/>
              <a:cxnLst/>
              <a:rect l="l" t="t" r="r" b="b"/>
              <a:pathLst>
                <a:path w="18820" h="17282" extrusionOk="0">
                  <a:moveTo>
                    <a:pt x="1511" y="1"/>
                  </a:moveTo>
                  <a:cubicBezTo>
                    <a:pt x="1511" y="1"/>
                    <a:pt x="0" y="4584"/>
                    <a:pt x="244" y="6095"/>
                  </a:cubicBezTo>
                  <a:cubicBezTo>
                    <a:pt x="439" y="7655"/>
                    <a:pt x="1365" y="8045"/>
                    <a:pt x="3120" y="9410"/>
                  </a:cubicBezTo>
                  <a:cubicBezTo>
                    <a:pt x="4924" y="10776"/>
                    <a:pt x="6094" y="13116"/>
                    <a:pt x="7801" y="14968"/>
                  </a:cubicBezTo>
                  <a:cubicBezTo>
                    <a:pt x="9237" y="16484"/>
                    <a:pt x="11488" y="17282"/>
                    <a:pt x="13781" y="17282"/>
                  </a:cubicBezTo>
                  <a:cubicBezTo>
                    <a:pt x="14291" y="17282"/>
                    <a:pt x="14803" y="17242"/>
                    <a:pt x="15309" y="17162"/>
                  </a:cubicBezTo>
                  <a:cubicBezTo>
                    <a:pt x="18088" y="16675"/>
                    <a:pt x="18820" y="14383"/>
                    <a:pt x="17747" y="13165"/>
                  </a:cubicBezTo>
                  <a:cubicBezTo>
                    <a:pt x="16626" y="11897"/>
                    <a:pt x="13456" y="10532"/>
                    <a:pt x="9507" y="4925"/>
                  </a:cubicBezTo>
                  <a:lnTo>
                    <a:pt x="1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325114" y="3169446"/>
              <a:ext cx="258483" cy="322371"/>
            </a:xfrm>
            <a:custGeom>
              <a:avLst/>
              <a:gdLst/>
              <a:ahLst/>
              <a:cxnLst/>
              <a:rect l="l" t="t" r="r" b="b"/>
              <a:pathLst>
                <a:path w="12793" h="15955" extrusionOk="0">
                  <a:moveTo>
                    <a:pt x="6339" y="0"/>
                  </a:moveTo>
                  <a:lnTo>
                    <a:pt x="342" y="98"/>
                  </a:lnTo>
                  <a:lnTo>
                    <a:pt x="98" y="3267"/>
                  </a:lnTo>
                  <a:cubicBezTo>
                    <a:pt x="1" y="4388"/>
                    <a:pt x="342" y="5461"/>
                    <a:pt x="1025" y="6387"/>
                  </a:cubicBezTo>
                  <a:cubicBezTo>
                    <a:pt x="1512" y="7021"/>
                    <a:pt x="2146" y="7898"/>
                    <a:pt x="2829" y="8873"/>
                  </a:cubicBezTo>
                  <a:cubicBezTo>
                    <a:pt x="4291" y="10970"/>
                    <a:pt x="6144" y="14480"/>
                    <a:pt x="8484" y="15553"/>
                  </a:cubicBezTo>
                  <a:cubicBezTo>
                    <a:pt x="9104" y="15843"/>
                    <a:pt x="9709" y="15955"/>
                    <a:pt x="10257" y="15955"/>
                  </a:cubicBezTo>
                  <a:cubicBezTo>
                    <a:pt x="11735" y="15955"/>
                    <a:pt x="12793" y="15142"/>
                    <a:pt x="12580" y="14822"/>
                  </a:cubicBezTo>
                  <a:cubicBezTo>
                    <a:pt x="12238" y="14334"/>
                    <a:pt x="10337" y="11750"/>
                    <a:pt x="8045" y="8435"/>
                  </a:cubicBezTo>
                  <a:cubicBezTo>
                    <a:pt x="7509" y="7703"/>
                    <a:pt x="7070" y="6923"/>
                    <a:pt x="6631" y="6143"/>
                  </a:cubicBezTo>
                  <a:cubicBezTo>
                    <a:pt x="5364" y="3705"/>
                    <a:pt x="5851" y="1950"/>
                    <a:pt x="633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615096" y="1025857"/>
              <a:ext cx="490598" cy="464008"/>
            </a:xfrm>
            <a:custGeom>
              <a:avLst/>
              <a:gdLst/>
              <a:ahLst/>
              <a:cxnLst/>
              <a:rect l="l" t="t" r="r" b="b"/>
              <a:pathLst>
                <a:path w="24281" h="22965" extrusionOk="0">
                  <a:moveTo>
                    <a:pt x="10775" y="1"/>
                  </a:moveTo>
                  <a:cubicBezTo>
                    <a:pt x="4827" y="1"/>
                    <a:pt x="0" y="4827"/>
                    <a:pt x="49" y="10776"/>
                  </a:cubicBezTo>
                  <a:lnTo>
                    <a:pt x="49" y="10873"/>
                  </a:lnTo>
                  <a:cubicBezTo>
                    <a:pt x="49" y="17552"/>
                    <a:pt x="5461" y="22964"/>
                    <a:pt x="12141" y="22964"/>
                  </a:cubicBezTo>
                  <a:cubicBezTo>
                    <a:pt x="18820" y="22964"/>
                    <a:pt x="24281" y="17552"/>
                    <a:pt x="24281" y="10873"/>
                  </a:cubicBezTo>
                  <a:lnTo>
                    <a:pt x="24281" y="10776"/>
                  </a:lnTo>
                  <a:cubicBezTo>
                    <a:pt x="24281" y="4827"/>
                    <a:pt x="19454" y="1"/>
                    <a:pt x="13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528397" y="1539953"/>
              <a:ext cx="286689" cy="536039"/>
            </a:xfrm>
            <a:custGeom>
              <a:avLst/>
              <a:gdLst/>
              <a:ahLst/>
              <a:cxnLst/>
              <a:rect l="l" t="t" r="r" b="b"/>
              <a:pathLst>
                <a:path w="14189" h="26530" extrusionOk="0">
                  <a:moveTo>
                    <a:pt x="3459" y="1"/>
                  </a:moveTo>
                  <a:cubicBezTo>
                    <a:pt x="2971" y="1"/>
                    <a:pt x="2468" y="47"/>
                    <a:pt x="1950" y="104"/>
                  </a:cubicBezTo>
                  <a:cubicBezTo>
                    <a:pt x="0" y="1421"/>
                    <a:pt x="732" y="2396"/>
                    <a:pt x="732" y="2396"/>
                  </a:cubicBezTo>
                  <a:cubicBezTo>
                    <a:pt x="1560" y="5955"/>
                    <a:pt x="6826" y="20728"/>
                    <a:pt x="7362" y="22337"/>
                  </a:cubicBezTo>
                  <a:cubicBezTo>
                    <a:pt x="8191" y="24726"/>
                    <a:pt x="9069" y="25896"/>
                    <a:pt x="9849" y="26530"/>
                  </a:cubicBezTo>
                  <a:lnTo>
                    <a:pt x="14188" y="21069"/>
                  </a:lnTo>
                  <a:cubicBezTo>
                    <a:pt x="14188" y="21069"/>
                    <a:pt x="10483" y="9563"/>
                    <a:pt x="8679" y="4687"/>
                  </a:cubicBezTo>
                  <a:cubicBezTo>
                    <a:pt x="7191" y="771"/>
                    <a:pt x="5451" y="1"/>
                    <a:pt x="345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369808" y="2201081"/>
              <a:ext cx="819616" cy="518258"/>
            </a:xfrm>
            <a:custGeom>
              <a:avLst/>
              <a:gdLst/>
              <a:ahLst/>
              <a:cxnLst/>
              <a:rect l="l" t="t" r="r" b="b"/>
              <a:pathLst>
                <a:path w="40565" h="25650" extrusionOk="0">
                  <a:moveTo>
                    <a:pt x="25158" y="1"/>
                  </a:moveTo>
                  <a:lnTo>
                    <a:pt x="2438" y="3316"/>
                  </a:lnTo>
                  <a:cubicBezTo>
                    <a:pt x="1122" y="5705"/>
                    <a:pt x="0" y="10288"/>
                    <a:pt x="1268" y="13945"/>
                  </a:cubicBezTo>
                  <a:cubicBezTo>
                    <a:pt x="1970" y="15910"/>
                    <a:pt x="10804" y="25649"/>
                    <a:pt x="17420" y="25649"/>
                  </a:cubicBezTo>
                  <a:cubicBezTo>
                    <a:pt x="17695" y="25649"/>
                    <a:pt x="17967" y="25632"/>
                    <a:pt x="18235" y="25597"/>
                  </a:cubicBezTo>
                  <a:cubicBezTo>
                    <a:pt x="29838" y="24086"/>
                    <a:pt x="40565" y="8728"/>
                    <a:pt x="40565" y="8728"/>
                  </a:cubicBezTo>
                  <a:lnTo>
                    <a:pt x="25158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369808" y="2201081"/>
              <a:ext cx="819616" cy="518258"/>
            </a:xfrm>
            <a:custGeom>
              <a:avLst/>
              <a:gdLst/>
              <a:ahLst/>
              <a:cxnLst/>
              <a:rect l="l" t="t" r="r" b="b"/>
              <a:pathLst>
                <a:path w="40565" h="25650" extrusionOk="0">
                  <a:moveTo>
                    <a:pt x="25158" y="1"/>
                  </a:moveTo>
                  <a:lnTo>
                    <a:pt x="2438" y="3316"/>
                  </a:lnTo>
                  <a:cubicBezTo>
                    <a:pt x="1122" y="5705"/>
                    <a:pt x="0" y="10288"/>
                    <a:pt x="1268" y="13945"/>
                  </a:cubicBezTo>
                  <a:cubicBezTo>
                    <a:pt x="1970" y="15910"/>
                    <a:pt x="10804" y="25649"/>
                    <a:pt x="17420" y="25649"/>
                  </a:cubicBezTo>
                  <a:cubicBezTo>
                    <a:pt x="17695" y="25649"/>
                    <a:pt x="17967" y="25632"/>
                    <a:pt x="18235" y="25597"/>
                  </a:cubicBezTo>
                  <a:cubicBezTo>
                    <a:pt x="29838" y="24086"/>
                    <a:pt x="40565" y="8728"/>
                    <a:pt x="40565" y="8728"/>
                  </a:cubicBezTo>
                  <a:lnTo>
                    <a:pt x="25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623966" y="1542135"/>
              <a:ext cx="515227" cy="767568"/>
            </a:xfrm>
            <a:custGeom>
              <a:avLst/>
              <a:gdLst/>
              <a:ahLst/>
              <a:cxnLst/>
              <a:rect l="l" t="t" r="r" b="b"/>
              <a:pathLst>
                <a:path w="25500" h="37989" extrusionOk="0">
                  <a:moveTo>
                    <a:pt x="18169" y="0"/>
                  </a:moveTo>
                  <a:cubicBezTo>
                    <a:pt x="17858" y="0"/>
                    <a:pt x="17554" y="21"/>
                    <a:pt x="17260" y="45"/>
                  </a:cubicBezTo>
                  <a:lnTo>
                    <a:pt x="10093" y="484"/>
                  </a:lnTo>
                  <a:lnTo>
                    <a:pt x="4340" y="3946"/>
                  </a:lnTo>
                  <a:lnTo>
                    <a:pt x="5851" y="25398"/>
                  </a:lnTo>
                  <a:lnTo>
                    <a:pt x="1" y="35929"/>
                  </a:lnTo>
                  <a:cubicBezTo>
                    <a:pt x="1" y="35929"/>
                    <a:pt x="3001" y="37989"/>
                    <a:pt x="10031" y="37989"/>
                  </a:cubicBezTo>
                  <a:cubicBezTo>
                    <a:pt x="10336" y="37989"/>
                    <a:pt x="10650" y="37985"/>
                    <a:pt x="10971" y="37977"/>
                  </a:cubicBezTo>
                  <a:cubicBezTo>
                    <a:pt x="15456" y="37928"/>
                    <a:pt x="19698" y="35929"/>
                    <a:pt x="22721" y="32565"/>
                  </a:cubicBezTo>
                  <a:cubicBezTo>
                    <a:pt x="22721" y="31736"/>
                    <a:pt x="22916" y="21887"/>
                    <a:pt x="23306" y="19693"/>
                  </a:cubicBezTo>
                  <a:cubicBezTo>
                    <a:pt x="23696" y="17451"/>
                    <a:pt x="25402" y="14135"/>
                    <a:pt x="25451" y="11356"/>
                  </a:cubicBezTo>
                  <a:cubicBezTo>
                    <a:pt x="25500" y="7505"/>
                    <a:pt x="24671" y="6335"/>
                    <a:pt x="23111" y="3507"/>
                  </a:cubicBezTo>
                  <a:cubicBezTo>
                    <a:pt x="21447" y="504"/>
                    <a:pt x="19715" y="0"/>
                    <a:pt x="1816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623966" y="1542135"/>
              <a:ext cx="515227" cy="767568"/>
            </a:xfrm>
            <a:custGeom>
              <a:avLst/>
              <a:gdLst/>
              <a:ahLst/>
              <a:cxnLst/>
              <a:rect l="l" t="t" r="r" b="b"/>
              <a:pathLst>
                <a:path w="25500" h="37989" extrusionOk="0">
                  <a:moveTo>
                    <a:pt x="18169" y="0"/>
                  </a:moveTo>
                  <a:cubicBezTo>
                    <a:pt x="17858" y="0"/>
                    <a:pt x="17554" y="21"/>
                    <a:pt x="17260" y="45"/>
                  </a:cubicBezTo>
                  <a:lnTo>
                    <a:pt x="10093" y="484"/>
                  </a:lnTo>
                  <a:lnTo>
                    <a:pt x="4340" y="3946"/>
                  </a:lnTo>
                  <a:lnTo>
                    <a:pt x="5851" y="25398"/>
                  </a:lnTo>
                  <a:lnTo>
                    <a:pt x="1" y="35929"/>
                  </a:lnTo>
                  <a:cubicBezTo>
                    <a:pt x="1" y="35929"/>
                    <a:pt x="3001" y="37989"/>
                    <a:pt x="10031" y="37989"/>
                  </a:cubicBezTo>
                  <a:cubicBezTo>
                    <a:pt x="10336" y="37989"/>
                    <a:pt x="10650" y="37985"/>
                    <a:pt x="10971" y="37977"/>
                  </a:cubicBezTo>
                  <a:cubicBezTo>
                    <a:pt x="15456" y="37928"/>
                    <a:pt x="19698" y="35929"/>
                    <a:pt x="22721" y="32565"/>
                  </a:cubicBezTo>
                  <a:cubicBezTo>
                    <a:pt x="22721" y="31736"/>
                    <a:pt x="22916" y="21887"/>
                    <a:pt x="23306" y="19693"/>
                  </a:cubicBezTo>
                  <a:cubicBezTo>
                    <a:pt x="23696" y="17451"/>
                    <a:pt x="25402" y="14135"/>
                    <a:pt x="25451" y="11356"/>
                  </a:cubicBezTo>
                  <a:cubicBezTo>
                    <a:pt x="25500" y="7505"/>
                    <a:pt x="24671" y="6335"/>
                    <a:pt x="23111" y="3507"/>
                  </a:cubicBezTo>
                  <a:cubicBezTo>
                    <a:pt x="21447" y="504"/>
                    <a:pt x="19715" y="0"/>
                    <a:pt x="1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637746" y="1124377"/>
              <a:ext cx="400968" cy="553011"/>
            </a:xfrm>
            <a:custGeom>
              <a:avLst/>
              <a:gdLst/>
              <a:ahLst/>
              <a:cxnLst/>
              <a:rect l="l" t="t" r="r" b="b"/>
              <a:pathLst>
                <a:path w="19845" h="27370" extrusionOk="0">
                  <a:moveTo>
                    <a:pt x="15456" y="0"/>
                  </a:moveTo>
                  <a:cubicBezTo>
                    <a:pt x="15212" y="2243"/>
                    <a:pt x="14920" y="6192"/>
                    <a:pt x="11215" y="8240"/>
                  </a:cubicBezTo>
                  <a:cubicBezTo>
                    <a:pt x="8826" y="9543"/>
                    <a:pt x="7009" y="9780"/>
                    <a:pt x="6004" y="9780"/>
                  </a:cubicBezTo>
                  <a:cubicBezTo>
                    <a:pt x="5430" y="9780"/>
                    <a:pt x="5120" y="9702"/>
                    <a:pt x="5120" y="9702"/>
                  </a:cubicBezTo>
                  <a:cubicBezTo>
                    <a:pt x="4825" y="8758"/>
                    <a:pt x="3832" y="8242"/>
                    <a:pt x="2846" y="8242"/>
                  </a:cubicBezTo>
                  <a:cubicBezTo>
                    <a:pt x="2204" y="8242"/>
                    <a:pt x="1565" y="8461"/>
                    <a:pt x="1122" y="8922"/>
                  </a:cubicBezTo>
                  <a:cubicBezTo>
                    <a:pt x="1" y="10044"/>
                    <a:pt x="50" y="13213"/>
                    <a:pt x="2000" y="14480"/>
                  </a:cubicBezTo>
                  <a:cubicBezTo>
                    <a:pt x="2552" y="14863"/>
                    <a:pt x="3046" y="14998"/>
                    <a:pt x="3470" y="14998"/>
                  </a:cubicBezTo>
                  <a:cubicBezTo>
                    <a:pt x="4506" y="14998"/>
                    <a:pt x="5120" y="14188"/>
                    <a:pt x="5120" y="14188"/>
                  </a:cubicBezTo>
                  <a:lnTo>
                    <a:pt x="5120" y="22525"/>
                  </a:lnTo>
                  <a:cubicBezTo>
                    <a:pt x="6095" y="24036"/>
                    <a:pt x="7363" y="25353"/>
                    <a:pt x="8826" y="26377"/>
                  </a:cubicBezTo>
                  <a:cubicBezTo>
                    <a:pt x="9809" y="27061"/>
                    <a:pt x="10998" y="27370"/>
                    <a:pt x="12041" y="27370"/>
                  </a:cubicBezTo>
                  <a:cubicBezTo>
                    <a:pt x="13376" y="27370"/>
                    <a:pt x="14469" y="26863"/>
                    <a:pt x="14579" y="25987"/>
                  </a:cubicBezTo>
                  <a:cubicBezTo>
                    <a:pt x="14725" y="24378"/>
                    <a:pt x="12287" y="21599"/>
                    <a:pt x="12287" y="21599"/>
                  </a:cubicBezTo>
                  <a:lnTo>
                    <a:pt x="12287" y="18137"/>
                  </a:lnTo>
                  <a:cubicBezTo>
                    <a:pt x="13357" y="18345"/>
                    <a:pt x="14445" y="18499"/>
                    <a:pt x="15341" y="18499"/>
                  </a:cubicBezTo>
                  <a:cubicBezTo>
                    <a:pt x="15915" y="18499"/>
                    <a:pt x="16411" y="18436"/>
                    <a:pt x="16773" y="18283"/>
                  </a:cubicBezTo>
                  <a:cubicBezTo>
                    <a:pt x="17699" y="17893"/>
                    <a:pt x="19552" y="16479"/>
                    <a:pt x="19698" y="10775"/>
                  </a:cubicBezTo>
                  <a:cubicBezTo>
                    <a:pt x="19844" y="3998"/>
                    <a:pt x="16773" y="780"/>
                    <a:pt x="1545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766796" y="1295776"/>
              <a:ext cx="29580" cy="30550"/>
            </a:xfrm>
            <a:custGeom>
              <a:avLst/>
              <a:gdLst/>
              <a:ahLst/>
              <a:cxnLst/>
              <a:rect l="l" t="t" r="r" b="b"/>
              <a:pathLst>
                <a:path w="1464" h="1512" extrusionOk="0">
                  <a:moveTo>
                    <a:pt x="683" y="1"/>
                  </a:moveTo>
                  <a:cubicBezTo>
                    <a:pt x="293" y="49"/>
                    <a:pt x="1" y="391"/>
                    <a:pt x="1" y="781"/>
                  </a:cubicBezTo>
                  <a:cubicBezTo>
                    <a:pt x="49" y="1219"/>
                    <a:pt x="391" y="1512"/>
                    <a:pt x="781" y="1512"/>
                  </a:cubicBezTo>
                  <a:cubicBezTo>
                    <a:pt x="1171" y="1463"/>
                    <a:pt x="1463" y="1122"/>
                    <a:pt x="1463" y="732"/>
                  </a:cubicBezTo>
                  <a:cubicBezTo>
                    <a:pt x="1414" y="293"/>
                    <a:pt x="1073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796355" y="1259649"/>
              <a:ext cx="34490" cy="27277"/>
            </a:xfrm>
            <a:custGeom>
              <a:avLst/>
              <a:gdLst/>
              <a:ahLst/>
              <a:cxnLst/>
              <a:rect l="l" t="t" r="r" b="b"/>
              <a:pathLst>
                <a:path w="1707" h="1350" extrusionOk="0">
                  <a:moveTo>
                    <a:pt x="990" y="0"/>
                  </a:moveTo>
                  <a:cubicBezTo>
                    <a:pt x="834" y="0"/>
                    <a:pt x="676" y="44"/>
                    <a:pt x="536" y="131"/>
                  </a:cubicBezTo>
                  <a:cubicBezTo>
                    <a:pt x="98" y="375"/>
                    <a:pt x="0" y="911"/>
                    <a:pt x="195" y="1350"/>
                  </a:cubicBezTo>
                  <a:lnTo>
                    <a:pt x="1707" y="423"/>
                  </a:lnTo>
                  <a:cubicBezTo>
                    <a:pt x="1550" y="141"/>
                    <a:pt x="1272" y="0"/>
                    <a:pt x="99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732326" y="1411025"/>
              <a:ext cx="36470" cy="23458"/>
            </a:xfrm>
            <a:custGeom>
              <a:avLst/>
              <a:gdLst/>
              <a:ahLst/>
              <a:cxnLst/>
              <a:rect l="l" t="t" r="r" b="b"/>
              <a:pathLst>
                <a:path w="1805" h="1161" extrusionOk="0">
                  <a:moveTo>
                    <a:pt x="147" y="1"/>
                  </a:moveTo>
                  <a:lnTo>
                    <a:pt x="147" y="1"/>
                  </a:lnTo>
                  <a:cubicBezTo>
                    <a:pt x="1" y="440"/>
                    <a:pt x="245" y="976"/>
                    <a:pt x="732" y="1122"/>
                  </a:cubicBezTo>
                  <a:cubicBezTo>
                    <a:pt x="810" y="1148"/>
                    <a:pt x="891" y="1160"/>
                    <a:pt x="971" y="1160"/>
                  </a:cubicBezTo>
                  <a:cubicBezTo>
                    <a:pt x="1347" y="1160"/>
                    <a:pt x="1724" y="898"/>
                    <a:pt x="1805" y="537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657446" y="1287795"/>
              <a:ext cx="29580" cy="29762"/>
            </a:xfrm>
            <a:custGeom>
              <a:avLst/>
              <a:gdLst/>
              <a:ahLst/>
              <a:cxnLst/>
              <a:rect l="l" t="t" r="r" b="b"/>
              <a:pathLst>
                <a:path w="1464" h="1473" extrusionOk="0">
                  <a:moveTo>
                    <a:pt x="766" y="1"/>
                  </a:moveTo>
                  <a:cubicBezTo>
                    <a:pt x="739" y="1"/>
                    <a:pt x="711" y="2"/>
                    <a:pt x="683" y="5"/>
                  </a:cubicBezTo>
                  <a:cubicBezTo>
                    <a:pt x="293" y="5"/>
                    <a:pt x="0" y="347"/>
                    <a:pt x="0" y="786"/>
                  </a:cubicBezTo>
                  <a:cubicBezTo>
                    <a:pt x="46" y="1151"/>
                    <a:pt x="348" y="1473"/>
                    <a:pt x="706" y="1473"/>
                  </a:cubicBezTo>
                  <a:cubicBezTo>
                    <a:pt x="731" y="1473"/>
                    <a:pt x="755" y="1471"/>
                    <a:pt x="781" y="1468"/>
                  </a:cubicBezTo>
                  <a:cubicBezTo>
                    <a:pt x="1171" y="1468"/>
                    <a:pt x="1463" y="1127"/>
                    <a:pt x="1463" y="688"/>
                  </a:cubicBezTo>
                  <a:cubicBezTo>
                    <a:pt x="1417" y="323"/>
                    <a:pt x="1158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678136" y="1293816"/>
              <a:ext cx="48290" cy="87690"/>
            </a:xfrm>
            <a:custGeom>
              <a:avLst/>
              <a:gdLst/>
              <a:ahLst/>
              <a:cxnLst/>
              <a:rect l="l" t="t" r="r" b="b"/>
              <a:pathLst>
                <a:path w="2390" h="4340" extrusionOk="0">
                  <a:moveTo>
                    <a:pt x="0" y="0"/>
                  </a:moveTo>
                  <a:lnTo>
                    <a:pt x="146" y="4339"/>
                  </a:lnTo>
                  <a:lnTo>
                    <a:pt x="2389" y="3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790435" y="1450445"/>
              <a:ext cx="101490" cy="64050"/>
            </a:xfrm>
            <a:custGeom>
              <a:avLst/>
              <a:gdLst/>
              <a:ahLst/>
              <a:cxnLst/>
              <a:rect l="l" t="t" r="r" b="b"/>
              <a:pathLst>
                <a:path w="5023" h="3170" extrusionOk="0">
                  <a:moveTo>
                    <a:pt x="0" y="0"/>
                  </a:moveTo>
                  <a:cubicBezTo>
                    <a:pt x="147" y="634"/>
                    <a:pt x="488" y="1219"/>
                    <a:pt x="975" y="1609"/>
                  </a:cubicBezTo>
                  <a:cubicBezTo>
                    <a:pt x="1951" y="2487"/>
                    <a:pt x="5022" y="3169"/>
                    <a:pt x="5022" y="3169"/>
                  </a:cubicBezTo>
                  <a:lnTo>
                    <a:pt x="5022" y="2048"/>
                  </a:lnTo>
                  <a:cubicBezTo>
                    <a:pt x="3559" y="1902"/>
                    <a:pt x="634" y="1024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631846" y="1098757"/>
              <a:ext cx="117250" cy="188311"/>
            </a:xfrm>
            <a:custGeom>
              <a:avLst/>
              <a:gdLst/>
              <a:ahLst/>
              <a:cxnLst/>
              <a:rect l="l" t="t" r="r" b="b"/>
              <a:pathLst>
                <a:path w="5803" h="9320" extrusionOk="0">
                  <a:moveTo>
                    <a:pt x="3121" y="0"/>
                  </a:moveTo>
                  <a:lnTo>
                    <a:pt x="245" y="781"/>
                  </a:lnTo>
                  <a:cubicBezTo>
                    <a:pt x="245" y="781"/>
                    <a:pt x="1512" y="5169"/>
                    <a:pt x="1" y="9313"/>
                  </a:cubicBezTo>
                  <a:cubicBezTo>
                    <a:pt x="1" y="9313"/>
                    <a:pt x="111" y="9320"/>
                    <a:pt x="301" y="9320"/>
                  </a:cubicBezTo>
                  <a:cubicBezTo>
                    <a:pt x="1455" y="9320"/>
                    <a:pt x="5552" y="9068"/>
                    <a:pt x="5803" y="5510"/>
                  </a:cubicBezTo>
                  <a:cubicBezTo>
                    <a:pt x="5803" y="5510"/>
                    <a:pt x="5559" y="2048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963815" y="991569"/>
              <a:ext cx="214779" cy="188492"/>
            </a:xfrm>
            <a:custGeom>
              <a:avLst/>
              <a:gdLst/>
              <a:ahLst/>
              <a:cxnLst/>
              <a:rect l="l" t="t" r="r" b="b"/>
              <a:pathLst>
                <a:path w="10630" h="9329" extrusionOk="0">
                  <a:moveTo>
                    <a:pt x="5604" y="0"/>
                  </a:moveTo>
                  <a:cubicBezTo>
                    <a:pt x="4200" y="0"/>
                    <a:pt x="2811" y="597"/>
                    <a:pt x="1853" y="1746"/>
                  </a:cubicBezTo>
                  <a:cubicBezTo>
                    <a:pt x="1" y="3697"/>
                    <a:pt x="98" y="6768"/>
                    <a:pt x="2048" y="8621"/>
                  </a:cubicBezTo>
                  <a:cubicBezTo>
                    <a:pt x="2600" y="9116"/>
                    <a:pt x="3111" y="9328"/>
                    <a:pt x="3603" y="9328"/>
                  </a:cubicBezTo>
                  <a:cubicBezTo>
                    <a:pt x="4807" y="9328"/>
                    <a:pt x="5901" y="8061"/>
                    <a:pt x="7216" y="6573"/>
                  </a:cubicBezTo>
                  <a:cubicBezTo>
                    <a:pt x="9069" y="4525"/>
                    <a:pt x="10629" y="2868"/>
                    <a:pt x="8728" y="1113"/>
                  </a:cubicBezTo>
                  <a:cubicBezTo>
                    <a:pt x="7808" y="364"/>
                    <a:pt x="6701" y="0"/>
                    <a:pt x="5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079199" y="3482704"/>
              <a:ext cx="99510" cy="891525"/>
            </a:xfrm>
            <a:custGeom>
              <a:avLst/>
              <a:gdLst/>
              <a:ahLst/>
              <a:cxnLst/>
              <a:rect l="l" t="t" r="r" b="b"/>
              <a:pathLst>
                <a:path w="4925" h="44124" extrusionOk="0">
                  <a:moveTo>
                    <a:pt x="585" y="0"/>
                  </a:moveTo>
                  <a:cubicBezTo>
                    <a:pt x="244" y="0"/>
                    <a:pt x="0" y="293"/>
                    <a:pt x="0" y="634"/>
                  </a:cubicBezTo>
                  <a:lnTo>
                    <a:pt x="0" y="42271"/>
                  </a:lnTo>
                  <a:cubicBezTo>
                    <a:pt x="0" y="42612"/>
                    <a:pt x="195" y="42954"/>
                    <a:pt x="536" y="43149"/>
                  </a:cubicBezTo>
                  <a:lnTo>
                    <a:pt x="1950" y="43977"/>
                  </a:lnTo>
                  <a:cubicBezTo>
                    <a:pt x="2121" y="44075"/>
                    <a:pt x="2304" y="44124"/>
                    <a:pt x="2481" y="44124"/>
                  </a:cubicBezTo>
                  <a:cubicBezTo>
                    <a:pt x="2657" y="44124"/>
                    <a:pt x="2828" y="44075"/>
                    <a:pt x="2974" y="43977"/>
                  </a:cubicBezTo>
                  <a:lnTo>
                    <a:pt x="4437" y="43149"/>
                  </a:lnTo>
                  <a:cubicBezTo>
                    <a:pt x="4729" y="42954"/>
                    <a:pt x="4924" y="42612"/>
                    <a:pt x="4924" y="42271"/>
                  </a:cubicBezTo>
                  <a:lnTo>
                    <a:pt x="4924" y="634"/>
                  </a:lnTo>
                  <a:cubicBezTo>
                    <a:pt x="4924" y="293"/>
                    <a:pt x="4681" y="0"/>
                    <a:pt x="4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7079199" y="3482704"/>
              <a:ext cx="50270" cy="890697"/>
            </a:xfrm>
            <a:custGeom>
              <a:avLst/>
              <a:gdLst/>
              <a:ahLst/>
              <a:cxnLst/>
              <a:rect l="l" t="t" r="r" b="b"/>
              <a:pathLst>
                <a:path w="2488" h="44083" extrusionOk="0">
                  <a:moveTo>
                    <a:pt x="635" y="0"/>
                  </a:moveTo>
                  <a:cubicBezTo>
                    <a:pt x="293" y="0"/>
                    <a:pt x="1" y="293"/>
                    <a:pt x="1" y="634"/>
                  </a:cubicBezTo>
                  <a:lnTo>
                    <a:pt x="1" y="43685"/>
                  </a:lnTo>
                  <a:cubicBezTo>
                    <a:pt x="1" y="43937"/>
                    <a:pt x="134" y="44083"/>
                    <a:pt x="321" y="44083"/>
                  </a:cubicBezTo>
                  <a:cubicBezTo>
                    <a:pt x="388" y="44083"/>
                    <a:pt x="461" y="44064"/>
                    <a:pt x="537" y="44026"/>
                  </a:cubicBezTo>
                  <a:lnTo>
                    <a:pt x="2000" y="43197"/>
                  </a:lnTo>
                  <a:cubicBezTo>
                    <a:pt x="2292" y="42954"/>
                    <a:pt x="2487" y="42661"/>
                    <a:pt x="2487" y="42271"/>
                  </a:cubicBezTo>
                  <a:lnTo>
                    <a:pt x="2487" y="634"/>
                  </a:lnTo>
                  <a:cubicBezTo>
                    <a:pt x="2487" y="293"/>
                    <a:pt x="2244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5777896" y="2732048"/>
              <a:ext cx="100500" cy="891788"/>
            </a:xfrm>
            <a:custGeom>
              <a:avLst/>
              <a:gdLst/>
              <a:ahLst/>
              <a:cxnLst/>
              <a:rect l="l" t="t" r="r" b="b"/>
              <a:pathLst>
                <a:path w="4974" h="44137" extrusionOk="0">
                  <a:moveTo>
                    <a:pt x="635" y="1"/>
                  </a:moveTo>
                  <a:cubicBezTo>
                    <a:pt x="293" y="1"/>
                    <a:pt x="1" y="244"/>
                    <a:pt x="1" y="586"/>
                  </a:cubicBezTo>
                  <a:lnTo>
                    <a:pt x="1" y="42271"/>
                  </a:lnTo>
                  <a:cubicBezTo>
                    <a:pt x="1" y="42662"/>
                    <a:pt x="196" y="42954"/>
                    <a:pt x="537" y="43198"/>
                  </a:cubicBezTo>
                  <a:lnTo>
                    <a:pt x="1951" y="44027"/>
                  </a:lnTo>
                  <a:cubicBezTo>
                    <a:pt x="2122" y="44100"/>
                    <a:pt x="2305" y="44136"/>
                    <a:pt x="2487" y="44136"/>
                  </a:cubicBezTo>
                  <a:cubicBezTo>
                    <a:pt x="2670" y="44136"/>
                    <a:pt x="2853" y="44100"/>
                    <a:pt x="3024" y="44027"/>
                  </a:cubicBezTo>
                  <a:lnTo>
                    <a:pt x="4438" y="43198"/>
                  </a:lnTo>
                  <a:cubicBezTo>
                    <a:pt x="4730" y="42954"/>
                    <a:pt x="4925" y="42662"/>
                    <a:pt x="4974" y="42271"/>
                  </a:cubicBezTo>
                  <a:lnTo>
                    <a:pt x="4974" y="586"/>
                  </a:lnTo>
                  <a:cubicBezTo>
                    <a:pt x="4974" y="244"/>
                    <a:pt x="4681" y="1"/>
                    <a:pt x="4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5777896" y="2732048"/>
              <a:ext cx="50250" cy="890354"/>
            </a:xfrm>
            <a:custGeom>
              <a:avLst/>
              <a:gdLst/>
              <a:ahLst/>
              <a:cxnLst/>
              <a:rect l="l" t="t" r="r" b="b"/>
              <a:pathLst>
                <a:path w="2487" h="44066" extrusionOk="0">
                  <a:moveTo>
                    <a:pt x="586" y="1"/>
                  </a:moveTo>
                  <a:cubicBezTo>
                    <a:pt x="244" y="1"/>
                    <a:pt x="0" y="244"/>
                    <a:pt x="0" y="586"/>
                  </a:cubicBezTo>
                  <a:lnTo>
                    <a:pt x="0" y="43685"/>
                  </a:lnTo>
                  <a:cubicBezTo>
                    <a:pt x="0" y="43922"/>
                    <a:pt x="118" y="44065"/>
                    <a:pt x="288" y="44065"/>
                  </a:cubicBezTo>
                  <a:cubicBezTo>
                    <a:pt x="362" y="44065"/>
                    <a:pt x="447" y="44038"/>
                    <a:pt x="537" y="43978"/>
                  </a:cubicBezTo>
                  <a:lnTo>
                    <a:pt x="1951" y="43198"/>
                  </a:lnTo>
                  <a:cubicBezTo>
                    <a:pt x="2243" y="42954"/>
                    <a:pt x="2438" y="42613"/>
                    <a:pt x="2487" y="42271"/>
                  </a:cubicBezTo>
                  <a:lnTo>
                    <a:pt x="2487" y="586"/>
                  </a:lnTo>
                  <a:cubicBezTo>
                    <a:pt x="2487" y="244"/>
                    <a:pt x="2194" y="1"/>
                    <a:pt x="1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8228803" y="2818748"/>
              <a:ext cx="100500" cy="891525"/>
            </a:xfrm>
            <a:custGeom>
              <a:avLst/>
              <a:gdLst/>
              <a:ahLst/>
              <a:cxnLst/>
              <a:rect l="l" t="t" r="r" b="b"/>
              <a:pathLst>
                <a:path w="4974" h="44124" extrusionOk="0">
                  <a:moveTo>
                    <a:pt x="585" y="0"/>
                  </a:moveTo>
                  <a:cubicBezTo>
                    <a:pt x="244" y="0"/>
                    <a:pt x="0" y="244"/>
                    <a:pt x="0" y="585"/>
                  </a:cubicBezTo>
                  <a:lnTo>
                    <a:pt x="0" y="42271"/>
                  </a:lnTo>
                  <a:cubicBezTo>
                    <a:pt x="0" y="42612"/>
                    <a:pt x="195" y="42954"/>
                    <a:pt x="536" y="43197"/>
                  </a:cubicBezTo>
                  <a:lnTo>
                    <a:pt x="1950" y="43977"/>
                  </a:lnTo>
                  <a:cubicBezTo>
                    <a:pt x="2121" y="44075"/>
                    <a:pt x="2304" y="44124"/>
                    <a:pt x="2480" y="44124"/>
                  </a:cubicBezTo>
                  <a:cubicBezTo>
                    <a:pt x="2657" y="44124"/>
                    <a:pt x="2828" y="44075"/>
                    <a:pt x="2974" y="43977"/>
                  </a:cubicBezTo>
                  <a:lnTo>
                    <a:pt x="4437" y="43197"/>
                  </a:lnTo>
                  <a:cubicBezTo>
                    <a:pt x="4729" y="42954"/>
                    <a:pt x="4924" y="42612"/>
                    <a:pt x="4973" y="42271"/>
                  </a:cubicBezTo>
                  <a:lnTo>
                    <a:pt x="4973" y="585"/>
                  </a:lnTo>
                  <a:cubicBezTo>
                    <a:pt x="4973" y="244"/>
                    <a:pt x="4681" y="0"/>
                    <a:pt x="4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8228803" y="2818748"/>
              <a:ext cx="50270" cy="890333"/>
            </a:xfrm>
            <a:custGeom>
              <a:avLst/>
              <a:gdLst/>
              <a:ahLst/>
              <a:cxnLst/>
              <a:rect l="l" t="t" r="r" b="b"/>
              <a:pathLst>
                <a:path w="2488" h="44065" extrusionOk="0">
                  <a:moveTo>
                    <a:pt x="586" y="0"/>
                  </a:moveTo>
                  <a:cubicBezTo>
                    <a:pt x="244" y="0"/>
                    <a:pt x="1" y="244"/>
                    <a:pt x="1" y="585"/>
                  </a:cubicBezTo>
                  <a:lnTo>
                    <a:pt x="1" y="43685"/>
                  </a:lnTo>
                  <a:cubicBezTo>
                    <a:pt x="1" y="43922"/>
                    <a:pt x="118" y="44065"/>
                    <a:pt x="288" y="44065"/>
                  </a:cubicBezTo>
                  <a:cubicBezTo>
                    <a:pt x="363" y="44065"/>
                    <a:pt x="447" y="44037"/>
                    <a:pt x="537" y="43977"/>
                  </a:cubicBezTo>
                  <a:lnTo>
                    <a:pt x="1951" y="43197"/>
                  </a:lnTo>
                  <a:cubicBezTo>
                    <a:pt x="2243" y="42954"/>
                    <a:pt x="2438" y="42612"/>
                    <a:pt x="2487" y="42271"/>
                  </a:cubicBezTo>
                  <a:lnTo>
                    <a:pt x="2487" y="585"/>
                  </a:lnTo>
                  <a:cubicBezTo>
                    <a:pt x="2487" y="244"/>
                    <a:pt x="2195" y="0"/>
                    <a:pt x="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5728636" y="1988059"/>
              <a:ext cx="2650916" cy="1573949"/>
            </a:xfrm>
            <a:custGeom>
              <a:avLst/>
              <a:gdLst/>
              <a:ahLst/>
              <a:cxnLst/>
              <a:rect l="l" t="t" r="r" b="b"/>
              <a:pathLst>
                <a:path w="131201" h="77899" extrusionOk="0">
                  <a:moveTo>
                    <a:pt x="69324" y="0"/>
                  </a:moveTo>
                  <a:cubicBezTo>
                    <a:pt x="68965" y="0"/>
                    <a:pt x="68599" y="86"/>
                    <a:pt x="68258" y="256"/>
                  </a:cubicBezTo>
                  <a:lnTo>
                    <a:pt x="1073" y="39065"/>
                  </a:lnTo>
                  <a:cubicBezTo>
                    <a:pt x="439" y="39455"/>
                    <a:pt x="49" y="40138"/>
                    <a:pt x="1" y="40918"/>
                  </a:cubicBezTo>
                  <a:lnTo>
                    <a:pt x="1" y="41308"/>
                  </a:lnTo>
                  <a:cubicBezTo>
                    <a:pt x="49" y="42039"/>
                    <a:pt x="439" y="42722"/>
                    <a:pt x="1073" y="43161"/>
                  </a:cubicBezTo>
                  <a:lnTo>
                    <a:pt x="60847" y="77680"/>
                  </a:lnTo>
                  <a:cubicBezTo>
                    <a:pt x="61164" y="77826"/>
                    <a:pt x="61530" y="77899"/>
                    <a:pt x="61895" y="77899"/>
                  </a:cubicBezTo>
                  <a:cubicBezTo>
                    <a:pt x="62261" y="77899"/>
                    <a:pt x="62627" y="77826"/>
                    <a:pt x="62943" y="77680"/>
                  </a:cubicBezTo>
                  <a:lnTo>
                    <a:pt x="130177" y="38870"/>
                  </a:lnTo>
                  <a:cubicBezTo>
                    <a:pt x="130762" y="38432"/>
                    <a:pt x="131152" y="37749"/>
                    <a:pt x="131201" y="37018"/>
                  </a:cubicBezTo>
                  <a:lnTo>
                    <a:pt x="131201" y="36628"/>
                  </a:lnTo>
                  <a:cubicBezTo>
                    <a:pt x="131152" y="35848"/>
                    <a:pt x="130762" y="35165"/>
                    <a:pt x="130177" y="34775"/>
                  </a:cubicBezTo>
                  <a:lnTo>
                    <a:pt x="70354" y="256"/>
                  </a:lnTo>
                  <a:cubicBezTo>
                    <a:pt x="70037" y="86"/>
                    <a:pt x="69684" y="0"/>
                    <a:pt x="69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129449" y="2068091"/>
              <a:ext cx="1250104" cy="1494422"/>
            </a:xfrm>
            <a:custGeom>
              <a:avLst/>
              <a:gdLst/>
              <a:ahLst/>
              <a:cxnLst/>
              <a:rect l="l" t="t" r="r" b="b"/>
              <a:pathLst>
                <a:path w="61871" h="73963" extrusionOk="0">
                  <a:moveTo>
                    <a:pt x="61871" y="1"/>
                  </a:moveTo>
                  <a:lnTo>
                    <a:pt x="1073" y="35104"/>
                  </a:lnTo>
                  <a:cubicBezTo>
                    <a:pt x="439" y="35494"/>
                    <a:pt x="49" y="36177"/>
                    <a:pt x="1" y="36957"/>
                  </a:cubicBezTo>
                  <a:lnTo>
                    <a:pt x="1" y="37347"/>
                  </a:lnTo>
                  <a:cubicBezTo>
                    <a:pt x="49" y="38078"/>
                    <a:pt x="439" y="38761"/>
                    <a:pt x="1073" y="39200"/>
                  </a:cubicBezTo>
                  <a:lnTo>
                    <a:pt x="60847" y="73719"/>
                  </a:lnTo>
                  <a:cubicBezTo>
                    <a:pt x="61188" y="73865"/>
                    <a:pt x="61530" y="73962"/>
                    <a:pt x="61871" y="73962"/>
                  </a:cubicBezTo>
                  <a:lnTo>
                    <a:pt x="6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5738476" y="1988059"/>
              <a:ext cx="2631216" cy="1515840"/>
            </a:xfrm>
            <a:custGeom>
              <a:avLst/>
              <a:gdLst/>
              <a:ahLst/>
              <a:cxnLst/>
              <a:rect l="l" t="t" r="r" b="b"/>
              <a:pathLst>
                <a:path w="130226" h="75023" extrusionOk="0">
                  <a:moveTo>
                    <a:pt x="68836" y="0"/>
                  </a:moveTo>
                  <a:cubicBezTo>
                    <a:pt x="68477" y="0"/>
                    <a:pt x="68111" y="86"/>
                    <a:pt x="67770" y="256"/>
                  </a:cubicBezTo>
                  <a:lnTo>
                    <a:pt x="585" y="39065"/>
                  </a:lnTo>
                  <a:cubicBezTo>
                    <a:pt x="0" y="39260"/>
                    <a:pt x="0" y="40089"/>
                    <a:pt x="585" y="40284"/>
                  </a:cubicBezTo>
                  <a:lnTo>
                    <a:pt x="60359" y="74803"/>
                  </a:lnTo>
                  <a:cubicBezTo>
                    <a:pt x="60676" y="74949"/>
                    <a:pt x="61042" y="75022"/>
                    <a:pt x="61407" y="75022"/>
                  </a:cubicBezTo>
                  <a:cubicBezTo>
                    <a:pt x="61773" y="75022"/>
                    <a:pt x="62139" y="74949"/>
                    <a:pt x="62455" y="74803"/>
                  </a:cubicBezTo>
                  <a:lnTo>
                    <a:pt x="129689" y="35994"/>
                  </a:lnTo>
                  <a:cubicBezTo>
                    <a:pt x="130225" y="35799"/>
                    <a:pt x="130225" y="34970"/>
                    <a:pt x="129689" y="34775"/>
                  </a:cubicBezTo>
                  <a:lnTo>
                    <a:pt x="69866" y="256"/>
                  </a:lnTo>
                  <a:cubicBezTo>
                    <a:pt x="69549" y="86"/>
                    <a:pt x="69196" y="0"/>
                    <a:pt x="68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687141" y="2420770"/>
              <a:ext cx="1024515" cy="401190"/>
            </a:xfrm>
            <a:custGeom>
              <a:avLst/>
              <a:gdLst/>
              <a:ahLst/>
              <a:cxnLst/>
              <a:rect l="l" t="t" r="r" b="b"/>
              <a:pathLst>
                <a:path w="50706" h="19856" extrusionOk="0">
                  <a:moveTo>
                    <a:pt x="50706" y="0"/>
                  </a:moveTo>
                  <a:lnTo>
                    <a:pt x="18381" y="18673"/>
                  </a:lnTo>
                  <a:lnTo>
                    <a:pt x="1" y="7898"/>
                  </a:lnTo>
                  <a:lnTo>
                    <a:pt x="1" y="8532"/>
                  </a:lnTo>
                  <a:cubicBezTo>
                    <a:pt x="1" y="9117"/>
                    <a:pt x="293" y="9702"/>
                    <a:pt x="829" y="10044"/>
                  </a:cubicBezTo>
                  <a:lnTo>
                    <a:pt x="17504" y="19600"/>
                  </a:lnTo>
                  <a:cubicBezTo>
                    <a:pt x="17772" y="19770"/>
                    <a:pt x="18077" y="19856"/>
                    <a:pt x="18381" y="19856"/>
                  </a:cubicBezTo>
                  <a:cubicBezTo>
                    <a:pt x="18686" y="19856"/>
                    <a:pt x="18991" y="19770"/>
                    <a:pt x="19259" y="19600"/>
                  </a:cubicBezTo>
                  <a:lnTo>
                    <a:pt x="49828" y="1950"/>
                  </a:lnTo>
                  <a:cubicBezTo>
                    <a:pt x="50365" y="1609"/>
                    <a:pt x="50706" y="1073"/>
                    <a:pt x="50706" y="439"/>
                  </a:cubicBezTo>
                  <a:lnTo>
                    <a:pt x="50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687141" y="2207001"/>
              <a:ext cx="1026475" cy="592067"/>
            </a:xfrm>
            <a:custGeom>
              <a:avLst/>
              <a:gdLst/>
              <a:ahLst/>
              <a:cxnLst/>
              <a:rect l="l" t="t" r="r" b="b"/>
              <a:pathLst>
                <a:path w="50803" h="29303" extrusionOk="0">
                  <a:moveTo>
                    <a:pt x="32136" y="0"/>
                  </a:moveTo>
                  <a:cubicBezTo>
                    <a:pt x="31959" y="0"/>
                    <a:pt x="31788" y="49"/>
                    <a:pt x="31642" y="146"/>
                  </a:cubicBezTo>
                  <a:lnTo>
                    <a:pt x="195" y="18332"/>
                  </a:lnTo>
                  <a:cubicBezTo>
                    <a:pt x="0" y="18381"/>
                    <a:pt x="0" y="18625"/>
                    <a:pt x="195" y="18722"/>
                  </a:cubicBezTo>
                  <a:lnTo>
                    <a:pt x="18478" y="29302"/>
                  </a:lnTo>
                  <a:lnTo>
                    <a:pt x="50803" y="10629"/>
                  </a:lnTo>
                  <a:lnTo>
                    <a:pt x="32666" y="146"/>
                  </a:lnTo>
                  <a:cubicBezTo>
                    <a:pt x="32495" y="49"/>
                    <a:pt x="32313" y="0"/>
                    <a:pt x="3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764951" y="2320270"/>
              <a:ext cx="776276" cy="447258"/>
            </a:xfrm>
            <a:custGeom>
              <a:avLst/>
              <a:gdLst/>
              <a:ahLst/>
              <a:cxnLst/>
              <a:rect l="l" t="t" r="r" b="b"/>
              <a:pathLst>
                <a:path w="38420" h="22136" extrusionOk="0">
                  <a:moveTo>
                    <a:pt x="28571" y="1"/>
                  </a:moveTo>
                  <a:lnTo>
                    <a:pt x="0" y="16480"/>
                  </a:lnTo>
                  <a:lnTo>
                    <a:pt x="9800" y="22136"/>
                  </a:lnTo>
                  <a:lnTo>
                    <a:pt x="38419" y="5608"/>
                  </a:lnTo>
                  <a:lnTo>
                    <a:pt x="285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7164909" y="2348840"/>
              <a:ext cx="275839" cy="159619"/>
            </a:xfrm>
            <a:custGeom>
              <a:avLst/>
              <a:gdLst/>
              <a:ahLst/>
              <a:cxnLst/>
              <a:rect l="l" t="t" r="r" b="b"/>
              <a:pathLst>
                <a:path w="13652" h="7900" extrusionOk="0">
                  <a:moveTo>
                    <a:pt x="8727" y="1"/>
                  </a:moveTo>
                  <a:lnTo>
                    <a:pt x="0" y="5023"/>
                  </a:lnTo>
                  <a:lnTo>
                    <a:pt x="195" y="5120"/>
                  </a:lnTo>
                  <a:lnTo>
                    <a:pt x="4973" y="7899"/>
                  </a:lnTo>
                  <a:lnTo>
                    <a:pt x="13505" y="2975"/>
                  </a:lnTo>
                  <a:lnTo>
                    <a:pt x="13652" y="2877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982660" y="1965652"/>
              <a:ext cx="633447" cy="441540"/>
            </a:xfrm>
            <a:custGeom>
              <a:avLst/>
              <a:gdLst/>
              <a:ahLst/>
              <a:cxnLst/>
              <a:rect l="l" t="t" r="r" b="b"/>
              <a:pathLst>
                <a:path w="31351" h="21853" extrusionOk="0">
                  <a:moveTo>
                    <a:pt x="4291" y="0"/>
                  </a:moveTo>
                  <a:lnTo>
                    <a:pt x="1" y="5412"/>
                  </a:lnTo>
                  <a:cubicBezTo>
                    <a:pt x="3462" y="8240"/>
                    <a:pt x="14140" y="14139"/>
                    <a:pt x="18382" y="16528"/>
                  </a:cubicBezTo>
                  <a:cubicBezTo>
                    <a:pt x="18382" y="16528"/>
                    <a:pt x="19064" y="16918"/>
                    <a:pt x="20283" y="17649"/>
                  </a:cubicBezTo>
                  <a:cubicBezTo>
                    <a:pt x="21245" y="18227"/>
                    <a:pt x="22754" y="18288"/>
                    <a:pt x="23347" y="18288"/>
                  </a:cubicBezTo>
                  <a:cubicBezTo>
                    <a:pt x="23505" y="18288"/>
                    <a:pt x="23598" y="18283"/>
                    <a:pt x="23598" y="18283"/>
                  </a:cubicBezTo>
                  <a:cubicBezTo>
                    <a:pt x="24183" y="18673"/>
                    <a:pt x="24671" y="19112"/>
                    <a:pt x="25158" y="19648"/>
                  </a:cubicBezTo>
                  <a:cubicBezTo>
                    <a:pt x="25948" y="20485"/>
                    <a:pt x="26783" y="21853"/>
                    <a:pt x="28632" y="21853"/>
                  </a:cubicBezTo>
                  <a:cubicBezTo>
                    <a:pt x="28723" y="21853"/>
                    <a:pt x="28816" y="21849"/>
                    <a:pt x="28913" y="21842"/>
                  </a:cubicBezTo>
                  <a:cubicBezTo>
                    <a:pt x="30960" y="21696"/>
                    <a:pt x="31350" y="19258"/>
                    <a:pt x="30717" y="18186"/>
                  </a:cubicBezTo>
                  <a:cubicBezTo>
                    <a:pt x="30083" y="17162"/>
                    <a:pt x="28133" y="13895"/>
                    <a:pt x="27499" y="13310"/>
                  </a:cubicBezTo>
                  <a:cubicBezTo>
                    <a:pt x="26816" y="12676"/>
                    <a:pt x="23647" y="12530"/>
                    <a:pt x="21843" y="12335"/>
                  </a:cubicBezTo>
                  <a:cubicBezTo>
                    <a:pt x="19600" y="12091"/>
                    <a:pt x="16870" y="10141"/>
                    <a:pt x="14432" y="8191"/>
                  </a:cubicBezTo>
                  <a:cubicBezTo>
                    <a:pt x="9021" y="3901"/>
                    <a:pt x="4291" y="0"/>
                    <a:pt x="429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7167859" y="2353770"/>
              <a:ext cx="268949" cy="154689"/>
            </a:xfrm>
            <a:custGeom>
              <a:avLst/>
              <a:gdLst/>
              <a:ahLst/>
              <a:cxnLst/>
              <a:rect l="l" t="t" r="r" b="b"/>
              <a:pathLst>
                <a:path w="13311" h="7656" extrusionOk="0">
                  <a:moveTo>
                    <a:pt x="8532" y="1"/>
                  </a:moveTo>
                  <a:lnTo>
                    <a:pt x="0" y="4876"/>
                  </a:lnTo>
                  <a:lnTo>
                    <a:pt x="4778" y="7655"/>
                  </a:lnTo>
                  <a:lnTo>
                    <a:pt x="13310" y="2731"/>
                  </a:lnTo>
                  <a:lnTo>
                    <a:pt x="8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688111" y="2420770"/>
              <a:ext cx="652157" cy="400948"/>
            </a:xfrm>
            <a:custGeom>
              <a:avLst/>
              <a:gdLst/>
              <a:ahLst/>
              <a:cxnLst/>
              <a:rect l="l" t="t" r="r" b="b"/>
              <a:pathLst>
                <a:path w="32277" h="19844" extrusionOk="0">
                  <a:moveTo>
                    <a:pt x="32276" y="0"/>
                  </a:moveTo>
                  <a:lnTo>
                    <a:pt x="0" y="18673"/>
                  </a:lnTo>
                  <a:lnTo>
                    <a:pt x="0" y="19843"/>
                  </a:lnTo>
                  <a:cubicBezTo>
                    <a:pt x="293" y="19843"/>
                    <a:pt x="585" y="19746"/>
                    <a:pt x="829" y="19600"/>
                  </a:cubicBezTo>
                  <a:lnTo>
                    <a:pt x="31399" y="1950"/>
                  </a:lnTo>
                  <a:cubicBezTo>
                    <a:pt x="31935" y="1609"/>
                    <a:pt x="32276" y="1073"/>
                    <a:pt x="32276" y="439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591572" y="1978442"/>
              <a:ext cx="738856" cy="827900"/>
            </a:xfrm>
            <a:custGeom>
              <a:avLst/>
              <a:gdLst/>
              <a:ahLst/>
              <a:cxnLst/>
              <a:rect l="l" t="t" r="r" b="b"/>
              <a:pathLst>
                <a:path w="36568" h="40975" extrusionOk="0">
                  <a:moveTo>
                    <a:pt x="35933" y="1"/>
                  </a:moveTo>
                  <a:lnTo>
                    <a:pt x="4389" y="18284"/>
                  </a:lnTo>
                  <a:cubicBezTo>
                    <a:pt x="3950" y="18479"/>
                    <a:pt x="3706" y="18918"/>
                    <a:pt x="3609" y="19357"/>
                  </a:cubicBezTo>
                  <a:lnTo>
                    <a:pt x="1" y="40858"/>
                  </a:lnTo>
                  <a:cubicBezTo>
                    <a:pt x="235" y="40936"/>
                    <a:pt x="484" y="40975"/>
                    <a:pt x="734" y="40975"/>
                  </a:cubicBezTo>
                  <a:cubicBezTo>
                    <a:pt x="1109" y="40975"/>
                    <a:pt x="1483" y="40887"/>
                    <a:pt x="1805" y="40712"/>
                  </a:cubicBezTo>
                  <a:lnTo>
                    <a:pt x="32228" y="23160"/>
                  </a:lnTo>
                  <a:cubicBezTo>
                    <a:pt x="32764" y="22818"/>
                    <a:pt x="33106" y="22282"/>
                    <a:pt x="33252" y="21697"/>
                  </a:cubicBezTo>
                  <a:lnTo>
                    <a:pt x="36567" y="1805"/>
                  </a:lnTo>
                  <a:cubicBezTo>
                    <a:pt x="36567" y="1707"/>
                    <a:pt x="36567" y="1610"/>
                    <a:pt x="36567" y="1464"/>
                  </a:cubicBezTo>
                  <a:cubicBezTo>
                    <a:pt x="36567" y="927"/>
                    <a:pt x="36323" y="391"/>
                    <a:pt x="35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603392" y="1971552"/>
              <a:ext cx="736876" cy="832426"/>
            </a:xfrm>
            <a:custGeom>
              <a:avLst/>
              <a:gdLst/>
              <a:ahLst/>
              <a:cxnLst/>
              <a:rect l="l" t="t" r="r" b="b"/>
              <a:pathLst>
                <a:path w="36470" h="41199" extrusionOk="0">
                  <a:moveTo>
                    <a:pt x="36079" y="1"/>
                  </a:moveTo>
                  <a:lnTo>
                    <a:pt x="4339" y="18284"/>
                  </a:lnTo>
                  <a:cubicBezTo>
                    <a:pt x="3949" y="18528"/>
                    <a:pt x="3706" y="18918"/>
                    <a:pt x="3608" y="19356"/>
                  </a:cubicBezTo>
                  <a:lnTo>
                    <a:pt x="0" y="40955"/>
                  </a:lnTo>
                  <a:lnTo>
                    <a:pt x="195" y="41053"/>
                  </a:lnTo>
                  <a:cubicBezTo>
                    <a:pt x="293" y="41101"/>
                    <a:pt x="390" y="41150"/>
                    <a:pt x="488" y="41199"/>
                  </a:cubicBezTo>
                  <a:lnTo>
                    <a:pt x="4096" y="19698"/>
                  </a:lnTo>
                  <a:cubicBezTo>
                    <a:pt x="4144" y="19210"/>
                    <a:pt x="4437" y="18820"/>
                    <a:pt x="4876" y="18625"/>
                  </a:cubicBezTo>
                  <a:lnTo>
                    <a:pt x="36469" y="342"/>
                  </a:lnTo>
                  <a:cubicBezTo>
                    <a:pt x="36372" y="196"/>
                    <a:pt x="36225" y="98"/>
                    <a:pt x="3607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873755" y="2344314"/>
              <a:ext cx="113087" cy="115795"/>
            </a:xfrm>
            <a:custGeom>
              <a:avLst/>
              <a:gdLst/>
              <a:ahLst/>
              <a:cxnLst/>
              <a:rect l="l" t="t" r="r" b="b"/>
              <a:pathLst>
                <a:path w="5597" h="5731" extrusionOk="0">
                  <a:moveTo>
                    <a:pt x="4570" y="0"/>
                  </a:moveTo>
                  <a:cubicBezTo>
                    <a:pt x="4200" y="0"/>
                    <a:pt x="3740" y="152"/>
                    <a:pt x="3229" y="469"/>
                  </a:cubicBezTo>
                  <a:cubicBezTo>
                    <a:pt x="1767" y="1298"/>
                    <a:pt x="401" y="3053"/>
                    <a:pt x="158" y="4418"/>
                  </a:cubicBezTo>
                  <a:cubicBezTo>
                    <a:pt x="0" y="5267"/>
                    <a:pt x="391" y="5730"/>
                    <a:pt x="1067" y="5730"/>
                  </a:cubicBezTo>
                  <a:cubicBezTo>
                    <a:pt x="1439" y="5730"/>
                    <a:pt x="1898" y="5590"/>
                    <a:pt x="2400" y="5295"/>
                  </a:cubicBezTo>
                  <a:cubicBezTo>
                    <a:pt x="3863" y="4418"/>
                    <a:pt x="5228" y="2663"/>
                    <a:pt x="5472" y="1346"/>
                  </a:cubicBezTo>
                  <a:cubicBezTo>
                    <a:pt x="5597" y="474"/>
                    <a:pt x="5224" y="0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7679126" y="2818748"/>
              <a:ext cx="100500" cy="57140"/>
            </a:xfrm>
            <a:custGeom>
              <a:avLst/>
              <a:gdLst/>
              <a:ahLst/>
              <a:cxnLst/>
              <a:rect l="l" t="t" r="r" b="b"/>
              <a:pathLst>
                <a:path w="4974" h="2828" extrusionOk="0">
                  <a:moveTo>
                    <a:pt x="2487" y="0"/>
                  </a:moveTo>
                  <a:lnTo>
                    <a:pt x="0" y="1414"/>
                  </a:lnTo>
                  <a:lnTo>
                    <a:pt x="2487" y="2828"/>
                  </a:lnTo>
                  <a:lnTo>
                    <a:pt x="4973" y="1414"/>
                  </a:lnTo>
                  <a:lnTo>
                    <a:pt x="248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7626916" y="2793128"/>
              <a:ext cx="349728" cy="223629"/>
            </a:xfrm>
            <a:custGeom>
              <a:avLst/>
              <a:gdLst/>
              <a:ahLst/>
              <a:cxnLst/>
              <a:rect l="l" t="t" r="r" b="b"/>
              <a:pathLst>
                <a:path w="17309" h="11068" extrusionOk="0">
                  <a:moveTo>
                    <a:pt x="9898" y="0"/>
                  </a:moveTo>
                  <a:cubicBezTo>
                    <a:pt x="9715" y="0"/>
                    <a:pt x="9532" y="49"/>
                    <a:pt x="9361" y="147"/>
                  </a:cubicBezTo>
                  <a:lnTo>
                    <a:pt x="537" y="5266"/>
                  </a:lnTo>
                  <a:cubicBezTo>
                    <a:pt x="195" y="5461"/>
                    <a:pt x="0" y="5802"/>
                    <a:pt x="0" y="6144"/>
                  </a:cubicBezTo>
                  <a:lnTo>
                    <a:pt x="0" y="6387"/>
                  </a:lnTo>
                  <a:cubicBezTo>
                    <a:pt x="0" y="6729"/>
                    <a:pt x="195" y="7070"/>
                    <a:pt x="537" y="7265"/>
                  </a:cubicBezTo>
                  <a:lnTo>
                    <a:pt x="6875" y="10922"/>
                  </a:lnTo>
                  <a:cubicBezTo>
                    <a:pt x="7046" y="11019"/>
                    <a:pt x="7228" y="11068"/>
                    <a:pt x="7411" y="11068"/>
                  </a:cubicBezTo>
                  <a:cubicBezTo>
                    <a:pt x="7594" y="11068"/>
                    <a:pt x="7777" y="11019"/>
                    <a:pt x="7947" y="10922"/>
                  </a:cubicBezTo>
                  <a:lnTo>
                    <a:pt x="16772" y="5851"/>
                  </a:lnTo>
                  <a:cubicBezTo>
                    <a:pt x="17113" y="5607"/>
                    <a:pt x="17308" y="5315"/>
                    <a:pt x="17308" y="4925"/>
                  </a:cubicBezTo>
                  <a:lnTo>
                    <a:pt x="17308" y="4730"/>
                  </a:lnTo>
                  <a:cubicBezTo>
                    <a:pt x="17308" y="4340"/>
                    <a:pt x="17113" y="3998"/>
                    <a:pt x="16772" y="3803"/>
                  </a:cubicBezTo>
                  <a:lnTo>
                    <a:pt x="10434" y="147"/>
                  </a:lnTo>
                  <a:cubicBezTo>
                    <a:pt x="10263" y="49"/>
                    <a:pt x="10081" y="0"/>
                    <a:pt x="9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7631846" y="2793875"/>
              <a:ext cx="339868" cy="194332"/>
            </a:xfrm>
            <a:custGeom>
              <a:avLst/>
              <a:gdLst/>
              <a:ahLst/>
              <a:cxnLst/>
              <a:rect l="l" t="t" r="r" b="b"/>
              <a:pathLst>
                <a:path w="16821" h="9618" extrusionOk="0">
                  <a:moveTo>
                    <a:pt x="9654" y="0"/>
                  </a:moveTo>
                  <a:cubicBezTo>
                    <a:pt x="9471" y="0"/>
                    <a:pt x="9288" y="37"/>
                    <a:pt x="9117" y="110"/>
                  </a:cubicBezTo>
                  <a:lnTo>
                    <a:pt x="293" y="5229"/>
                  </a:lnTo>
                  <a:cubicBezTo>
                    <a:pt x="0" y="5327"/>
                    <a:pt x="0" y="5717"/>
                    <a:pt x="293" y="5814"/>
                  </a:cubicBezTo>
                  <a:lnTo>
                    <a:pt x="6631" y="9471"/>
                  </a:lnTo>
                  <a:cubicBezTo>
                    <a:pt x="6802" y="9568"/>
                    <a:pt x="6984" y="9617"/>
                    <a:pt x="7167" y="9617"/>
                  </a:cubicBezTo>
                  <a:cubicBezTo>
                    <a:pt x="7350" y="9617"/>
                    <a:pt x="7533" y="9568"/>
                    <a:pt x="7703" y="9471"/>
                  </a:cubicBezTo>
                  <a:lnTo>
                    <a:pt x="16528" y="4400"/>
                  </a:lnTo>
                  <a:cubicBezTo>
                    <a:pt x="16821" y="4303"/>
                    <a:pt x="16821" y="3864"/>
                    <a:pt x="16528" y="3766"/>
                  </a:cubicBezTo>
                  <a:lnTo>
                    <a:pt x="10190" y="110"/>
                  </a:lnTo>
                  <a:cubicBezTo>
                    <a:pt x="10019" y="37"/>
                    <a:pt x="9837" y="0"/>
                    <a:pt x="96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7631846" y="2793875"/>
              <a:ext cx="339868" cy="194332"/>
            </a:xfrm>
            <a:custGeom>
              <a:avLst/>
              <a:gdLst/>
              <a:ahLst/>
              <a:cxnLst/>
              <a:rect l="l" t="t" r="r" b="b"/>
              <a:pathLst>
                <a:path w="16821" h="9618" extrusionOk="0">
                  <a:moveTo>
                    <a:pt x="9654" y="0"/>
                  </a:moveTo>
                  <a:cubicBezTo>
                    <a:pt x="9471" y="0"/>
                    <a:pt x="9288" y="37"/>
                    <a:pt x="9117" y="110"/>
                  </a:cubicBezTo>
                  <a:lnTo>
                    <a:pt x="293" y="5229"/>
                  </a:lnTo>
                  <a:cubicBezTo>
                    <a:pt x="0" y="5327"/>
                    <a:pt x="0" y="5717"/>
                    <a:pt x="293" y="5814"/>
                  </a:cubicBezTo>
                  <a:lnTo>
                    <a:pt x="6631" y="9471"/>
                  </a:lnTo>
                  <a:cubicBezTo>
                    <a:pt x="6802" y="9568"/>
                    <a:pt x="6984" y="9617"/>
                    <a:pt x="7167" y="9617"/>
                  </a:cubicBezTo>
                  <a:cubicBezTo>
                    <a:pt x="7350" y="9617"/>
                    <a:pt x="7533" y="9568"/>
                    <a:pt x="7703" y="9471"/>
                  </a:cubicBezTo>
                  <a:lnTo>
                    <a:pt x="16528" y="4400"/>
                  </a:lnTo>
                  <a:cubicBezTo>
                    <a:pt x="16821" y="4303"/>
                    <a:pt x="16821" y="3864"/>
                    <a:pt x="16528" y="3766"/>
                  </a:cubicBezTo>
                  <a:lnTo>
                    <a:pt x="10190" y="110"/>
                  </a:lnTo>
                  <a:cubicBezTo>
                    <a:pt x="10019" y="37"/>
                    <a:pt x="9837" y="0"/>
                    <a:pt x="9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7756956" y="2813818"/>
              <a:ext cx="40410" cy="20710"/>
            </a:xfrm>
            <a:custGeom>
              <a:avLst/>
              <a:gdLst/>
              <a:ahLst/>
              <a:cxnLst/>
              <a:rect l="l" t="t" r="r" b="b"/>
              <a:pathLst>
                <a:path w="2000" h="1025" extrusionOk="0">
                  <a:moveTo>
                    <a:pt x="1025" y="0"/>
                  </a:moveTo>
                  <a:cubicBezTo>
                    <a:pt x="805" y="0"/>
                    <a:pt x="586" y="49"/>
                    <a:pt x="391" y="147"/>
                  </a:cubicBezTo>
                  <a:cubicBezTo>
                    <a:pt x="1" y="244"/>
                    <a:pt x="1" y="780"/>
                    <a:pt x="391" y="878"/>
                  </a:cubicBezTo>
                  <a:cubicBezTo>
                    <a:pt x="586" y="975"/>
                    <a:pt x="805" y="1024"/>
                    <a:pt x="1025" y="1024"/>
                  </a:cubicBezTo>
                  <a:cubicBezTo>
                    <a:pt x="1244" y="1024"/>
                    <a:pt x="1463" y="975"/>
                    <a:pt x="1659" y="878"/>
                  </a:cubicBezTo>
                  <a:cubicBezTo>
                    <a:pt x="2000" y="780"/>
                    <a:pt x="2000" y="244"/>
                    <a:pt x="1659" y="147"/>
                  </a:cubicBezTo>
                  <a:cubicBezTo>
                    <a:pt x="1463" y="49"/>
                    <a:pt x="1244" y="0"/>
                    <a:pt x="102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7807185" y="2842387"/>
              <a:ext cx="39420" cy="20710"/>
            </a:xfrm>
            <a:custGeom>
              <a:avLst/>
              <a:gdLst/>
              <a:ahLst/>
              <a:cxnLst/>
              <a:rect l="l" t="t" r="r" b="b"/>
              <a:pathLst>
                <a:path w="1951" h="1025" extrusionOk="0">
                  <a:moveTo>
                    <a:pt x="975" y="0"/>
                  </a:moveTo>
                  <a:cubicBezTo>
                    <a:pt x="756" y="0"/>
                    <a:pt x="536" y="49"/>
                    <a:pt x="341" y="147"/>
                  </a:cubicBezTo>
                  <a:cubicBezTo>
                    <a:pt x="0" y="293"/>
                    <a:pt x="0" y="780"/>
                    <a:pt x="341" y="878"/>
                  </a:cubicBezTo>
                  <a:cubicBezTo>
                    <a:pt x="536" y="975"/>
                    <a:pt x="756" y="1024"/>
                    <a:pt x="975" y="1024"/>
                  </a:cubicBezTo>
                  <a:cubicBezTo>
                    <a:pt x="1195" y="1024"/>
                    <a:pt x="1414" y="975"/>
                    <a:pt x="1609" y="878"/>
                  </a:cubicBezTo>
                  <a:cubicBezTo>
                    <a:pt x="1950" y="780"/>
                    <a:pt x="1950" y="293"/>
                    <a:pt x="1609" y="147"/>
                  </a:cubicBezTo>
                  <a:cubicBezTo>
                    <a:pt x="1414" y="49"/>
                    <a:pt x="1195" y="0"/>
                    <a:pt x="97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7756956" y="2813818"/>
              <a:ext cx="40410" cy="20710"/>
            </a:xfrm>
            <a:custGeom>
              <a:avLst/>
              <a:gdLst/>
              <a:ahLst/>
              <a:cxnLst/>
              <a:rect l="l" t="t" r="r" b="b"/>
              <a:pathLst>
                <a:path w="2000" h="1025" extrusionOk="0">
                  <a:moveTo>
                    <a:pt x="1025" y="0"/>
                  </a:moveTo>
                  <a:cubicBezTo>
                    <a:pt x="805" y="0"/>
                    <a:pt x="586" y="49"/>
                    <a:pt x="391" y="147"/>
                  </a:cubicBezTo>
                  <a:cubicBezTo>
                    <a:pt x="1" y="244"/>
                    <a:pt x="1" y="780"/>
                    <a:pt x="391" y="878"/>
                  </a:cubicBezTo>
                  <a:cubicBezTo>
                    <a:pt x="586" y="975"/>
                    <a:pt x="805" y="1024"/>
                    <a:pt x="1025" y="1024"/>
                  </a:cubicBezTo>
                  <a:cubicBezTo>
                    <a:pt x="1244" y="1024"/>
                    <a:pt x="1463" y="975"/>
                    <a:pt x="1659" y="878"/>
                  </a:cubicBezTo>
                  <a:cubicBezTo>
                    <a:pt x="2000" y="780"/>
                    <a:pt x="2000" y="244"/>
                    <a:pt x="1659" y="147"/>
                  </a:cubicBezTo>
                  <a:cubicBezTo>
                    <a:pt x="1463" y="49"/>
                    <a:pt x="1244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7807185" y="2842387"/>
              <a:ext cx="39420" cy="20710"/>
            </a:xfrm>
            <a:custGeom>
              <a:avLst/>
              <a:gdLst/>
              <a:ahLst/>
              <a:cxnLst/>
              <a:rect l="l" t="t" r="r" b="b"/>
              <a:pathLst>
                <a:path w="1951" h="1025" extrusionOk="0">
                  <a:moveTo>
                    <a:pt x="975" y="0"/>
                  </a:moveTo>
                  <a:cubicBezTo>
                    <a:pt x="756" y="0"/>
                    <a:pt x="536" y="49"/>
                    <a:pt x="341" y="147"/>
                  </a:cubicBezTo>
                  <a:cubicBezTo>
                    <a:pt x="0" y="293"/>
                    <a:pt x="0" y="780"/>
                    <a:pt x="341" y="878"/>
                  </a:cubicBezTo>
                  <a:cubicBezTo>
                    <a:pt x="536" y="975"/>
                    <a:pt x="756" y="1024"/>
                    <a:pt x="975" y="1024"/>
                  </a:cubicBezTo>
                  <a:cubicBezTo>
                    <a:pt x="1195" y="1024"/>
                    <a:pt x="1414" y="975"/>
                    <a:pt x="1609" y="878"/>
                  </a:cubicBezTo>
                  <a:cubicBezTo>
                    <a:pt x="1950" y="780"/>
                    <a:pt x="1950" y="293"/>
                    <a:pt x="1609" y="147"/>
                  </a:cubicBezTo>
                  <a:cubicBezTo>
                    <a:pt x="1414" y="49"/>
                    <a:pt x="1195" y="0"/>
                    <a:pt x="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7931547" y="2935694"/>
              <a:ext cx="37218" cy="23943"/>
            </a:xfrm>
            <a:custGeom>
              <a:avLst/>
              <a:gdLst/>
              <a:ahLst/>
              <a:cxnLst/>
              <a:rect l="l" t="t" r="r" b="b"/>
              <a:pathLst>
                <a:path w="1842" h="1185" extrusionOk="0">
                  <a:moveTo>
                    <a:pt x="1415" y="1"/>
                  </a:moveTo>
                  <a:cubicBezTo>
                    <a:pt x="1355" y="1"/>
                    <a:pt x="1289" y="19"/>
                    <a:pt x="1219" y="63"/>
                  </a:cubicBezTo>
                  <a:lnTo>
                    <a:pt x="293" y="599"/>
                  </a:lnTo>
                  <a:cubicBezTo>
                    <a:pt x="0" y="745"/>
                    <a:pt x="147" y="1184"/>
                    <a:pt x="439" y="1184"/>
                  </a:cubicBezTo>
                  <a:cubicBezTo>
                    <a:pt x="488" y="1184"/>
                    <a:pt x="537" y="1135"/>
                    <a:pt x="586" y="1135"/>
                  </a:cubicBezTo>
                  <a:lnTo>
                    <a:pt x="1561" y="599"/>
                  </a:lnTo>
                  <a:cubicBezTo>
                    <a:pt x="1841" y="399"/>
                    <a:pt x="1693" y="1"/>
                    <a:pt x="141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7948055" y="2748050"/>
              <a:ext cx="24650" cy="217487"/>
            </a:xfrm>
            <a:custGeom>
              <a:avLst/>
              <a:gdLst/>
              <a:ahLst/>
              <a:cxnLst/>
              <a:rect l="l" t="t" r="r" b="b"/>
              <a:pathLst>
                <a:path w="1220" h="10764" extrusionOk="0">
                  <a:moveTo>
                    <a:pt x="610" y="1"/>
                  </a:moveTo>
                  <a:cubicBezTo>
                    <a:pt x="305" y="1"/>
                    <a:pt x="0" y="208"/>
                    <a:pt x="0" y="623"/>
                  </a:cubicBezTo>
                  <a:lnTo>
                    <a:pt x="0" y="10130"/>
                  </a:lnTo>
                  <a:cubicBezTo>
                    <a:pt x="0" y="10471"/>
                    <a:pt x="293" y="10764"/>
                    <a:pt x="634" y="10764"/>
                  </a:cubicBezTo>
                  <a:cubicBezTo>
                    <a:pt x="976" y="10764"/>
                    <a:pt x="1219" y="10471"/>
                    <a:pt x="1219" y="10130"/>
                  </a:cubicBezTo>
                  <a:lnTo>
                    <a:pt x="1219" y="623"/>
                  </a:lnTo>
                  <a:cubicBezTo>
                    <a:pt x="1219" y="208"/>
                    <a:pt x="915" y="1"/>
                    <a:pt x="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7931547" y="2935694"/>
              <a:ext cx="37218" cy="23943"/>
            </a:xfrm>
            <a:custGeom>
              <a:avLst/>
              <a:gdLst/>
              <a:ahLst/>
              <a:cxnLst/>
              <a:rect l="l" t="t" r="r" b="b"/>
              <a:pathLst>
                <a:path w="1842" h="1185" extrusionOk="0">
                  <a:moveTo>
                    <a:pt x="1415" y="1"/>
                  </a:moveTo>
                  <a:cubicBezTo>
                    <a:pt x="1355" y="1"/>
                    <a:pt x="1289" y="19"/>
                    <a:pt x="1219" y="63"/>
                  </a:cubicBezTo>
                  <a:lnTo>
                    <a:pt x="293" y="599"/>
                  </a:lnTo>
                  <a:cubicBezTo>
                    <a:pt x="0" y="745"/>
                    <a:pt x="147" y="1184"/>
                    <a:pt x="439" y="1184"/>
                  </a:cubicBezTo>
                  <a:cubicBezTo>
                    <a:pt x="488" y="1184"/>
                    <a:pt x="537" y="1135"/>
                    <a:pt x="586" y="1135"/>
                  </a:cubicBezTo>
                  <a:lnTo>
                    <a:pt x="1561" y="599"/>
                  </a:lnTo>
                  <a:cubicBezTo>
                    <a:pt x="1841" y="399"/>
                    <a:pt x="1693" y="1"/>
                    <a:pt x="1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7948055" y="2748050"/>
              <a:ext cx="24650" cy="217487"/>
            </a:xfrm>
            <a:custGeom>
              <a:avLst/>
              <a:gdLst/>
              <a:ahLst/>
              <a:cxnLst/>
              <a:rect l="l" t="t" r="r" b="b"/>
              <a:pathLst>
                <a:path w="1220" h="10764" extrusionOk="0">
                  <a:moveTo>
                    <a:pt x="610" y="1"/>
                  </a:moveTo>
                  <a:cubicBezTo>
                    <a:pt x="305" y="1"/>
                    <a:pt x="0" y="208"/>
                    <a:pt x="0" y="623"/>
                  </a:cubicBezTo>
                  <a:lnTo>
                    <a:pt x="0" y="10130"/>
                  </a:lnTo>
                  <a:cubicBezTo>
                    <a:pt x="0" y="10471"/>
                    <a:pt x="293" y="10764"/>
                    <a:pt x="634" y="10764"/>
                  </a:cubicBezTo>
                  <a:cubicBezTo>
                    <a:pt x="976" y="10764"/>
                    <a:pt x="1219" y="10471"/>
                    <a:pt x="1219" y="10130"/>
                  </a:cubicBezTo>
                  <a:lnTo>
                    <a:pt x="1219" y="623"/>
                  </a:lnTo>
                  <a:cubicBezTo>
                    <a:pt x="1219" y="208"/>
                    <a:pt x="91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7370919" y="2786298"/>
              <a:ext cx="303055" cy="151659"/>
            </a:xfrm>
            <a:custGeom>
              <a:avLst/>
              <a:gdLst/>
              <a:ahLst/>
              <a:cxnLst/>
              <a:rect l="l" t="t" r="r" b="b"/>
              <a:pathLst>
                <a:path w="14999" h="7506" extrusionOk="0">
                  <a:moveTo>
                    <a:pt x="14578" y="1"/>
                  </a:moveTo>
                  <a:cubicBezTo>
                    <a:pt x="14528" y="1"/>
                    <a:pt x="14474" y="15"/>
                    <a:pt x="14420" y="46"/>
                  </a:cubicBezTo>
                  <a:lnTo>
                    <a:pt x="2621" y="6774"/>
                  </a:lnTo>
                  <a:cubicBezTo>
                    <a:pt x="2524" y="6823"/>
                    <a:pt x="2414" y="6847"/>
                    <a:pt x="2310" y="6847"/>
                  </a:cubicBezTo>
                  <a:cubicBezTo>
                    <a:pt x="2207" y="6847"/>
                    <a:pt x="2109" y="6823"/>
                    <a:pt x="2036" y="6774"/>
                  </a:cubicBezTo>
                  <a:lnTo>
                    <a:pt x="622" y="5994"/>
                  </a:lnTo>
                  <a:cubicBezTo>
                    <a:pt x="552" y="5950"/>
                    <a:pt x="485" y="5932"/>
                    <a:pt x="425" y="5932"/>
                  </a:cubicBezTo>
                  <a:cubicBezTo>
                    <a:pt x="147" y="5932"/>
                    <a:pt x="1" y="6322"/>
                    <a:pt x="281" y="6482"/>
                  </a:cubicBezTo>
                  <a:lnTo>
                    <a:pt x="1743" y="7310"/>
                  </a:lnTo>
                  <a:cubicBezTo>
                    <a:pt x="1890" y="7408"/>
                    <a:pt x="2133" y="7506"/>
                    <a:pt x="2328" y="7506"/>
                  </a:cubicBezTo>
                  <a:cubicBezTo>
                    <a:pt x="2524" y="7457"/>
                    <a:pt x="2719" y="7408"/>
                    <a:pt x="2914" y="7310"/>
                  </a:cubicBezTo>
                  <a:lnTo>
                    <a:pt x="14712" y="582"/>
                  </a:lnTo>
                  <a:cubicBezTo>
                    <a:pt x="14999" y="378"/>
                    <a:pt x="14839" y="1"/>
                    <a:pt x="14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38"/>
            <p:cNvGrpSpPr/>
            <p:nvPr/>
          </p:nvGrpSpPr>
          <p:grpSpPr>
            <a:xfrm>
              <a:off x="7722466" y="2584289"/>
              <a:ext cx="249249" cy="178329"/>
              <a:chOff x="7722466" y="2584289"/>
              <a:chExt cx="249249" cy="178329"/>
            </a:xfrm>
          </p:grpSpPr>
          <p:sp>
            <p:nvSpPr>
              <p:cNvPr id="478" name="Google Shape;478;p38"/>
              <p:cNvSpPr/>
              <p:nvPr/>
            </p:nvSpPr>
            <p:spPr>
              <a:xfrm flipH="1">
                <a:off x="7813105" y="2694608"/>
                <a:ext cx="67990" cy="6801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366" extrusionOk="0">
                    <a:moveTo>
                      <a:pt x="1707" y="1"/>
                    </a:moveTo>
                    <a:cubicBezTo>
                      <a:pt x="781" y="1"/>
                      <a:pt x="1" y="732"/>
                      <a:pt x="1" y="1659"/>
                    </a:cubicBezTo>
                    <a:cubicBezTo>
                      <a:pt x="1" y="2585"/>
                      <a:pt x="781" y="3365"/>
                      <a:pt x="1707" y="3365"/>
                    </a:cubicBezTo>
                    <a:cubicBezTo>
                      <a:pt x="2633" y="3365"/>
                      <a:pt x="3365" y="2585"/>
                      <a:pt x="3365" y="1659"/>
                    </a:cubicBezTo>
                    <a:cubicBezTo>
                      <a:pt x="3365" y="732"/>
                      <a:pt x="2633" y="1"/>
                      <a:pt x="17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 flipH="1">
                <a:off x="7764836" y="2639408"/>
                <a:ext cx="163539" cy="66778"/>
              </a:xfrm>
              <a:custGeom>
                <a:avLst/>
                <a:gdLst/>
                <a:ahLst/>
                <a:cxnLst/>
                <a:rect l="l" t="t" r="r" b="b"/>
                <a:pathLst>
                  <a:path w="8094" h="3305" extrusionOk="0">
                    <a:moveTo>
                      <a:pt x="3922" y="1"/>
                    </a:moveTo>
                    <a:cubicBezTo>
                      <a:pt x="2314" y="1"/>
                      <a:pt x="860" y="917"/>
                      <a:pt x="147" y="2343"/>
                    </a:cubicBezTo>
                    <a:cubicBezTo>
                      <a:pt x="0" y="2587"/>
                      <a:pt x="49" y="2928"/>
                      <a:pt x="293" y="3172"/>
                    </a:cubicBezTo>
                    <a:cubicBezTo>
                      <a:pt x="418" y="3261"/>
                      <a:pt x="556" y="3305"/>
                      <a:pt x="691" y="3305"/>
                    </a:cubicBezTo>
                    <a:cubicBezTo>
                      <a:pt x="923" y="3305"/>
                      <a:pt x="1145" y="3175"/>
                      <a:pt x="1268" y="2928"/>
                    </a:cubicBezTo>
                    <a:cubicBezTo>
                      <a:pt x="1853" y="1831"/>
                      <a:pt x="2938" y="1283"/>
                      <a:pt x="4023" y="1283"/>
                    </a:cubicBezTo>
                    <a:cubicBezTo>
                      <a:pt x="5108" y="1283"/>
                      <a:pt x="6192" y="1831"/>
                      <a:pt x="6777" y="2928"/>
                    </a:cubicBezTo>
                    <a:cubicBezTo>
                      <a:pt x="6901" y="3175"/>
                      <a:pt x="7122" y="3305"/>
                      <a:pt x="7354" y="3305"/>
                    </a:cubicBezTo>
                    <a:cubicBezTo>
                      <a:pt x="7489" y="3305"/>
                      <a:pt x="7627" y="3261"/>
                      <a:pt x="7752" y="3172"/>
                    </a:cubicBezTo>
                    <a:cubicBezTo>
                      <a:pt x="7996" y="2977"/>
                      <a:pt x="8094" y="2587"/>
                      <a:pt x="7947" y="2343"/>
                    </a:cubicBezTo>
                    <a:cubicBezTo>
                      <a:pt x="7187" y="917"/>
                      <a:pt x="5732" y="1"/>
                      <a:pt x="4168" y="1"/>
                    </a:cubicBezTo>
                    <a:cubicBezTo>
                      <a:pt x="4128" y="1"/>
                      <a:pt x="4088" y="1"/>
                      <a:pt x="4047" y="3"/>
                    </a:cubicBezTo>
                    <a:cubicBezTo>
                      <a:pt x="4005" y="1"/>
                      <a:pt x="3964" y="1"/>
                      <a:pt x="3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 flipH="1">
                <a:off x="7722466" y="2584289"/>
                <a:ext cx="249249" cy="87528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4332" extrusionOk="0">
                    <a:moveTo>
                      <a:pt x="6192" y="0"/>
                    </a:moveTo>
                    <a:cubicBezTo>
                      <a:pt x="3754" y="0"/>
                      <a:pt x="1512" y="1268"/>
                      <a:pt x="195" y="3316"/>
                    </a:cubicBezTo>
                    <a:cubicBezTo>
                      <a:pt x="0" y="3608"/>
                      <a:pt x="49" y="3998"/>
                      <a:pt x="341" y="4193"/>
                    </a:cubicBezTo>
                    <a:cubicBezTo>
                      <a:pt x="455" y="4288"/>
                      <a:pt x="592" y="4332"/>
                      <a:pt x="730" y="4332"/>
                    </a:cubicBezTo>
                    <a:cubicBezTo>
                      <a:pt x="946" y="4332"/>
                      <a:pt x="1168" y="4226"/>
                      <a:pt x="1317" y="4047"/>
                    </a:cubicBezTo>
                    <a:cubicBezTo>
                      <a:pt x="2438" y="2243"/>
                      <a:pt x="4303" y="1341"/>
                      <a:pt x="6174" y="1341"/>
                    </a:cubicBezTo>
                    <a:cubicBezTo>
                      <a:pt x="8045" y="1341"/>
                      <a:pt x="9922" y="2243"/>
                      <a:pt x="11068" y="4047"/>
                    </a:cubicBezTo>
                    <a:cubicBezTo>
                      <a:pt x="11187" y="4226"/>
                      <a:pt x="11396" y="4332"/>
                      <a:pt x="11608" y="4332"/>
                    </a:cubicBezTo>
                    <a:cubicBezTo>
                      <a:pt x="11744" y="4332"/>
                      <a:pt x="11880" y="4288"/>
                      <a:pt x="11994" y="4193"/>
                    </a:cubicBezTo>
                    <a:cubicBezTo>
                      <a:pt x="12286" y="3998"/>
                      <a:pt x="12335" y="3608"/>
                      <a:pt x="12140" y="3316"/>
                    </a:cubicBezTo>
                    <a:cubicBezTo>
                      <a:pt x="10873" y="1268"/>
                      <a:pt x="8581" y="49"/>
                      <a:pt x="6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" name="Google Shape;481;p38"/>
            <p:cNvSpPr/>
            <p:nvPr/>
          </p:nvSpPr>
          <p:spPr>
            <a:xfrm flipH="1">
              <a:off x="7366858" y="1621844"/>
              <a:ext cx="770356" cy="1001097"/>
            </a:xfrm>
            <a:custGeom>
              <a:avLst/>
              <a:gdLst/>
              <a:ahLst/>
              <a:cxnLst/>
              <a:rect l="l" t="t" r="r" b="b"/>
              <a:pathLst>
                <a:path w="38127" h="49547" extrusionOk="0">
                  <a:moveTo>
                    <a:pt x="4242" y="1"/>
                  </a:moveTo>
                  <a:cubicBezTo>
                    <a:pt x="2292" y="1268"/>
                    <a:pt x="0" y="2926"/>
                    <a:pt x="732" y="7996"/>
                  </a:cubicBezTo>
                  <a:cubicBezTo>
                    <a:pt x="1512" y="13116"/>
                    <a:pt x="5802" y="27498"/>
                    <a:pt x="6143" y="29205"/>
                  </a:cubicBezTo>
                  <a:cubicBezTo>
                    <a:pt x="6729" y="31691"/>
                    <a:pt x="7752" y="32081"/>
                    <a:pt x="8532" y="32715"/>
                  </a:cubicBezTo>
                  <a:cubicBezTo>
                    <a:pt x="11994" y="35543"/>
                    <a:pt x="20916" y="41881"/>
                    <a:pt x="25158" y="44270"/>
                  </a:cubicBezTo>
                  <a:cubicBezTo>
                    <a:pt x="25158" y="44270"/>
                    <a:pt x="25841" y="44612"/>
                    <a:pt x="27011" y="45343"/>
                  </a:cubicBezTo>
                  <a:cubicBezTo>
                    <a:pt x="27973" y="45920"/>
                    <a:pt x="29513" y="45981"/>
                    <a:pt x="30118" y="45981"/>
                  </a:cubicBezTo>
                  <a:cubicBezTo>
                    <a:pt x="30280" y="45981"/>
                    <a:pt x="30375" y="45977"/>
                    <a:pt x="30375" y="45977"/>
                  </a:cubicBezTo>
                  <a:cubicBezTo>
                    <a:pt x="30911" y="46367"/>
                    <a:pt x="31447" y="46806"/>
                    <a:pt x="31886" y="47342"/>
                  </a:cubicBezTo>
                  <a:cubicBezTo>
                    <a:pt x="32721" y="48223"/>
                    <a:pt x="33556" y="49546"/>
                    <a:pt x="35400" y="49546"/>
                  </a:cubicBezTo>
                  <a:cubicBezTo>
                    <a:pt x="35494" y="49546"/>
                    <a:pt x="35590" y="49543"/>
                    <a:pt x="35689" y="49536"/>
                  </a:cubicBezTo>
                  <a:cubicBezTo>
                    <a:pt x="37737" y="49390"/>
                    <a:pt x="38127" y="46952"/>
                    <a:pt x="37493" y="45879"/>
                  </a:cubicBezTo>
                  <a:cubicBezTo>
                    <a:pt x="36859" y="44855"/>
                    <a:pt x="34909" y="41589"/>
                    <a:pt x="34226" y="41004"/>
                  </a:cubicBezTo>
                  <a:cubicBezTo>
                    <a:pt x="33544" y="40370"/>
                    <a:pt x="30424" y="40224"/>
                    <a:pt x="28620" y="40029"/>
                  </a:cubicBezTo>
                  <a:cubicBezTo>
                    <a:pt x="26426" y="39785"/>
                    <a:pt x="23793" y="37981"/>
                    <a:pt x="21550" y="35836"/>
                  </a:cubicBezTo>
                  <a:cubicBezTo>
                    <a:pt x="16918" y="31301"/>
                    <a:pt x="12823" y="27303"/>
                    <a:pt x="12823" y="27303"/>
                  </a:cubicBezTo>
                  <a:cubicBezTo>
                    <a:pt x="12823" y="27303"/>
                    <a:pt x="9751" y="14578"/>
                    <a:pt x="8386" y="9508"/>
                  </a:cubicBezTo>
                  <a:cubicBezTo>
                    <a:pt x="7119" y="4925"/>
                    <a:pt x="7021" y="2195"/>
                    <a:pt x="42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8"/>
          <p:cNvSpPr/>
          <p:nvPr/>
        </p:nvSpPr>
        <p:spPr>
          <a:xfrm flipH="1">
            <a:off x="6614751" y="1142975"/>
            <a:ext cx="457900" cy="345875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 flipH="1">
            <a:off x="6500319" y="682230"/>
            <a:ext cx="572333" cy="432249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43"/>
          <p:cNvGrpSpPr/>
          <p:nvPr/>
        </p:nvGrpSpPr>
        <p:grpSpPr>
          <a:xfrm flipH="1">
            <a:off x="5193979" y="1018676"/>
            <a:ext cx="3236786" cy="3589896"/>
            <a:chOff x="4744379" y="539501"/>
            <a:chExt cx="3236786" cy="3589896"/>
          </a:xfrm>
        </p:grpSpPr>
        <p:sp>
          <p:nvSpPr>
            <p:cNvPr id="858" name="Google Shape;858;p43"/>
            <p:cNvSpPr/>
            <p:nvPr/>
          </p:nvSpPr>
          <p:spPr>
            <a:xfrm>
              <a:off x="7114298" y="3678832"/>
              <a:ext cx="866867" cy="413270"/>
            </a:xfrm>
            <a:custGeom>
              <a:avLst/>
              <a:gdLst/>
              <a:ahLst/>
              <a:cxnLst/>
              <a:rect l="l" t="t" r="r" b="b"/>
              <a:pathLst>
                <a:path w="44324" h="21131" extrusionOk="0">
                  <a:moveTo>
                    <a:pt x="22142" y="1"/>
                  </a:moveTo>
                  <a:cubicBezTo>
                    <a:pt x="9923" y="1"/>
                    <a:pt x="1" y="4709"/>
                    <a:pt x="1" y="10546"/>
                  </a:cubicBezTo>
                  <a:cubicBezTo>
                    <a:pt x="1" y="16383"/>
                    <a:pt x="9923" y="21131"/>
                    <a:pt x="22142" y="21131"/>
                  </a:cubicBezTo>
                  <a:cubicBezTo>
                    <a:pt x="34400" y="21131"/>
                    <a:pt x="44323" y="16383"/>
                    <a:pt x="44323" y="10546"/>
                  </a:cubicBezTo>
                  <a:cubicBezTo>
                    <a:pt x="44323" y="4709"/>
                    <a:pt x="34400" y="1"/>
                    <a:pt x="22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4923995" y="767815"/>
              <a:ext cx="2336437" cy="3174358"/>
            </a:xfrm>
            <a:custGeom>
              <a:avLst/>
              <a:gdLst/>
              <a:ahLst/>
              <a:cxnLst/>
              <a:rect l="l" t="t" r="r" b="b"/>
              <a:pathLst>
                <a:path w="119465" h="162309" extrusionOk="0">
                  <a:moveTo>
                    <a:pt x="119465" y="0"/>
                  </a:moveTo>
                  <a:lnTo>
                    <a:pt x="0" y="68955"/>
                  </a:lnTo>
                  <a:lnTo>
                    <a:pt x="0" y="162309"/>
                  </a:lnTo>
                  <a:lnTo>
                    <a:pt x="119465" y="93354"/>
                  </a:lnTo>
                  <a:lnTo>
                    <a:pt x="11946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4923995" y="767815"/>
              <a:ext cx="2336437" cy="3174358"/>
            </a:xfrm>
            <a:custGeom>
              <a:avLst/>
              <a:gdLst/>
              <a:ahLst/>
              <a:cxnLst/>
              <a:rect l="l" t="t" r="r" b="b"/>
              <a:pathLst>
                <a:path w="119465" h="162309" extrusionOk="0">
                  <a:moveTo>
                    <a:pt x="119465" y="0"/>
                  </a:moveTo>
                  <a:lnTo>
                    <a:pt x="0" y="68955"/>
                  </a:lnTo>
                  <a:lnTo>
                    <a:pt x="0" y="162309"/>
                  </a:lnTo>
                  <a:lnTo>
                    <a:pt x="119465" y="93354"/>
                  </a:lnTo>
                  <a:lnTo>
                    <a:pt x="119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4815920" y="581354"/>
              <a:ext cx="2551823" cy="1535068"/>
            </a:xfrm>
            <a:custGeom>
              <a:avLst/>
              <a:gdLst/>
              <a:ahLst/>
              <a:cxnLst/>
              <a:rect l="l" t="t" r="r" b="b"/>
              <a:pathLst>
                <a:path w="130478" h="78490" extrusionOk="0">
                  <a:moveTo>
                    <a:pt x="130478" y="0"/>
                  </a:moveTo>
                  <a:lnTo>
                    <a:pt x="0" y="75298"/>
                  </a:lnTo>
                  <a:lnTo>
                    <a:pt x="5526" y="78489"/>
                  </a:lnTo>
                  <a:lnTo>
                    <a:pt x="124991" y="9534"/>
                  </a:lnTo>
                  <a:lnTo>
                    <a:pt x="130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260412" y="581354"/>
              <a:ext cx="107332" cy="2074640"/>
            </a:xfrm>
            <a:custGeom>
              <a:avLst/>
              <a:gdLst/>
              <a:ahLst/>
              <a:cxnLst/>
              <a:rect l="l" t="t" r="r" b="b"/>
              <a:pathLst>
                <a:path w="5488" h="106079" extrusionOk="0">
                  <a:moveTo>
                    <a:pt x="5488" y="0"/>
                  </a:moveTo>
                  <a:lnTo>
                    <a:pt x="1" y="9534"/>
                  </a:lnTo>
                  <a:lnTo>
                    <a:pt x="1" y="102888"/>
                  </a:lnTo>
                  <a:lnTo>
                    <a:pt x="5488" y="106079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4815920" y="2053995"/>
              <a:ext cx="108094" cy="2075403"/>
            </a:xfrm>
            <a:custGeom>
              <a:avLst/>
              <a:gdLst/>
              <a:ahLst/>
              <a:cxnLst/>
              <a:rect l="l" t="t" r="r" b="b"/>
              <a:pathLst>
                <a:path w="5527" h="106118" extrusionOk="0">
                  <a:moveTo>
                    <a:pt x="0" y="0"/>
                  </a:moveTo>
                  <a:lnTo>
                    <a:pt x="0" y="106118"/>
                  </a:lnTo>
                  <a:lnTo>
                    <a:pt x="5526" y="96545"/>
                  </a:lnTo>
                  <a:lnTo>
                    <a:pt x="5526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4815920" y="2593567"/>
              <a:ext cx="2551823" cy="1535831"/>
            </a:xfrm>
            <a:custGeom>
              <a:avLst/>
              <a:gdLst/>
              <a:ahLst/>
              <a:cxnLst/>
              <a:rect l="l" t="t" r="r" b="b"/>
              <a:pathLst>
                <a:path w="130478" h="78529" extrusionOk="0">
                  <a:moveTo>
                    <a:pt x="124991" y="1"/>
                  </a:moveTo>
                  <a:lnTo>
                    <a:pt x="5526" y="68956"/>
                  </a:lnTo>
                  <a:lnTo>
                    <a:pt x="0" y="78529"/>
                  </a:lnTo>
                  <a:lnTo>
                    <a:pt x="130478" y="3192"/>
                  </a:lnTo>
                  <a:lnTo>
                    <a:pt x="1249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744379" y="539501"/>
              <a:ext cx="2623365" cy="1514513"/>
            </a:xfrm>
            <a:custGeom>
              <a:avLst/>
              <a:gdLst/>
              <a:ahLst/>
              <a:cxnLst/>
              <a:rect l="l" t="t" r="r" b="b"/>
              <a:pathLst>
                <a:path w="134136" h="77439" extrusionOk="0">
                  <a:moveTo>
                    <a:pt x="130478" y="0"/>
                  </a:moveTo>
                  <a:lnTo>
                    <a:pt x="0" y="75337"/>
                  </a:lnTo>
                  <a:lnTo>
                    <a:pt x="3658" y="77438"/>
                  </a:lnTo>
                  <a:lnTo>
                    <a:pt x="134136" y="2140"/>
                  </a:lnTo>
                  <a:lnTo>
                    <a:pt x="1304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4744379" y="2012885"/>
              <a:ext cx="71561" cy="2116513"/>
            </a:xfrm>
            <a:custGeom>
              <a:avLst/>
              <a:gdLst/>
              <a:ahLst/>
              <a:cxnLst/>
              <a:rect l="l" t="t" r="r" b="b"/>
              <a:pathLst>
                <a:path w="3659" h="108220" extrusionOk="0">
                  <a:moveTo>
                    <a:pt x="0" y="1"/>
                  </a:moveTo>
                  <a:lnTo>
                    <a:pt x="0" y="106079"/>
                  </a:lnTo>
                  <a:lnTo>
                    <a:pt x="3658" y="108220"/>
                  </a:lnTo>
                  <a:lnTo>
                    <a:pt x="3658" y="21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4923995" y="767815"/>
              <a:ext cx="2336437" cy="3174358"/>
            </a:xfrm>
            <a:custGeom>
              <a:avLst/>
              <a:gdLst/>
              <a:ahLst/>
              <a:cxnLst/>
              <a:rect l="l" t="t" r="r" b="b"/>
              <a:pathLst>
                <a:path w="119465" h="162309" extrusionOk="0">
                  <a:moveTo>
                    <a:pt x="119465" y="0"/>
                  </a:moveTo>
                  <a:lnTo>
                    <a:pt x="117597" y="1051"/>
                  </a:lnTo>
                  <a:lnTo>
                    <a:pt x="117597" y="92303"/>
                  </a:lnTo>
                  <a:lnTo>
                    <a:pt x="0" y="160208"/>
                  </a:lnTo>
                  <a:lnTo>
                    <a:pt x="0" y="162309"/>
                  </a:lnTo>
                  <a:lnTo>
                    <a:pt x="119465" y="93354"/>
                  </a:lnTo>
                  <a:lnTo>
                    <a:pt x="119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138599" y="2411858"/>
              <a:ext cx="503078" cy="1090859"/>
            </a:xfrm>
            <a:custGeom>
              <a:avLst/>
              <a:gdLst/>
              <a:ahLst/>
              <a:cxnLst/>
              <a:rect l="l" t="t" r="r" b="b"/>
              <a:pathLst>
                <a:path w="25723" h="55777" extrusionOk="0">
                  <a:moveTo>
                    <a:pt x="25445" y="1"/>
                  </a:moveTo>
                  <a:cubicBezTo>
                    <a:pt x="25376" y="1"/>
                    <a:pt x="25298" y="23"/>
                    <a:pt x="25217" y="69"/>
                  </a:cubicBezTo>
                  <a:lnTo>
                    <a:pt x="468" y="14351"/>
                  </a:lnTo>
                  <a:cubicBezTo>
                    <a:pt x="195" y="14506"/>
                    <a:pt x="1" y="14857"/>
                    <a:pt x="1" y="15168"/>
                  </a:cubicBezTo>
                  <a:lnTo>
                    <a:pt x="1" y="55405"/>
                  </a:lnTo>
                  <a:cubicBezTo>
                    <a:pt x="1" y="55633"/>
                    <a:pt x="126" y="55777"/>
                    <a:pt x="284" y="55777"/>
                  </a:cubicBezTo>
                  <a:cubicBezTo>
                    <a:pt x="343" y="55777"/>
                    <a:pt x="405" y="55758"/>
                    <a:pt x="468" y="55716"/>
                  </a:cubicBezTo>
                  <a:lnTo>
                    <a:pt x="25217" y="41435"/>
                  </a:lnTo>
                  <a:cubicBezTo>
                    <a:pt x="25528" y="41240"/>
                    <a:pt x="25684" y="40929"/>
                    <a:pt x="25723" y="40579"/>
                  </a:cubicBezTo>
                  <a:lnTo>
                    <a:pt x="25723" y="342"/>
                  </a:lnTo>
                  <a:cubicBezTo>
                    <a:pt x="25723" y="123"/>
                    <a:pt x="25608" y="1"/>
                    <a:pt x="2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153072" y="2385807"/>
              <a:ext cx="538829" cy="1112685"/>
            </a:xfrm>
            <a:custGeom>
              <a:avLst/>
              <a:gdLst/>
              <a:ahLst/>
              <a:cxnLst/>
              <a:rect l="l" t="t" r="r" b="b"/>
              <a:pathLst>
                <a:path w="27551" h="56893" extrusionOk="0">
                  <a:moveTo>
                    <a:pt x="25741" y="1"/>
                  </a:moveTo>
                  <a:cubicBezTo>
                    <a:pt x="25576" y="1"/>
                    <a:pt x="25411" y="39"/>
                    <a:pt x="25255" y="117"/>
                  </a:cubicBezTo>
                  <a:lnTo>
                    <a:pt x="506" y="14360"/>
                  </a:lnTo>
                  <a:cubicBezTo>
                    <a:pt x="195" y="14554"/>
                    <a:pt x="0" y="14866"/>
                    <a:pt x="0" y="15216"/>
                  </a:cubicBezTo>
                  <a:lnTo>
                    <a:pt x="0" y="55452"/>
                  </a:lnTo>
                  <a:cubicBezTo>
                    <a:pt x="0" y="55803"/>
                    <a:pt x="195" y="56114"/>
                    <a:pt x="506" y="56309"/>
                  </a:cubicBezTo>
                  <a:lnTo>
                    <a:pt x="1362" y="56776"/>
                  </a:lnTo>
                  <a:cubicBezTo>
                    <a:pt x="1498" y="56853"/>
                    <a:pt x="1664" y="56892"/>
                    <a:pt x="1834" y="56892"/>
                  </a:cubicBezTo>
                  <a:cubicBezTo>
                    <a:pt x="2004" y="56892"/>
                    <a:pt x="2179" y="56853"/>
                    <a:pt x="2335" y="56776"/>
                  </a:cubicBezTo>
                  <a:lnTo>
                    <a:pt x="27045" y="42494"/>
                  </a:lnTo>
                  <a:cubicBezTo>
                    <a:pt x="27356" y="42300"/>
                    <a:pt x="27512" y="41988"/>
                    <a:pt x="27551" y="41638"/>
                  </a:cubicBezTo>
                  <a:lnTo>
                    <a:pt x="27551" y="1440"/>
                  </a:lnTo>
                  <a:cubicBezTo>
                    <a:pt x="27512" y="1090"/>
                    <a:pt x="27356" y="779"/>
                    <a:pt x="27084" y="584"/>
                  </a:cubicBezTo>
                  <a:lnTo>
                    <a:pt x="26228" y="117"/>
                  </a:lnTo>
                  <a:cubicBezTo>
                    <a:pt x="26072" y="39"/>
                    <a:pt x="25907" y="1"/>
                    <a:pt x="25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153072" y="2674241"/>
              <a:ext cx="261054" cy="825014"/>
            </a:xfrm>
            <a:custGeom>
              <a:avLst/>
              <a:gdLst/>
              <a:ahLst/>
              <a:cxnLst/>
              <a:rect l="l" t="t" r="r" b="b"/>
              <a:pathLst>
                <a:path w="13348" h="42184" extrusionOk="0">
                  <a:moveTo>
                    <a:pt x="156" y="1"/>
                  </a:moveTo>
                  <a:cubicBezTo>
                    <a:pt x="78" y="156"/>
                    <a:pt x="0" y="312"/>
                    <a:pt x="0" y="507"/>
                  </a:cubicBezTo>
                  <a:lnTo>
                    <a:pt x="0" y="40704"/>
                  </a:lnTo>
                  <a:cubicBezTo>
                    <a:pt x="39" y="41055"/>
                    <a:pt x="195" y="41366"/>
                    <a:pt x="506" y="41561"/>
                  </a:cubicBezTo>
                  <a:lnTo>
                    <a:pt x="1362" y="42066"/>
                  </a:lnTo>
                  <a:cubicBezTo>
                    <a:pt x="1518" y="42144"/>
                    <a:pt x="1683" y="42183"/>
                    <a:pt x="1848" y="42183"/>
                  </a:cubicBezTo>
                  <a:cubicBezTo>
                    <a:pt x="2014" y="42183"/>
                    <a:pt x="2179" y="42144"/>
                    <a:pt x="2335" y="42066"/>
                  </a:cubicBezTo>
                  <a:lnTo>
                    <a:pt x="13192" y="32610"/>
                  </a:lnTo>
                  <a:cubicBezTo>
                    <a:pt x="13270" y="23154"/>
                    <a:pt x="13347" y="7589"/>
                    <a:pt x="13192" y="7511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189586" y="2407301"/>
              <a:ext cx="503078" cy="1091015"/>
            </a:xfrm>
            <a:custGeom>
              <a:avLst/>
              <a:gdLst/>
              <a:ahLst/>
              <a:cxnLst/>
              <a:rect l="l" t="t" r="r" b="b"/>
              <a:pathLst>
                <a:path w="25723" h="55785" extrusionOk="0">
                  <a:moveTo>
                    <a:pt x="25445" y="0"/>
                  </a:moveTo>
                  <a:cubicBezTo>
                    <a:pt x="25376" y="0"/>
                    <a:pt x="25298" y="22"/>
                    <a:pt x="25217" y="69"/>
                  </a:cubicBezTo>
                  <a:lnTo>
                    <a:pt x="468" y="14350"/>
                  </a:lnTo>
                  <a:cubicBezTo>
                    <a:pt x="195" y="14545"/>
                    <a:pt x="1" y="14856"/>
                    <a:pt x="1" y="15206"/>
                  </a:cubicBezTo>
                  <a:lnTo>
                    <a:pt x="1" y="55443"/>
                  </a:lnTo>
                  <a:cubicBezTo>
                    <a:pt x="1" y="55661"/>
                    <a:pt x="97" y="55784"/>
                    <a:pt x="248" y="55784"/>
                  </a:cubicBezTo>
                  <a:cubicBezTo>
                    <a:pt x="312" y="55784"/>
                    <a:pt x="387" y="55762"/>
                    <a:pt x="468" y="55715"/>
                  </a:cubicBezTo>
                  <a:lnTo>
                    <a:pt x="25217" y="41434"/>
                  </a:lnTo>
                  <a:cubicBezTo>
                    <a:pt x="25489" y="41240"/>
                    <a:pt x="25684" y="40928"/>
                    <a:pt x="25723" y="40578"/>
                  </a:cubicBezTo>
                  <a:lnTo>
                    <a:pt x="25723" y="341"/>
                  </a:lnTo>
                  <a:cubicBezTo>
                    <a:pt x="25723" y="123"/>
                    <a:pt x="25608" y="0"/>
                    <a:pt x="25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5207090" y="2438495"/>
              <a:ext cx="467307" cy="1018711"/>
            </a:xfrm>
            <a:custGeom>
              <a:avLst/>
              <a:gdLst/>
              <a:ahLst/>
              <a:cxnLst/>
              <a:rect l="l" t="t" r="r" b="b"/>
              <a:pathLst>
                <a:path w="23894" h="52088" extrusionOk="0">
                  <a:moveTo>
                    <a:pt x="23647" y="1"/>
                  </a:moveTo>
                  <a:cubicBezTo>
                    <a:pt x="23583" y="1"/>
                    <a:pt x="23508" y="23"/>
                    <a:pt x="23427" y="69"/>
                  </a:cubicBezTo>
                  <a:lnTo>
                    <a:pt x="507" y="13300"/>
                  </a:lnTo>
                  <a:cubicBezTo>
                    <a:pt x="234" y="13456"/>
                    <a:pt x="40" y="13767"/>
                    <a:pt x="1" y="14117"/>
                  </a:cubicBezTo>
                  <a:lnTo>
                    <a:pt x="1" y="51747"/>
                  </a:lnTo>
                  <a:cubicBezTo>
                    <a:pt x="1" y="51965"/>
                    <a:pt x="116" y="52088"/>
                    <a:pt x="278" y="52088"/>
                  </a:cubicBezTo>
                  <a:cubicBezTo>
                    <a:pt x="348" y="52088"/>
                    <a:pt x="426" y="52066"/>
                    <a:pt x="507" y="52019"/>
                  </a:cubicBezTo>
                  <a:lnTo>
                    <a:pt x="23427" y="38788"/>
                  </a:lnTo>
                  <a:cubicBezTo>
                    <a:pt x="23699" y="38594"/>
                    <a:pt x="23894" y="38283"/>
                    <a:pt x="23894" y="37932"/>
                  </a:cubicBezTo>
                  <a:lnTo>
                    <a:pt x="23894" y="342"/>
                  </a:lnTo>
                  <a:cubicBezTo>
                    <a:pt x="23894" y="123"/>
                    <a:pt x="23798" y="1"/>
                    <a:pt x="23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5207090" y="2635439"/>
              <a:ext cx="139308" cy="212766"/>
            </a:xfrm>
            <a:custGeom>
              <a:avLst/>
              <a:gdLst/>
              <a:ahLst/>
              <a:cxnLst/>
              <a:rect l="l" t="t" r="r" b="b"/>
              <a:pathLst>
                <a:path w="7123" h="10879" extrusionOk="0">
                  <a:moveTo>
                    <a:pt x="6033" y="0"/>
                  </a:moveTo>
                  <a:lnTo>
                    <a:pt x="507" y="3191"/>
                  </a:lnTo>
                  <a:cubicBezTo>
                    <a:pt x="195" y="3386"/>
                    <a:pt x="40" y="3697"/>
                    <a:pt x="1" y="4047"/>
                  </a:cubicBezTo>
                  <a:lnTo>
                    <a:pt x="1" y="10740"/>
                  </a:lnTo>
                  <a:cubicBezTo>
                    <a:pt x="247" y="10831"/>
                    <a:pt x="520" y="10879"/>
                    <a:pt x="812" y="10879"/>
                  </a:cubicBezTo>
                  <a:cubicBezTo>
                    <a:pt x="1397" y="10879"/>
                    <a:pt x="2063" y="10688"/>
                    <a:pt x="2764" y="10273"/>
                  </a:cubicBezTo>
                  <a:cubicBezTo>
                    <a:pt x="5176" y="8873"/>
                    <a:pt x="7122" y="5487"/>
                    <a:pt x="7122" y="2724"/>
                  </a:cubicBezTo>
                  <a:cubicBezTo>
                    <a:pt x="7122" y="1440"/>
                    <a:pt x="6733" y="506"/>
                    <a:pt x="6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5207090" y="2676549"/>
              <a:ext cx="467307" cy="780657"/>
            </a:xfrm>
            <a:custGeom>
              <a:avLst/>
              <a:gdLst/>
              <a:ahLst/>
              <a:cxnLst/>
              <a:rect l="l" t="t" r="r" b="b"/>
              <a:pathLst>
                <a:path w="23894" h="39916" extrusionOk="0">
                  <a:moveTo>
                    <a:pt x="20354" y="1"/>
                  </a:moveTo>
                  <a:cubicBezTo>
                    <a:pt x="20097" y="1"/>
                    <a:pt x="19837" y="149"/>
                    <a:pt x="19730" y="428"/>
                  </a:cubicBezTo>
                  <a:lnTo>
                    <a:pt x="13776" y="14670"/>
                  </a:lnTo>
                  <a:lnTo>
                    <a:pt x="9885" y="11479"/>
                  </a:lnTo>
                  <a:cubicBezTo>
                    <a:pt x="9758" y="11380"/>
                    <a:pt x="9610" y="11333"/>
                    <a:pt x="9464" y="11333"/>
                  </a:cubicBezTo>
                  <a:cubicBezTo>
                    <a:pt x="9208" y="11333"/>
                    <a:pt x="8958" y="11479"/>
                    <a:pt x="8834" y="11751"/>
                  </a:cubicBezTo>
                  <a:lnTo>
                    <a:pt x="1" y="31092"/>
                  </a:lnTo>
                  <a:lnTo>
                    <a:pt x="1" y="39575"/>
                  </a:lnTo>
                  <a:cubicBezTo>
                    <a:pt x="1" y="39793"/>
                    <a:pt x="116" y="39916"/>
                    <a:pt x="278" y="39916"/>
                  </a:cubicBezTo>
                  <a:cubicBezTo>
                    <a:pt x="348" y="39916"/>
                    <a:pt x="426" y="39894"/>
                    <a:pt x="507" y="39847"/>
                  </a:cubicBezTo>
                  <a:lnTo>
                    <a:pt x="3931" y="37863"/>
                  </a:lnTo>
                  <a:lnTo>
                    <a:pt x="23388" y="26616"/>
                  </a:lnTo>
                  <a:cubicBezTo>
                    <a:pt x="23699" y="26461"/>
                    <a:pt x="23855" y="26111"/>
                    <a:pt x="23894" y="25799"/>
                  </a:cubicBezTo>
                  <a:lnTo>
                    <a:pt x="23894" y="4591"/>
                  </a:lnTo>
                  <a:lnTo>
                    <a:pt x="20898" y="311"/>
                  </a:lnTo>
                  <a:cubicBezTo>
                    <a:pt x="20775" y="101"/>
                    <a:pt x="20565" y="1"/>
                    <a:pt x="20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5396602" y="2575241"/>
              <a:ext cx="86014" cy="95773"/>
            </a:xfrm>
            <a:custGeom>
              <a:avLst/>
              <a:gdLst/>
              <a:ahLst/>
              <a:cxnLst/>
              <a:rect l="l" t="t" r="r" b="b"/>
              <a:pathLst>
                <a:path w="4398" h="4897" extrusionOk="0">
                  <a:moveTo>
                    <a:pt x="2679" y="1"/>
                  </a:moveTo>
                  <a:cubicBezTo>
                    <a:pt x="2408" y="1"/>
                    <a:pt x="2133" y="87"/>
                    <a:pt x="1907" y="237"/>
                  </a:cubicBezTo>
                  <a:cubicBezTo>
                    <a:pt x="818" y="938"/>
                    <a:pt x="117" y="2144"/>
                    <a:pt x="39" y="3428"/>
                  </a:cubicBezTo>
                  <a:cubicBezTo>
                    <a:pt x="0" y="3895"/>
                    <a:pt x="195" y="4323"/>
                    <a:pt x="584" y="4596"/>
                  </a:cubicBezTo>
                  <a:lnTo>
                    <a:pt x="623" y="4635"/>
                  </a:lnTo>
                  <a:cubicBezTo>
                    <a:pt x="951" y="4814"/>
                    <a:pt x="1276" y="4897"/>
                    <a:pt x="1589" y="4897"/>
                  </a:cubicBezTo>
                  <a:cubicBezTo>
                    <a:pt x="2429" y="4897"/>
                    <a:pt x="3187" y="4307"/>
                    <a:pt x="3697" y="3428"/>
                  </a:cubicBezTo>
                  <a:cubicBezTo>
                    <a:pt x="4398" y="2222"/>
                    <a:pt x="4398" y="899"/>
                    <a:pt x="3308" y="199"/>
                  </a:cubicBezTo>
                  <a:cubicBezTo>
                    <a:pt x="3269" y="160"/>
                    <a:pt x="3230" y="121"/>
                    <a:pt x="3191" y="121"/>
                  </a:cubicBezTo>
                  <a:lnTo>
                    <a:pt x="3114" y="82"/>
                  </a:lnTo>
                  <a:cubicBezTo>
                    <a:pt x="2976" y="27"/>
                    <a:pt x="282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5425527" y="2600940"/>
              <a:ext cx="46430" cy="59885"/>
            </a:xfrm>
            <a:custGeom>
              <a:avLst/>
              <a:gdLst/>
              <a:ahLst/>
              <a:cxnLst/>
              <a:rect l="l" t="t" r="r" b="b"/>
              <a:pathLst>
                <a:path w="2374" h="3062" extrusionOk="0">
                  <a:moveTo>
                    <a:pt x="1742" y="0"/>
                  </a:moveTo>
                  <a:cubicBezTo>
                    <a:pt x="1583" y="0"/>
                    <a:pt x="1401" y="54"/>
                    <a:pt x="1206" y="169"/>
                  </a:cubicBezTo>
                  <a:cubicBezTo>
                    <a:pt x="467" y="597"/>
                    <a:pt x="39" y="1375"/>
                    <a:pt x="0" y="2231"/>
                  </a:cubicBezTo>
                  <a:cubicBezTo>
                    <a:pt x="0" y="2753"/>
                    <a:pt x="271" y="3061"/>
                    <a:pt x="663" y="3061"/>
                  </a:cubicBezTo>
                  <a:cubicBezTo>
                    <a:pt x="827" y="3061"/>
                    <a:pt x="1012" y="3007"/>
                    <a:pt x="1206" y="2893"/>
                  </a:cubicBezTo>
                  <a:cubicBezTo>
                    <a:pt x="1907" y="2465"/>
                    <a:pt x="2335" y="1686"/>
                    <a:pt x="2374" y="830"/>
                  </a:cubicBezTo>
                  <a:cubicBezTo>
                    <a:pt x="2374" y="309"/>
                    <a:pt x="2122" y="0"/>
                    <a:pt x="1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431610" y="2603463"/>
              <a:ext cx="92859" cy="86033"/>
            </a:xfrm>
            <a:custGeom>
              <a:avLst/>
              <a:gdLst/>
              <a:ahLst/>
              <a:cxnLst/>
              <a:rect l="l" t="t" r="r" b="b"/>
              <a:pathLst>
                <a:path w="4748" h="4399" extrusionOk="0">
                  <a:moveTo>
                    <a:pt x="1752" y="1"/>
                  </a:moveTo>
                  <a:lnTo>
                    <a:pt x="0" y="2880"/>
                  </a:lnTo>
                  <a:cubicBezTo>
                    <a:pt x="1207" y="3192"/>
                    <a:pt x="2335" y="3698"/>
                    <a:pt x="3386" y="4398"/>
                  </a:cubicBezTo>
                  <a:lnTo>
                    <a:pt x="4748" y="2063"/>
                  </a:lnTo>
                  <a:cubicBezTo>
                    <a:pt x="3658" y="1518"/>
                    <a:pt x="2647" y="818"/>
                    <a:pt x="1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474988" y="2624448"/>
              <a:ext cx="72324" cy="83354"/>
            </a:xfrm>
            <a:custGeom>
              <a:avLst/>
              <a:gdLst/>
              <a:ahLst/>
              <a:cxnLst/>
              <a:rect l="l" t="t" r="r" b="b"/>
              <a:pathLst>
                <a:path w="3698" h="4262" extrusionOk="0">
                  <a:moveTo>
                    <a:pt x="2269" y="1"/>
                  </a:moveTo>
                  <a:cubicBezTo>
                    <a:pt x="2098" y="1"/>
                    <a:pt x="1924" y="31"/>
                    <a:pt x="1752" y="95"/>
                  </a:cubicBezTo>
                  <a:lnTo>
                    <a:pt x="1674" y="95"/>
                  </a:lnTo>
                  <a:cubicBezTo>
                    <a:pt x="1596" y="134"/>
                    <a:pt x="1518" y="173"/>
                    <a:pt x="1440" y="212"/>
                  </a:cubicBezTo>
                  <a:cubicBezTo>
                    <a:pt x="584" y="757"/>
                    <a:pt x="39" y="1691"/>
                    <a:pt x="1" y="2702"/>
                  </a:cubicBezTo>
                  <a:cubicBezTo>
                    <a:pt x="1" y="2858"/>
                    <a:pt x="1" y="2975"/>
                    <a:pt x="39" y="3092"/>
                  </a:cubicBezTo>
                  <a:cubicBezTo>
                    <a:pt x="184" y="3885"/>
                    <a:pt x="797" y="4261"/>
                    <a:pt x="1416" y="4261"/>
                  </a:cubicBezTo>
                  <a:cubicBezTo>
                    <a:pt x="2133" y="4261"/>
                    <a:pt x="2859" y="3758"/>
                    <a:pt x="2880" y="2819"/>
                  </a:cubicBezTo>
                  <a:cubicBezTo>
                    <a:pt x="2880" y="2780"/>
                    <a:pt x="2880" y="2741"/>
                    <a:pt x="2880" y="2702"/>
                  </a:cubicBezTo>
                  <a:cubicBezTo>
                    <a:pt x="3386" y="2469"/>
                    <a:pt x="3697" y="1963"/>
                    <a:pt x="3697" y="1418"/>
                  </a:cubicBezTo>
                  <a:cubicBezTo>
                    <a:pt x="3697" y="593"/>
                    <a:pt x="3024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487935" y="2634403"/>
              <a:ext cx="62408" cy="73145"/>
            </a:xfrm>
            <a:custGeom>
              <a:avLst/>
              <a:gdLst/>
              <a:ahLst/>
              <a:cxnLst/>
              <a:rect l="l" t="t" r="r" b="b"/>
              <a:pathLst>
                <a:path w="3191" h="3740" extrusionOk="0">
                  <a:moveTo>
                    <a:pt x="2262" y="1"/>
                  </a:moveTo>
                  <a:cubicBezTo>
                    <a:pt x="1706" y="1"/>
                    <a:pt x="1020" y="480"/>
                    <a:pt x="584" y="1260"/>
                  </a:cubicBezTo>
                  <a:cubicBezTo>
                    <a:pt x="0" y="2271"/>
                    <a:pt x="0" y="3322"/>
                    <a:pt x="584" y="3633"/>
                  </a:cubicBezTo>
                  <a:cubicBezTo>
                    <a:pt x="696" y="3706"/>
                    <a:pt x="826" y="3740"/>
                    <a:pt x="965" y="3740"/>
                  </a:cubicBezTo>
                  <a:cubicBezTo>
                    <a:pt x="1500" y="3740"/>
                    <a:pt x="2183" y="3237"/>
                    <a:pt x="2646" y="2466"/>
                  </a:cubicBezTo>
                  <a:cubicBezTo>
                    <a:pt x="3191" y="1493"/>
                    <a:pt x="3191" y="403"/>
                    <a:pt x="2646" y="92"/>
                  </a:cubicBezTo>
                  <a:cubicBezTo>
                    <a:pt x="2530" y="30"/>
                    <a:pt x="2400" y="1"/>
                    <a:pt x="2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04532" y="1583833"/>
              <a:ext cx="503078" cy="1091015"/>
            </a:xfrm>
            <a:custGeom>
              <a:avLst/>
              <a:gdLst/>
              <a:ahLst/>
              <a:cxnLst/>
              <a:rect l="l" t="t" r="r" b="b"/>
              <a:pathLst>
                <a:path w="25723" h="55785" extrusionOk="0">
                  <a:moveTo>
                    <a:pt x="25444" y="1"/>
                  </a:moveTo>
                  <a:cubicBezTo>
                    <a:pt x="25375" y="1"/>
                    <a:pt x="25297" y="23"/>
                    <a:pt x="25216" y="69"/>
                  </a:cubicBezTo>
                  <a:lnTo>
                    <a:pt x="467" y="14351"/>
                  </a:lnTo>
                  <a:cubicBezTo>
                    <a:pt x="195" y="14545"/>
                    <a:pt x="0" y="14857"/>
                    <a:pt x="0" y="15207"/>
                  </a:cubicBezTo>
                  <a:lnTo>
                    <a:pt x="0" y="55443"/>
                  </a:lnTo>
                  <a:cubicBezTo>
                    <a:pt x="0" y="55662"/>
                    <a:pt x="115" y="55785"/>
                    <a:pt x="264" y="55785"/>
                  </a:cubicBezTo>
                  <a:cubicBezTo>
                    <a:pt x="328" y="55785"/>
                    <a:pt x="397" y="55762"/>
                    <a:pt x="467" y="55716"/>
                  </a:cubicBezTo>
                  <a:lnTo>
                    <a:pt x="25216" y="41435"/>
                  </a:lnTo>
                  <a:cubicBezTo>
                    <a:pt x="25527" y="41240"/>
                    <a:pt x="25683" y="40929"/>
                    <a:pt x="25722" y="40578"/>
                  </a:cubicBezTo>
                  <a:lnTo>
                    <a:pt x="25722" y="342"/>
                  </a:lnTo>
                  <a:cubicBezTo>
                    <a:pt x="25722" y="123"/>
                    <a:pt x="25607" y="1"/>
                    <a:pt x="25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818985" y="1557782"/>
              <a:ext cx="538848" cy="1113448"/>
            </a:xfrm>
            <a:custGeom>
              <a:avLst/>
              <a:gdLst/>
              <a:ahLst/>
              <a:cxnLst/>
              <a:rect l="l" t="t" r="r" b="b"/>
              <a:pathLst>
                <a:path w="27552" h="56932" extrusionOk="0">
                  <a:moveTo>
                    <a:pt x="25742" y="0"/>
                  </a:moveTo>
                  <a:cubicBezTo>
                    <a:pt x="25576" y="0"/>
                    <a:pt x="25411" y="39"/>
                    <a:pt x="25255" y="117"/>
                  </a:cubicBezTo>
                  <a:lnTo>
                    <a:pt x="506" y="14399"/>
                  </a:lnTo>
                  <a:cubicBezTo>
                    <a:pt x="195" y="14593"/>
                    <a:pt x="0" y="14904"/>
                    <a:pt x="0" y="15255"/>
                  </a:cubicBezTo>
                  <a:lnTo>
                    <a:pt x="0" y="55491"/>
                  </a:lnTo>
                  <a:cubicBezTo>
                    <a:pt x="0" y="55803"/>
                    <a:pt x="195" y="56153"/>
                    <a:pt x="506" y="56309"/>
                  </a:cubicBezTo>
                  <a:lnTo>
                    <a:pt x="1362" y="56814"/>
                  </a:lnTo>
                  <a:cubicBezTo>
                    <a:pt x="1499" y="56892"/>
                    <a:pt x="1664" y="56931"/>
                    <a:pt x="1834" y="56931"/>
                  </a:cubicBezTo>
                  <a:cubicBezTo>
                    <a:pt x="2005" y="56931"/>
                    <a:pt x="2180" y="56892"/>
                    <a:pt x="2335" y="56814"/>
                  </a:cubicBezTo>
                  <a:lnTo>
                    <a:pt x="27045" y="42533"/>
                  </a:lnTo>
                  <a:cubicBezTo>
                    <a:pt x="27357" y="42339"/>
                    <a:pt x="27512" y="42027"/>
                    <a:pt x="27551" y="41677"/>
                  </a:cubicBezTo>
                  <a:lnTo>
                    <a:pt x="27551" y="1440"/>
                  </a:lnTo>
                  <a:cubicBezTo>
                    <a:pt x="27512" y="1090"/>
                    <a:pt x="27357" y="818"/>
                    <a:pt x="27084" y="623"/>
                  </a:cubicBezTo>
                  <a:lnTo>
                    <a:pt x="26228" y="117"/>
                  </a:lnTo>
                  <a:cubicBezTo>
                    <a:pt x="26073" y="39"/>
                    <a:pt x="25907" y="0"/>
                    <a:pt x="25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818985" y="1846979"/>
              <a:ext cx="261054" cy="824251"/>
            </a:xfrm>
            <a:custGeom>
              <a:avLst/>
              <a:gdLst/>
              <a:ahLst/>
              <a:cxnLst/>
              <a:rect l="l" t="t" r="r" b="b"/>
              <a:pathLst>
                <a:path w="13348" h="42145" extrusionOk="0">
                  <a:moveTo>
                    <a:pt x="156" y="1"/>
                  </a:moveTo>
                  <a:cubicBezTo>
                    <a:pt x="78" y="117"/>
                    <a:pt x="0" y="312"/>
                    <a:pt x="0" y="468"/>
                  </a:cubicBezTo>
                  <a:lnTo>
                    <a:pt x="0" y="40704"/>
                  </a:lnTo>
                  <a:cubicBezTo>
                    <a:pt x="39" y="41055"/>
                    <a:pt x="195" y="41366"/>
                    <a:pt x="506" y="41560"/>
                  </a:cubicBezTo>
                  <a:lnTo>
                    <a:pt x="1362" y="42027"/>
                  </a:lnTo>
                  <a:cubicBezTo>
                    <a:pt x="1518" y="42105"/>
                    <a:pt x="1684" y="42144"/>
                    <a:pt x="1849" y="42144"/>
                  </a:cubicBezTo>
                  <a:cubicBezTo>
                    <a:pt x="2014" y="42144"/>
                    <a:pt x="2180" y="42105"/>
                    <a:pt x="2335" y="42027"/>
                  </a:cubicBezTo>
                  <a:lnTo>
                    <a:pt x="13192" y="32571"/>
                  </a:lnTo>
                  <a:cubicBezTo>
                    <a:pt x="13270" y="23154"/>
                    <a:pt x="13348" y="7589"/>
                    <a:pt x="13192" y="7511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855519" y="1579413"/>
              <a:ext cx="503078" cy="1090878"/>
            </a:xfrm>
            <a:custGeom>
              <a:avLst/>
              <a:gdLst/>
              <a:ahLst/>
              <a:cxnLst/>
              <a:rect l="l" t="t" r="r" b="b"/>
              <a:pathLst>
                <a:path w="25723" h="55778" extrusionOk="0">
                  <a:moveTo>
                    <a:pt x="25427" y="0"/>
                  </a:moveTo>
                  <a:cubicBezTo>
                    <a:pt x="25362" y="0"/>
                    <a:pt x="25291" y="19"/>
                    <a:pt x="25216" y="62"/>
                  </a:cubicBezTo>
                  <a:lnTo>
                    <a:pt x="467" y="14343"/>
                  </a:lnTo>
                  <a:cubicBezTo>
                    <a:pt x="195" y="14538"/>
                    <a:pt x="0" y="14849"/>
                    <a:pt x="0" y="15199"/>
                  </a:cubicBezTo>
                  <a:lnTo>
                    <a:pt x="0" y="55436"/>
                  </a:lnTo>
                  <a:cubicBezTo>
                    <a:pt x="0" y="55654"/>
                    <a:pt x="96" y="55777"/>
                    <a:pt x="247" y="55777"/>
                  </a:cubicBezTo>
                  <a:cubicBezTo>
                    <a:pt x="312" y="55777"/>
                    <a:pt x="386" y="55755"/>
                    <a:pt x="467" y="55708"/>
                  </a:cubicBezTo>
                  <a:lnTo>
                    <a:pt x="25216" y="41427"/>
                  </a:lnTo>
                  <a:cubicBezTo>
                    <a:pt x="25489" y="41233"/>
                    <a:pt x="25683" y="40921"/>
                    <a:pt x="25722" y="40571"/>
                  </a:cubicBezTo>
                  <a:lnTo>
                    <a:pt x="25722" y="334"/>
                  </a:lnTo>
                  <a:cubicBezTo>
                    <a:pt x="25722" y="136"/>
                    <a:pt x="25599" y="0"/>
                    <a:pt x="25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5873023" y="1610470"/>
              <a:ext cx="467307" cy="1019337"/>
            </a:xfrm>
            <a:custGeom>
              <a:avLst/>
              <a:gdLst/>
              <a:ahLst/>
              <a:cxnLst/>
              <a:rect l="l" t="t" r="r" b="b"/>
              <a:pathLst>
                <a:path w="23894" h="52120" extrusionOk="0">
                  <a:moveTo>
                    <a:pt x="23646" y="1"/>
                  </a:moveTo>
                  <a:cubicBezTo>
                    <a:pt x="23582" y="1"/>
                    <a:pt x="23508" y="23"/>
                    <a:pt x="23426" y="69"/>
                  </a:cubicBezTo>
                  <a:lnTo>
                    <a:pt x="506" y="13300"/>
                  </a:lnTo>
                  <a:cubicBezTo>
                    <a:pt x="234" y="13495"/>
                    <a:pt x="39" y="13806"/>
                    <a:pt x="0" y="14117"/>
                  </a:cubicBezTo>
                  <a:lnTo>
                    <a:pt x="0" y="51747"/>
                  </a:lnTo>
                  <a:cubicBezTo>
                    <a:pt x="0" y="51975"/>
                    <a:pt x="125" y="52119"/>
                    <a:pt x="299" y="52119"/>
                  </a:cubicBezTo>
                  <a:cubicBezTo>
                    <a:pt x="363" y="52119"/>
                    <a:pt x="433" y="52100"/>
                    <a:pt x="506" y="52058"/>
                  </a:cubicBezTo>
                  <a:lnTo>
                    <a:pt x="23426" y="38827"/>
                  </a:lnTo>
                  <a:cubicBezTo>
                    <a:pt x="23699" y="38633"/>
                    <a:pt x="23893" y="38321"/>
                    <a:pt x="23893" y="37971"/>
                  </a:cubicBezTo>
                  <a:lnTo>
                    <a:pt x="23893" y="342"/>
                  </a:lnTo>
                  <a:cubicBezTo>
                    <a:pt x="23893" y="123"/>
                    <a:pt x="23798" y="1"/>
                    <a:pt x="23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5873023" y="1808177"/>
              <a:ext cx="139289" cy="212042"/>
            </a:xfrm>
            <a:custGeom>
              <a:avLst/>
              <a:gdLst/>
              <a:ahLst/>
              <a:cxnLst/>
              <a:rect l="l" t="t" r="r" b="b"/>
              <a:pathLst>
                <a:path w="7122" h="10842" extrusionOk="0">
                  <a:moveTo>
                    <a:pt x="6032" y="0"/>
                  </a:moveTo>
                  <a:lnTo>
                    <a:pt x="506" y="3191"/>
                  </a:lnTo>
                  <a:cubicBezTo>
                    <a:pt x="195" y="3347"/>
                    <a:pt x="39" y="3658"/>
                    <a:pt x="0" y="4008"/>
                  </a:cubicBezTo>
                  <a:lnTo>
                    <a:pt x="0" y="10701"/>
                  </a:lnTo>
                  <a:cubicBezTo>
                    <a:pt x="251" y="10794"/>
                    <a:pt x="528" y="10841"/>
                    <a:pt x="826" y="10841"/>
                  </a:cubicBezTo>
                  <a:cubicBezTo>
                    <a:pt x="1407" y="10841"/>
                    <a:pt x="2068" y="10659"/>
                    <a:pt x="2763" y="10273"/>
                  </a:cubicBezTo>
                  <a:cubicBezTo>
                    <a:pt x="5176" y="8872"/>
                    <a:pt x="7122" y="5487"/>
                    <a:pt x="7122" y="2685"/>
                  </a:cubicBezTo>
                  <a:cubicBezTo>
                    <a:pt x="7122" y="1401"/>
                    <a:pt x="6732" y="467"/>
                    <a:pt x="6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5873023" y="1848406"/>
              <a:ext cx="467307" cy="780775"/>
            </a:xfrm>
            <a:custGeom>
              <a:avLst/>
              <a:gdLst/>
              <a:ahLst/>
              <a:cxnLst/>
              <a:rect l="l" t="t" r="r" b="b"/>
              <a:pathLst>
                <a:path w="23894" h="39922" extrusionOk="0">
                  <a:moveTo>
                    <a:pt x="20371" y="0"/>
                  </a:moveTo>
                  <a:cubicBezTo>
                    <a:pt x="20108" y="0"/>
                    <a:pt x="19839" y="149"/>
                    <a:pt x="19730" y="434"/>
                  </a:cubicBezTo>
                  <a:lnTo>
                    <a:pt x="13776" y="14676"/>
                  </a:lnTo>
                  <a:lnTo>
                    <a:pt x="9884" y="11524"/>
                  </a:lnTo>
                  <a:cubicBezTo>
                    <a:pt x="9755" y="11423"/>
                    <a:pt x="9603" y="11375"/>
                    <a:pt x="9455" y="11375"/>
                  </a:cubicBezTo>
                  <a:cubicBezTo>
                    <a:pt x="9202" y="11375"/>
                    <a:pt x="8956" y="11512"/>
                    <a:pt x="8834" y="11757"/>
                  </a:cubicBezTo>
                  <a:lnTo>
                    <a:pt x="0" y="31136"/>
                  </a:lnTo>
                  <a:lnTo>
                    <a:pt x="0" y="39581"/>
                  </a:lnTo>
                  <a:cubicBezTo>
                    <a:pt x="0" y="39799"/>
                    <a:pt x="115" y="39922"/>
                    <a:pt x="278" y="39922"/>
                  </a:cubicBezTo>
                  <a:cubicBezTo>
                    <a:pt x="347" y="39922"/>
                    <a:pt x="425" y="39900"/>
                    <a:pt x="506" y="39853"/>
                  </a:cubicBezTo>
                  <a:lnTo>
                    <a:pt x="3931" y="37868"/>
                  </a:lnTo>
                  <a:lnTo>
                    <a:pt x="23387" y="26622"/>
                  </a:lnTo>
                  <a:cubicBezTo>
                    <a:pt x="23699" y="26428"/>
                    <a:pt x="23854" y="26117"/>
                    <a:pt x="23893" y="25766"/>
                  </a:cubicBezTo>
                  <a:lnTo>
                    <a:pt x="23893" y="4597"/>
                  </a:lnTo>
                  <a:lnTo>
                    <a:pt x="20897" y="278"/>
                  </a:lnTo>
                  <a:cubicBezTo>
                    <a:pt x="20778" y="90"/>
                    <a:pt x="20576" y="0"/>
                    <a:pt x="20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6062515" y="1747783"/>
              <a:ext cx="86033" cy="95499"/>
            </a:xfrm>
            <a:custGeom>
              <a:avLst/>
              <a:gdLst/>
              <a:ahLst/>
              <a:cxnLst/>
              <a:rect l="l" t="t" r="r" b="b"/>
              <a:pathLst>
                <a:path w="4399" h="4883" extrusionOk="0">
                  <a:moveTo>
                    <a:pt x="2641" y="1"/>
                  </a:moveTo>
                  <a:cubicBezTo>
                    <a:pt x="2382" y="1"/>
                    <a:pt x="2123" y="80"/>
                    <a:pt x="1908" y="247"/>
                  </a:cubicBezTo>
                  <a:cubicBezTo>
                    <a:pt x="818" y="948"/>
                    <a:pt x="118" y="2115"/>
                    <a:pt x="40" y="3438"/>
                  </a:cubicBezTo>
                  <a:cubicBezTo>
                    <a:pt x="1" y="3866"/>
                    <a:pt x="195" y="4333"/>
                    <a:pt x="585" y="4606"/>
                  </a:cubicBezTo>
                  <a:lnTo>
                    <a:pt x="623" y="4645"/>
                  </a:lnTo>
                  <a:cubicBezTo>
                    <a:pt x="940" y="4808"/>
                    <a:pt x="1253" y="4883"/>
                    <a:pt x="1557" y="4883"/>
                  </a:cubicBezTo>
                  <a:cubicBezTo>
                    <a:pt x="2410" y="4883"/>
                    <a:pt x="3181" y="4289"/>
                    <a:pt x="3698" y="3399"/>
                  </a:cubicBezTo>
                  <a:cubicBezTo>
                    <a:pt x="4398" y="2193"/>
                    <a:pt x="4398" y="909"/>
                    <a:pt x="3309" y="170"/>
                  </a:cubicBezTo>
                  <a:cubicBezTo>
                    <a:pt x="3270" y="170"/>
                    <a:pt x="3231" y="131"/>
                    <a:pt x="3192" y="131"/>
                  </a:cubicBezTo>
                  <a:lnTo>
                    <a:pt x="3114" y="92"/>
                  </a:lnTo>
                  <a:cubicBezTo>
                    <a:pt x="2964" y="32"/>
                    <a:pt x="2803" y="1"/>
                    <a:pt x="2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6091441" y="1772934"/>
              <a:ext cx="46449" cy="60609"/>
            </a:xfrm>
            <a:custGeom>
              <a:avLst/>
              <a:gdLst/>
              <a:ahLst/>
              <a:cxnLst/>
              <a:rect l="l" t="t" r="r" b="b"/>
              <a:pathLst>
                <a:path w="2375" h="3099" extrusionOk="0">
                  <a:moveTo>
                    <a:pt x="1738" y="0"/>
                  </a:moveTo>
                  <a:cubicBezTo>
                    <a:pt x="1580" y="0"/>
                    <a:pt x="1400" y="54"/>
                    <a:pt x="1207" y="168"/>
                  </a:cubicBezTo>
                  <a:cubicBezTo>
                    <a:pt x="468" y="635"/>
                    <a:pt x="39" y="1413"/>
                    <a:pt x="1" y="2230"/>
                  </a:cubicBezTo>
                  <a:cubicBezTo>
                    <a:pt x="1" y="2781"/>
                    <a:pt x="274" y="3098"/>
                    <a:pt x="668" y="3098"/>
                  </a:cubicBezTo>
                  <a:cubicBezTo>
                    <a:pt x="831" y="3098"/>
                    <a:pt x="1014" y="3044"/>
                    <a:pt x="1207" y="2931"/>
                  </a:cubicBezTo>
                  <a:cubicBezTo>
                    <a:pt x="1907" y="2464"/>
                    <a:pt x="2335" y="1685"/>
                    <a:pt x="2374" y="868"/>
                  </a:cubicBezTo>
                  <a:cubicBezTo>
                    <a:pt x="2374" y="317"/>
                    <a:pt x="2121" y="0"/>
                    <a:pt x="1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6097523" y="1775437"/>
              <a:ext cx="92879" cy="86033"/>
            </a:xfrm>
            <a:custGeom>
              <a:avLst/>
              <a:gdLst/>
              <a:ahLst/>
              <a:cxnLst/>
              <a:rect l="l" t="t" r="r" b="b"/>
              <a:pathLst>
                <a:path w="4749" h="4399" extrusionOk="0">
                  <a:moveTo>
                    <a:pt x="1752" y="1"/>
                  </a:moveTo>
                  <a:lnTo>
                    <a:pt x="1" y="2880"/>
                  </a:lnTo>
                  <a:cubicBezTo>
                    <a:pt x="1207" y="3231"/>
                    <a:pt x="2336" y="3736"/>
                    <a:pt x="3386" y="4398"/>
                  </a:cubicBezTo>
                  <a:lnTo>
                    <a:pt x="4748" y="2063"/>
                  </a:lnTo>
                  <a:cubicBezTo>
                    <a:pt x="3659" y="1518"/>
                    <a:pt x="2647" y="818"/>
                    <a:pt x="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6140902" y="1796892"/>
              <a:ext cx="72324" cy="81144"/>
            </a:xfrm>
            <a:custGeom>
              <a:avLst/>
              <a:gdLst/>
              <a:ahLst/>
              <a:cxnLst/>
              <a:rect l="l" t="t" r="r" b="b"/>
              <a:pathLst>
                <a:path w="3698" h="4149" extrusionOk="0">
                  <a:moveTo>
                    <a:pt x="2290" y="1"/>
                  </a:moveTo>
                  <a:cubicBezTo>
                    <a:pt x="2113" y="1"/>
                    <a:pt x="1931" y="35"/>
                    <a:pt x="1752" y="110"/>
                  </a:cubicBezTo>
                  <a:lnTo>
                    <a:pt x="1674" y="110"/>
                  </a:lnTo>
                  <a:cubicBezTo>
                    <a:pt x="1596" y="149"/>
                    <a:pt x="1519" y="188"/>
                    <a:pt x="1441" y="227"/>
                  </a:cubicBezTo>
                  <a:cubicBezTo>
                    <a:pt x="585" y="772"/>
                    <a:pt x="40" y="1706"/>
                    <a:pt x="1" y="2756"/>
                  </a:cubicBezTo>
                  <a:cubicBezTo>
                    <a:pt x="1" y="2873"/>
                    <a:pt x="1" y="2990"/>
                    <a:pt x="40" y="3106"/>
                  </a:cubicBezTo>
                  <a:cubicBezTo>
                    <a:pt x="257" y="3813"/>
                    <a:pt x="845" y="4148"/>
                    <a:pt x="1431" y="4148"/>
                  </a:cubicBezTo>
                  <a:cubicBezTo>
                    <a:pt x="2105" y="4148"/>
                    <a:pt x="2777" y="3705"/>
                    <a:pt x="2881" y="2873"/>
                  </a:cubicBezTo>
                  <a:cubicBezTo>
                    <a:pt x="2881" y="2795"/>
                    <a:pt x="2881" y="2756"/>
                    <a:pt x="2881" y="2717"/>
                  </a:cubicBezTo>
                  <a:cubicBezTo>
                    <a:pt x="3386" y="2484"/>
                    <a:pt x="3698" y="1978"/>
                    <a:pt x="3698" y="1433"/>
                  </a:cubicBezTo>
                  <a:cubicBezTo>
                    <a:pt x="3698" y="615"/>
                    <a:pt x="3037" y="1"/>
                    <a:pt x="2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6153849" y="1806456"/>
              <a:ext cx="62428" cy="73536"/>
            </a:xfrm>
            <a:custGeom>
              <a:avLst/>
              <a:gdLst/>
              <a:ahLst/>
              <a:cxnLst/>
              <a:rect l="l" t="t" r="r" b="b"/>
              <a:pathLst>
                <a:path w="3192" h="3760" extrusionOk="0">
                  <a:moveTo>
                    <a:pt x="2279" y="0"/>
                  </a:moveTo>
                  <a:cubicBezTo>
                    <a:pt x="1720" y="0"/>
                    <a:pt x="1025" y="507"/>
                    <a:pt x="584" y="1294"/>
                  </a:cubicBezTo>
                  <a:cubicBezTo>
                    <a:pt x="0" y="2267"/>
                    <a:pt x="0" y="3318"/>
                    <a:pt x="584" y="3668"/>
                  </a:cubicBezTo>
                  <a:cubicBezTo>
                    <a:pt x="700" y="3730"/>
                    <a:pt x="827" y="3759"/>
                    <a:pt x="963" y="3759"/>
                  </a:cubicBezTo>
                  <a:cubicBezTo>
                    <a:pt x="1510" y="3759"/>
                    <a:pt x="2178" y="3273"/>
                    <a:pt x="2647" y="2462"/>
                  </a:cubicBezTo>
                  <a:cubicBezTo>
                    <a:pt x="3191" y="1489"/>
                    <a:pt x="3191" y="438"/>
                    <a:pt x="2647" y="88"/>
                  </a:cubicBezTo>
                  <a:cubicBezTo>
                    <a:pt x="2535" y="29"/>
                    <a:pt x="2411" y="0"/>
                    <a:pt x="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513824" y="1671841"/>
              <a:ext cx="503078" cy="1091289"/>
            </a:xfrm>
            <a:custGeom>
              <a:avLst/>
              <a:gdLst/>
              <a:ahLst/>
              <a:cxnLst/>
              <a:rect l="l" t="t" r="r" b="b"/>
              <a:pathLst>
                <a:path w="25723" h="55799" extrusionOk="0">
                  <a:moveTo>
                    <a:pt x="25392" y="0"/>
                  </a:moveTo>
                  <a:cubicBezTo>
                    <a:pt x="25336" y="0"/>
                    <a:pt x="25276" y="15"/>
                    <a:pt x="25217" y="44"/>
                  </a:cubicBezTo>
                  <a:lnTo>
                    <a:pt x="468" y="14365"/>
                  </a:lnTo>
                  <a:cubicBezTo>
                    <a:pt x="195" y="14520"/>
                    <a:pt x="1" y="14832"/>
                    <a:pt x="1" y="15182"/>
                  </a:cubicBezTo>
                  <a:lnTo>
                    <a:pt x="1" y="55457"/>
                  </a:lnTo>
                  <a:cubicBezTo>
                    <a:pt x="1" y="55676"/>
                    <a:pt x="96" y="55799"/>
                    <a:pt x="248" y="55799"/>
                  </a:cubicBezTo>
                  <a:cubicBezTo>
                    <a:pt x="312" y="55799"/>
                    <a:pt x="386" y="55776"/>
                    <a:pt x="468" y="55730"/>
                  </a:cubicBezTo>
                  <a:lnTo>
                    <a:pt x="25217" y="41449"/>
                  </a:lnTo>
                  <a:cubicBezTo>
                    <a:pt x="25489" y="41254"/>
                    <a:pt x="25684" y="40943"/>
                    <a:pt x="25723" y="40592"/>
                  </a:cubicBezTo>
                  <a:lnTo>
                    <a:pt x="25723" y="356"/>
                  </a:lnTo>
                  <a:cubicBezTo>
                    <a:pt x="25694" y="124"/>
                    <a:pt x="25557" y="0"/>
                    <a:pt x="25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528277" y="1646065"/>
              <a:ext cx="538848" cy="1112685"/>
            </a:xfrm>
            <a:custGeom>
              <a:avLst/>
              <a:gdLst/>
              <a:ahLst/>
              <a:cxnLst/>
              <a:rect l="l" t="t" r="r" b="b"/>
              <a:pathLst>
                <a:path w="27552" h="56893" extrusionOk="0">
                  <a:moveTo>
                    <a:pt x="25703" y="0"/>
                  </a:moveTo>
                  <a:cubicBezTo>
                    <a:pt x="25538" y="0"/>
                    <a:pt x="25373" y="39"/>
                    <a:pt x="25217" y="117"/>
                  </a:cubicBezTo>
                  <a:lnTo>
                    <a:pt x="468" y="14360"/>
                  </a:lnTo>
                  <a:cubicBezTo>
                    <a:pt x="196" y="14554"/>
                    <a:pt x="1" y="14865"/>
                    <a:pt x="1" y="15216"/>
                  </a:cubicBezTo>
                  <a:lnTo>
                    <a:pt x="1" y="55452"/>
                  </a:lnTo>
                  <a:cubicBezTo>
                    <a:pt x="1" y="55803"/>
                    <a:pt x="196" y="56114"/>
                    <a:pt x="468" y="56308"/>
                  </a:cubicBezTo>
                  <a:lnTo>
                    <a:pt x="1324" y="56775"/>
                  </a:lnTo>
                  <a:cubicBezTo>
                    <a:pt x="1480" y="56853"/>
                    <a:pt x="1645" y="56892"/>
                    <a:pt x="1810" y="56892"/>
                  </a:cubicBezTo>
                  <a:cubicBezTo>
                    <a:pt x="1976" y="56892"/>
                    <a:pt x="2141" y="56853"/>
                    <a:pt x="2297" y="56775"/>
                  </a:cubicBezTo>
                  <a:lnTo>
                    <a:pt x="27046" y="42494"/>
                  </a:lnTo>
                  <a:cubicBezTo>
                    <a:pt x="27318" y="42300"/>
                    <a:pt x="27513" y="41988"/>
                    <a:pt x="27552" y="41638"/>
                  </a:cubicBezTo>
                  <a:lnTo>
                    <a:pt x="27552" y="1440"/>
                  </a:lnTo>
                  <a:cubicBezTo>
                    <a:pt x="27513" y="1090"/>
                    <a:pt x="27357" y="779"/>
                    <a:pt x="27046" y="584"/>
                  </a:cubicBezTo>
                  <a:lnTo>
                    <a:pt x="26190" y="117"/>
                  </a:lnTo>
                  <a:cubicBezTo>
                    <a:pt x="26034" y="39"/>
                    <a:pt x="25869" y="0"/>
                    <a:pt x="25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527534" y="1934499"/>
              <a:ext cx="261054" cy="824427"/>
            </a:xfrm>
            <a:custGeom>
              <a:avLst/>
              <a:gdLst/>
              <a:ahLst/>
              <a:cxnLst/>
              <a:rect l="l" t="t" r="r" b="b"/>
              <a:pathLst>
                <a:path w="13348" h="42154" extrusionOk="0">
                  <a:moveTo>
                    <a:pt x="156" y="1"/>
                  </a:moveTo>
                  <a:cubicBezTo>
                    <a:pt x="78" y="156"/>
                    <a:pt x="39" y="312"/>
                    <a:pt x="0" y="468"/>
                  </a:cubicBezTo>
                  <a:lnTo>
                    <a:pt x="0" y="40704"/>
                  </a:lnTo>
                  <a:cubicBezTo>
                    <a:pt x="39" y="41055"/>
                    <a:pt x="234" y="41366"/>
                    <a:pt x="506" y="41560"/>
                  </a:cubicBezTo>
                  <a:lnTo>
                    <a:pt x="1362" y="42066"/>
                  </a:lnTo>
                  <a:cubicBezTo>
                    <a:pt x="1518" y="42125"/>
                    <a:pt x="1683" y="42154"/>
                    <a:pt x="1848" y="42154"/>
                  </a:cubicBezTo>
                  <a:cubicBezTo>
                    <a:pt x="2014" y="42154"/>
                    <a:pt x="2179" y="42125"/>
                    <a:pt x="2335" y="42066"/>
                  </a:cubicBezTo>
                  <a:lnTo>
                    <a:pt x="13192" y="32610"/>
                  </a:lnTo>
                  <a:cubicBezTo>
                    <a:pt x="13270" y="23154"/>
                    <a:pt x="13347" y="7589"/>
                    <a:pt x="13192" y="7511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564048" y="1667558"/>
              <a:ext cx="503078" cy="1090878"/>
            </a:xfrm>
            <a:custGeom>
              <a:avLst/>
              <a:gdLst/>
              <a:ahLst/>
              <a:cxnLst/>
              <a:rect l="l" t="t" r="r" b="b"/>
              <a:pathLst>
                <a:path w="25723" h="55778" extrusionOk="0">
                  <a:moveTo>
                    <a:pt x="25445" y="0"/>
                  </a:moveTo>
                  <a:cubicBezTo>
                    <a:pt x="25376" y="0"/>
                    <a:pt x="25298" y="22"/>
                    <a:pt x="25217" y="69"/>
                  </a:cubicBezTo>
                  <a:lnTo>
                    <a:pt x="468" y="14350"/>
                  </a:lnTo>
                  <a:cubicBezTo>
                    <a:pt x="196" y="14545"/>
                    <a:pt x="1" y="14856"/>
                    <a:pt x="1" y="15206"/>
                  </a:cubicBezTo>
                  <a:lnTo>
                    <a:pt x="1" y="55443"/>
                  </a:lnTo>
                  <a:cubicBezTo>
                    <a:pt x="1" y="55641"/>
                    <a:pt x="124" y="55777"/>
                    <a:pt x="281" y="55777"/>
                  </a:cubicBezTo>
                  <a:cubicBezTo>
                    <a:pt x="340" y="55777"/>
                    <a:pt x="404" y="55758"/>
                    <a:pt x="468" y="55715"/>
                  </a:cubicBezTo>
                  <a:lnTo>
                    <a:pt x="25217" y="41434"/>
                  </a:lnTo>
                  <a:cubicBezTo>
                    <a:pt x="25528" y="41239"/>
                    <a:pt x="25684" y="40928"/>
                    <a:pt x="25723" y="40578"/>
                  </a:cubicBezTo>
                  <a:lnTo>
                    <a:pt x="25723" y="341"/>
                  </a:lnTo>
                  <a:cubicBezTo>
                    <a:pt x="25723" y="123"/>
                    <a:pt x="25608" y="0"/>
                    <a:pt x="25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582314" y="1698752"/>
              <a:ext cx="466544" cy="1018711"/>
            </a:xfrm>
            <a:custGeom>
              <a:avLst/>
              <a:gdLst/>
              <a:ahLst/>
              <a:cxnLst/>
              <a:rect l="l" t="t" r="r" b="b"/>
              <a:pathLst>
                <a:path w="23855" h="52088" extrusionOk="0">
                  <a:moveTo>
                    <a:pt x="23608" y="1"/>
                  </a:moveTo>
                  <a:cubicBezTo>
                    <a:pt x="23544" y="1"/>
                    <a:pt x="23469" y="23"/>
                    <a:pt x="23388" y="69"/>
                  </a:cubicBezTo>
                  <a:lnTo>
                    <a:pt x="468" y="13261"/>
                  </a:lnTo>
                  <a:cubicBezTo>
                    <a:pt x="195" y="13456"/>
                    <a:pt x="1" y="13767"/>
                    <a:pt x="1" y="14117"/>
                  </a:cubicBezTo>
                  <a:lnTo>
                    <a:pt x="1" y="51747"/>
                  </a:lnTo>
                  <a:cubicBezTo>
                    <a:pt x="1" y="51965"/>
                    <a:pt x="97" y="52088"/>
                    <a:pt x="248" y="52088"/>
                  </a:cubicBezTo>
                  <a:cubicBezTo>
                    <a:pt x="312" y="52088"/>
                    <a:pt x="387" y="52065"/>
                    <a:pt x="468" y="52019"/>
                  </a:cubicBezTo>
                  <a:lnTo>
                    <a:pt x="23388" y="38827"/>
                  </a:lnTo>
                  <a:cubicBezTo>
                    <a:pt x="23660" y="38633"/>
                    <a:pt x="23855" y="38321"/>
                    <a:pt x="23855" y="37971"/>
                  </a:cubicBezTo>
                  <a:lnTo>
                    <a:pt x="23855" y="342"/>
                  </a:lnTo>
                  <a:cubicBezTo>
                    <a:pt x="23855" y="123"/>
                    <a:pt x="23759" y="1"/>
                    <a:pt x="23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581552" y="1895697"/>
              <a:ext cx="140071" cy="212610"/>
            </a:xfrm>
            <a:custGeom>
              <a:avLst/>
              <a:gdLst/>
              <a:ahLst/>
              <a:cxnLst/>
              <a:rect l="l" t="t" r="r" b="b"/>
              <a:pathLst>
                <a:path w="7162" h="10871" extrusionOk="0">
                  <a:moveTo>
                    <a:pt x="6033" y="0"/>
                  </a:moveTo>
                  <a:lnTo>
                    <a:pt x="507" y="3191"/>
                  </a:lnTo>
                  <a:cubicBezTo>
                    <a:pt x="234" y="3386"/>
                    <a:pt x="40" y="3697"/>
                    <a:pt x="1" y="4047"/>
                  </a:cubicBezTo>
                  <a:lnTo>
                    <a:pt x="1" y="10740"/>
                  </a:lnTo>
                  <a:cubicBezTo>
                    <a:pt x="249" y="10827"/>
                    <a:pt x="512" y="10870"/>
                    <a:pt x="790" y="10870"/>
                  </a:cubicBezTo>
                  <a:cubicBezTo>
                    <a:pt x="1385" y="10870"/>
                    <a:pt x="2047" y="10671"/>
                    <a:pt x="2764" y="10273"/>
                  </a:cubicBezTo>
                  <a:cubicBezTo>
                    <a:pt x="5215" y="8872"/>
                    <a:pt x="7161" y="5487"/>
                    <a:pt x="7161" y="2724"/>
                  </a:cubicBezTo>
                  <a:cubicBezTo>
                    <a:pt x="7161" y="1440"/>
                    <a:pt x="6733" y="506"/>
                    <a:pt x="6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6582314" y="1936689"/>
              <a:ext cx="466544" cy="780638"/>
            </a:xfrm>
            <a:custGeom>
              <a:avLst/>
              <a:gdLst/>
              <a:ahLst/>
              <a:cxnLst/>
              <a:rect l="l" t="t" r="r" b="b"/>
              <a:pathLst>
                <a:path w="23855" h="39915" extrusionOk="0">
                  <a:moveTo>
                    <a:pt x="20356" y="0"/>
                  </a:moveTo>
                  <a:cubicBezTo>
                    <a:pt x="20096" y="0"/>
                    <a:pt x="19839" y="149"/>
                    <a:pt x="19730" y="434"/>
                  </a:cubicBezTo>
                  <a:lnTo>
                    <a:pt x="13776" y="14676"/>
                  </a:lnTo>
                  <a:lnTo>
                    <a:pt x="9885" y="11485"/>
                  </a:lnTo>
                  <a:cubicBezTo>
                    <a:pt x="9758" y="11386"/>
                    <a:pt x="9605" y="11338"/>
                    <a:pt x="9454" y="11338"/>
                  </a:cubicBezTo>
                  <a:cubicBezTo>
                    <a:pt x="9190" y="11338"/>
                    <a:pt x="8933" y="11485"/>
                    <a:pt x="8834" y="11757"/>
                  </a:cubicBezTo>
                  <a:lnTo>
                    <a:pt x="1" y="31097"/>
                  </a:lnTo>
                  <a:lnTo>
                    <a:pt x="1" y="39542"/>
                  </a:lnTo>
                  <a:cubicBezTo>
                    <a:pt x="1" y="39770"/>
                    <a:pt x="126" y="39914"/>
                    <a:pt x="285" y="39914"/>
                  </a:cubicBezTo>
                  <a:cubicBezTo>
                    <a:pt x="343" y="39914"/>
                    <a:pt x="405" y="39895"/>
                    <a:pt x="468" y="39853"/>
                  </a:cubicBezTo>
                  <a:lnTo>
                    <a:pt x="3931" y="37830"/>
                  </a:lnTo>
                  <a:lnTo>
                    <a:pt x="23388" y="26622"/>
                  </a:lnTo>
                  <a:cubicBezTo>
                    <a:pt x="23660" y="26428"/>
                    <a:pt x="23855" y="26117"/>
                    <a:pt x="23855" y="25766"/>
                  </a:cubicBezTo>
                  <a:lnTo>
                    <a:pt x="23855" y="4597"/>
                  </a:lnTo>
                  <a:lnTo>
                    <a:pt x="20897" y="278"/>
                  </a:lnTo>
                  <a:cubicBezTo>
                    <a:pt x="20761" y="90"/>
                    <a:pt x="20558" y="0"/>
                    <a:pt x="20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574740" y="2028883"/>
              <a:ext cx="234416" cy="413270"/>
            </a:xfrm>
            <a:custGeom>
              <a:avLst/>
              <a:gdLst/>
              <a:ahLst/>
              <a:cxnLst/>
              <a:rect l="l" t="t" r="r" b="b"/>
              <a:pathLst>
                <a:path w="11986" h="21131" extrusionOk="0">
                  <a:moveTo>
                    <a:pt x="5565" y="0"/>
                  </a:moveTo>
                  <a:cubicBezTo>
                    <a:pt x="5565" y="0"/>
                    <a:pt x="0" y="2179"/>
                    <a:pt x="0" y="6265"/>
                  </a:cubicBezTo>
                  <a:cubicBezTo>
                    <a:pt x="0" y="10351"/>
                    <a:pt x="4553" y="11908"/>
                    <a:pt x="4553" y="11908"/>
                  </a:cubicBezTo>
                  <a:cubicBezTo>
                    <a:pt x="4553" y="11908"/>
                    <a:pt x="7472" y="20002"/>
                    <a:pt x="7394" y="21130"/>
                  </a:cubicBezTo>
                  <a:lnTo>
                    <a:pt x="11986" y="19184"/>
                  </a:lnTo>
                  <a:cubicBezTo>
                    <a:pt x="11402" y="16655"/>
                    <a:pt x="10235" y="11596"/>
                    <a:pt x="8989" y="6071"/>
                  </a:cubicBezTo>
                  <a:cubicBezTo>
                    <a:pt x="8367" y="3230"/>
                    <a:pt x="7666" y="428"/>
                    <a:pt x="556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773352" y="1837396"/>
              <a:ext cx="86777" cy="95401"/>
            </a:xfrm>
            <a:custGeom>
              <a:avLst/>
              <a:gdLst/>
              <a:ahLst/>
              <a:cxnLst/>
              <a:rect l="l" t="t" r="r" b="b"/>
              <a:pathLst>
                <a:path w="4437" h="4878" extrusionOk="0">
                  <a:moveTo>
                    <a:pt x="2690" y="1"/>
                  </a:moveTo>
                  <a:cubicBezTo>
                    <a:pt x="2416" y="1"/>
                    <a:pt x="2136" y="79"/>
                    <a:pt x="1907" y="257"/>
                  </a:cubicBezTo>
                  <a:cubicBezTo>
                    <a:pt x="817" y="958"/>
                    <a:pt x="117" y="2125"/>
                    <a:pt x="78" y="3409"/>
                  </a:cubicBezTo>
                  <a:cubicBezTo>
                    <a:pt x="0" y="3876"/>
                    <a:pt x="195" y="4304"/>
                    <a:pt x="584" y="4615"/>
                  </a:cubicBezTo>
                  <a:lnTo>
                    <a:pt x="662" y="4615"/>
                  </a:lnTo>
                  <a:cubicBezTo>
                    <a:pt x="989" y="4795"/>
                    <a:pt x="1314" y="4877"/>
                    <a:pt x="1628" y="4877"/>
                  </a:cubicBezTo>
                  <a:cubicBezTo>
                    <a:pt x="2468" y="4877"/>
                    <a:pt x="3226" y="4288"/>
                    <a:pt x="3736" y="3409"/>
                  </a:cubicBezTo>
                  <a:cubicBezTo>
                    <a:pt x="4436" y="2242"/>
                    <a:pt x="4436" y="880"/>
                    <a:pt x="3308" y="179"/>
                  </a:cubicBezTo>
                  <a:lnTo>
                    <a:pt x="3191" y="102"/>
                  </a:lnTo>
                  <a:lnTo>
                    <a:pt x="3113" y="63"/>
                  </a:lnTo>
                  <a:cubicBezTo>
                    <a:pt x="2979" y="22"/>
                    <a:pt x="2835" y="1"/>
                    <a:pt x="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803021" y="1862703"/>
              <a:ext cx="46449" cy="60296"/>
            </a:xfrm>
            <a:custGeom>
              <a:avLst/>
              <a:gdLst/>
              <a:ahLst/>
              <a:cxnLst/>
              <a:rect l="l" t="t" r="r" b="b"/>
              <a:pathLst>
                <a:path w="2375" h="3083" extrusionOk="0">
                  <a:moveTo>
                    <a:pt x="1712" y="1"/>
                  </a:moveTo>
                  <a:cubicBezTo>
                    <a:pt x="1548" y="1"/>
                    <a:pt x="1363" y="55"/>
                    <a:pt x="1168" y="169"/>
                  </a:cubicBezTo>
                  <a:cubicBezTo>
                    <a:pt x="468" y="636"/>
                    <a:pt x="40" y="1376"/>
                    <a:pt x="1" y="2232"/>
                  </a:cubicBezTo>
                  <a:cubicBezTo>
                    <a:pt x="1" y="2785"/>
                    <a:pt x="256" y="3083"/>
                    <a:pt x="642" y="3083"/>
                  </a:cubicBezTo>
                  <a:cubicBezTo>
                    <a:pt x="799" y="3083"/>
                    <a:pt x="977" y="3034"/>
                    <a:pt x="1168" y="2932"/>
                  </a:cubicBezTo>
                  <a:cubicBezTo>
                    <a:pt x="1869" y="2465"/>
                    <a:pt x="2336" y="1687"/>
                    <a:pt x="2375" y="831"/>
                  </a:cubicBezTo>
                  <a:cubicBezTo>
                    <a:pt x="2375" y="310"/>
                    <a:pt x="2104" y="1"/>
                    <a:pt x="1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809123" y="1865245"/>
              <a:ext cx="92859" cy="86014"/>
            </a:xfrm>
            <a:custGeom>
              <a:avLst/>
              <a:gdLst/>
              <a:ahLst/>
              <a:cxnLst/>
              <a:rect l="l" t="t" r="r" b="b"/>
              <a:pathLst>
                <a:path w="4748" h="4398" extrusionOk="0">
                  <a:moveTo>
                    <a:pt x="1751" y="1"/>
                  </a:moveTo>
                  <a:lnTo>
                    <a:pt x="0" y="2880"/>
                  </a:lnTo>
                  <a:cubicBezTo>
                    <a:pt x="1206" y="3230"/>
                    <a:pt x="2335" y="3736"/>
                    <a:pt x="3386" y="4398"/>
                  </a:cubicBezTo>
                  <a:lnTo>
                    <a:pt x="4748" y="2063"/>
                  </a:lnTo>
                  <a:cubicBezTo>
                    <a:pt x="3658" y="1518"/>
                    <a:pt x="2646" y="818"/>
                    <a:pt x="1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802943" y="1849834"/>
              <a:ext cx="640919" cy="475032"/>
            </a:xfrm>
            <a:custGeom>
              <a:avLst/>
              <a:gdLst/>
              <a:ahLst/>
              <a:cxnLst/>
              <a:rect l="l" t="t" r="r" b="b"/>
              <a:pathLst>
                <a:path w="32771" h="24289" extrusionOk="0">
                  <a:moveTo>
                    <a:pt x="3408" y="1"/>
                  </a:moveTo>
                  <a:cubicBezTo>
                    <a:pt x="2478" y="1"/>
                    <a:pt x="1545" y="390"/>
                    <a:pt x="939" y="1139"/>
                  </a:cubicBezTo>
                  <a:cubicBezTo>
                    <a:pt x="1" y="2216"/>
                    <a:pt x="210" y="3696"/>
                    <a:pt x="2011" y="3696"/>
                  </a:cubicBezTo>
                  <a:cubicBezTo>
                    <a:pt x="2227" y="3696"/>
                    <a:pt x="2466" y="3675"/>
                    <a:pt x="2729" y="3629"/>
                  </a:cubicBezTo>
                  <a:cubicBezTo>
                    <a:pt x="3351" y="3513"/>
                    <a:pt x="3857" y="2189"/>
                    <a:pt x="3857" y="2189"/>
                  </a:cubicBezTo>
                  <a:cubicBezTo>
                    <a:pt x="4441" y="2228"/>
                    <a:pt x="4052" y="4291"/>
                    <a:pt x="4636" y="4408"/>
                  </a:cubicBezTo>
                  <a:cubicBezTo>
                    <a:pt x="5686" y="5808"/>
                    <a:pt x="6854" y="5225"/>
                    <a:pt x="7437" y="6742"/>
                  </a:cubicBezTo>
                  <a:cubicBezTo>
                    <a:pt x="8216" y="8844"/>
                    <a:pt x="13158" y="22152"/>
                    <a:pt x="13936" y="23164"/>
                  </a:cubicBezTo>
                  <a:cubicBezTo>
                    <a:pt x="14463" y="23859"/>
                    <a:pt x="15109" y="24288"/>
                    <a:pt x="15963" y="24288"/>
                  </a:cubicBezTo>
                  <a:cubicBezTo>
                    <a:pt x="16496" y="24288"/>
                    <a:pt x="17110" y="24121"/>
                    <a:pt x="17827" y="23748"/>
                  </a:cubicBezTo>
                  <a:cubicBezTo>
                    <a:pt x="19695" y="22775"/>
                    <a:pt x="29385" y="16665"/>
                    <a:pt x="29385" y="16665"/>
                  </a:cubicBezTo>
                  <a:lnTo>
                    <a:pt x="32770" y="8027"/>
                  </a:lnTo>
                  <a:cubicBezTo>
                    <a:pt x="32334" y="8027"/>
                    <a:pt x="31898" y="8018"/>
                    <a:pt x="31468" y="8018"/>
                  </a:cubicBezTo>
                  <a:cubicBezTo>
                    <a:pt x="30016" y="8018"/>
                    <a:pt x="28627" y="8111"/>
                    <a:pt x="27517" y="8922"/>
                  </a:cubicBezTo>
                  <a:cubicBezTo>
                    <a:pt x="23820" y="11529"/>
                    <a:pt x="19111" y="15031"/>
                    <a:pt x="16816" y="16977"/>
                  </a:cubicBezTo>
                  <a:cubicBezTo>
                    <a:pt x="16816" y="16977"/>
                    <a:pt x="10083" y="3396"/>
                    <a:pt x="7632" y="1684"/>
                  </a:cubicBezTo>
                  <a:cubicBezTo>
                    <a:pt x="6036" y="555"/>
                    <a:pt x="4791" y="88"/>
                    <a:pt x="3663" y="10"/>
                  </a:cubicBezTo>
                  <a:cubicBezTo>
                    <a:pt x="3578" y="4"/>
                    <a:pt x="3493" y="1"/>
                    <a:pt x="340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851739" y="1885800"/>
              <a:ext cx="73067" cy="84410"/>
            </a:xfrm>
            <a:custGeom>
              <a:avLst/>
              <a:gdLst/>
              <a:ahLst/>
              <a:cxnLst/>
              <a:rect l="l" t="t" r="r" b="b"/>
              <a:pathLst>
                <a:path w="3736" h="4316" extrusionOk="0">
                  <a:moveTo>
                    <a:pt x="2296" y="0"/>
                  </a:moveTo>
                  <a:cubicBezTo>
                    <a:pt x="2141" y="0"/>
                    <a:pt x="1946" y="39"/>
                    <a:pt x="1790" y="117"/>
                  </a:cubicBezTo>
                  <a:lnTo>
                    <a:pt x="1712" y="117"/>
                  </a:lnTo>
                  <a:cubicBezTo>
                    <a:pt x="1635" y="156"/>
                    <a:pt x="1557" y="195"/>
                    <a:pt x="1479" y="234"/>
                  </a:cubicBezTo>
                  <a:cubicBezTo>
                    <a:pt x="623" y="779"/>
                    <a:pt x="78" y="1712"/>
                    <a:pt x="0" y="2763"/>
                  </a:cubicBezTo>
                  <a:cubicBezTo>
                    <a:pt x="0" y="2880"/>
                    <a:pt x="39" y="2997"/>
                    <a:pt x="78" y="3113"/>
                  </a:cubicBezTo>
                  <a:cubicBezTo>
                    <a:pt x="205" y="3931"/>
                    <a:pt x="833" y="4316"/>
                    <a:pt x="1466" y="4316"/>
                  </a:cubicBezTo>
                  <a:cubicBezTo>
                    <a:pt x="2189" y="4316"/>
                    <a:pt x="2919" y="3814"/>
                    <a:pt x="2919" y="2880"/>
                  </a:cubicBezTo>
                  <a:cubicBezTo>
                    <a:pt x="2919" y="2802"/>
                    <a:pt x="2919" y="2763"/>
                    <a:pt x="2919" y="2724"/>
                  </a:cubicBezTo>
                  <a:cubicBezTo>
                    <a:pt x="3386" y="2491"/>
                    <a:pt x="3697" y="2024"/>
                    <a:pt x="3736" y="1479"/>
                  </a:cubicBezTo>
                  <a:cubicBezTo>
                    <a:pt x="3736" y="662"/>
                    <a:pt x="3113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6868480" y="1895892"/>
              <a:ext cx="57088" cy="73712"/>
            </a:xfrm>
            <a:custGeom>
              <a:avLst/>
              <a:gdLst/>
              <a:ahLst/>
              <a:cxnLst/>
              <a:rect l="l" t="t" r="r" b="b"/>
              <a:pathLst>
                <a:path w="2919" h="3769" extrusionOk="0">
                  <a:moveTo>
                    <a:pt x="2120" y="1"/>
                  </a:moveTo>
                  <a:cubicBezTo>
                    <a:pt x="1917" y="1"/>
                    <a:pt x="1686" y="72"/>
                    <a:pt x="1440" y="224"/>
                  </a:cubicBezTo>
                  <a:cubicBezTo>
                    <a:pt x="584" y="768"/>
                    <a:pt x="39" y="1702"/>
                    <a:pt x="0" y="2714"/>
                  </a:cubicBezTo>
                  <a:cubicBezTo>
                    <a:pt x="0" y="3379"/>
                    <a:pt x="336" y="3768"/>
                    <a:pt x="810" y="3768"/>
                  </a:cubicBezTo>
                  <a:cubicBezTo>
                    <a:pt x="1002" y="3768"/>
                    <a:pt x="1216" y="3705"/>
                    <a:pt x="1440" y="3570"/>
                  </a:cubicBezTo>
                  <a:cubicBezTo>
                    <a:pt x="2296" y="2986"/>
                    <a:pt x="2841" y="2053"/>
                    <a:pt x="2919" y="1041"/>
                  </a:cubicBezTo>
                  <a:cubicBezTo>
                    <a:pt x="2919" y="387"/>
                    <a:pt x="2595" y="1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7578534" y="3687203"/>
              <a:ext cx="76900" cy="112671"/>
            </a:xfrm>
            <a:custGeom>
              <a:avLst/>
              <a:gdLst/>
              <a:ahLst/>
              <a:cxnLst/>
              <a:rect l="l" t="t" r="r" b="b"/>
              <a:pathLst>
                <a:path w="3932" h="5761" extrusionOk="0">
                  <a:moveTo>
                    <a:pt x="1" y="1"/>
                  </a:moveTo>
                  <a:lnTo>
                    <a:pt x="1" y="5760"/>
                  </a:lnTo>
                  <a:lnTo>
                    <a:pt x="3931" y="5760"/>
                  </a:lnTo>
                  <a:lnTo>
                    <a:pt x="393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7385991" y="3640793"/>
              <a:ext cx="185718" cy="217362"/>
            </a:xfrm>
            <a:custGeom>
              <a:avLst/>
              <a:gdLst/>
              <a:ahLst/>
              <a:cxnLst/>
              <a:rect l="l" t="t" r="r" b="b"/>
              <a:pathLst>
                <a:path w="9496" h="11114" extrusionOk="0">
                  <a:moveTo>
                    <a:pt x="7978" y="0"/>
                  </a:moveTo>
                  <a:cubicBezTo>
                    <a:pt x="7978" y="0"/>
                    <a:pt x="4982" y="6771"/>
                    <a:pt x="4164" y="6927"/>
                  </a:cubicBezTo>
                  <a:cubicBezTo>
                    <a:pt x="4074" y="6943"/>
                    <a:pt x="3992" y="6950"/>
                    <a:pt x="3918" y="6950"/>
                  </a:cubicBezTo>
                  <a:cubicBezTo>
                    <a:pt x="3285" y="6950"/>
                    <a:pt x="3192" y="6421"/>
                    <a:pt x="3192" y="6421"/>
                  </a:cubicBezTo>
                  <a:cubicBezTo>
                    <a:pt x="2958" y="7121"/>
                    <a:pt x="1752" y="7705"/>
                    <a:pt x="896" y="8328"/>
                  </a:cubicBezTo>
                  <a:cubicBezTo>
                    <a:pt x="234" y="8795"/>
                    <a:pt x="1" y="9690"/>
                    <a:pt x="351" y="10429"/>
                  </a:cubicBezTo>
                  <a:cubicBezTo>
                    <a:pt x="613" y="10836"/>
                    <a:pt x="1505" y="11113"/>
                    <a:pt x="2622" y="11113"/>
                  </a:cubicBezTo>
                  <a:cubicBezTo>
                    <a:pt x="2999" y="11113"/>
                    <a:pt x="3402" y="11081"/>
                    <a:pt x="3814" y="11013"/>
                  </a:cubicBezTo>
                  <a:cubicBezTo>
                    <a:pt x="5643" y="10701"/>
                    <a:pt x="7200" y="9962"/>
                    <a:pt x="7550" y="8328"/>
                  </a:cubicBezTo>
                  <a:cubicBezTo>
                    <a:pt x="7744" y="6966"/>
                    <a:pt x="8095" y="5643"/>
                    <a:pt x="8601" y="4397"/>
                  </a:cubicBezTo>
                  <a:cubicBezTo>
                    <a:pt x="8912" y="3541"/>
                    <a:pt x="9496" y="2763"/>
                    <a:pt x="9340" y="1946"/>
                  </a:cubicBezTo>
                  <a:cubicBezTo>
                    <a:pt x="9184" y="1129"/>
                    <a:pt x="8678" y="428"/>
                    <a:pt x="7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7409577" y="3557067"/>
              <a:ext cx="140071" cy="254267"/>
            </a:xfrm>
            <a:custGeom>
              <a:avLst/>
              <a:gdLst/>
              <a:ahLst/>
              <a:cxnLst/>
              <a:rect l="l" t="t" r="r" b="b"/>
              <a:pathLst>
                <a:path w="7162" h="13001" extrusionOk="0">
                  <a:moveTo>
                    <a:pt x="5682" y="1"/>
                  </a:moveTo>
                  <a:lnTo>
                    <a:pt x="1869" y="1674"/>
                  </a:lnTo>
                  <a:cubicBezTo>
                    <a:pt x="1869" y="1674"/>
                    <a:pt x="2491" y="3931"/>
                    <a:pt x="2686" y="4631"/>
                  </a:cubicBezTo>
                  <a:cubicBezTo>
                    <a:pt x="2920" y="5371"/>
                    <a:pt x="2608" y="9106"/>
                    <a:pt x="2219" y="10157"/>
                  </a:cubicBezTo>
                  <a:cubicBezTo>
                    <a:pt x="2063" y="10741"/>
                    <a:pt x="1713" y="11286"/>
                    <a:pt x="1207" y="11675"/>
                  </a:cubicBezTo>
                  <a:cubicBezTo>
                    <a:pt x="1207" y="11675"/>
                    <a:pt x="1" y="12725"/>
                    <a:pt x="1402" y="12920"/>
                  </a:cubicBezTo>
                  <a:cubicBezTo>
                    <a:pt x="1635" y="12974"/>
                    <a:pt x="1872" y="13001"/>
                    <a:pt x="2107" y="13001"/>
                  </a:cubicBezTo>
                  <a:cubicBezTo>
                    <a:pt x="3049" y="13001"/>
                    <a:pt x="3970" y="12578"/>
                    <a:pt x="4593" y="11830"/>
                  </a:cubicBezTo>
                  <a:cubicBezTo>
                    <a:pt x="5527" y="10780"/>
                    <a:pt x="5643" y="7744"/>
                    <a:pt x="6266" y="6499"/>
                  </a:cubicBezTo>
                  <a:cubicBezTo>
                    <a:pt x="6655" y="5682"/>
                    <a:pt x="6928" y="5215"/>
                    <a:pt x="7044" y="4943"/>
                  </a:cubicBezTo>
                  <a:cubicBezTo>
                    <a:pt x="7161" y="4670"/>
                    <a:pt x="6772" y="4554"/>
                    <a:pt x="6383" y="3386"/>
                  </a:cubicBezTo>
                  <a:cubicBezTo>
                    <a:pt x="6072" y="2297"/>
                    <a:pt x="5838" y="1129"/>
                    <a:pt x="568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259669" y="2541055"/>
              <a:ext cx="490131" cy="1181175"/>
            </a:xfrm>
            <a:custGeom>
              <a:avLst/>
              <a:gdLst/>
              <a:ahLst/>
              <a:cxnLst/>
              <a:rect l="l" t="t" r="r" b="b"/>
              <a:pathLst>
                <a:path w="25061" h="60395" extrusionOk="0">
                  <a:moveTo>
                    <a:pt x="22998" y="1"/>
                  </a:moveTo>
                  <a:lnTo>
                    <a:pt x="2452" y="1129"/>
                  </a:lnTo>
                  <a:cubicBezTo>
                    <a:pt x="1829" y="7706"/>
                    <a:pt x="0" y="27318"/>
                    <a:pt x="1090" y="30315"/>
                  </a:cubicBezTo>
                  <a:cubicBezTo>
                    <a:pt x="1907" y="32455"/>
                    <a:pt x="9845" y="55336"/>
                    <a:pt x="9845" y="55336"/>
                  </a:cubicBezTo>
                  <a:cubicBezTo>
                    <a:pt x="10041" y="55355"/>
                    <a:pt x="10228" y="55364"/>
                    <a:pt x="10408" y="55364"/>
                  </a:cubicBezTo>
                  <a:cubicBezTo>
                    <a:pt x="12773" y="55364"/>
                    <a:pt x="13814" y="53818"/>
                    <a:pt x="13814" y="53818"/>
                  </a:cubicBezTo>
                  <a:cubicBezTo>
                    <a:pt x="13814" y="53818"/>
                    <a:pt x="12141" y="38020"/>
                    <a:pt x="11285" y="34634"/>
                  </a:cubicBezTo>
                  <a:cubicBezTo>
                    <a:pt x="10701" y="32455"/>
                    <a:pt x="9884" y="30315"/>
                    <a:pt x="8950" y="28291"/>
                  </a:cubicBezTo>
                  <a:lnTo>
                    <a:pt x="12024" y="11052"/>
                  </a:lnTo>
                  <a:cubicBezTo>
                    <a:pt x="12024" y="11052"/>
                    <a:pt x="12686" y="27396"/>
                    <a:pt x="13386" y="31560"/>
                  </a:cubicBezTo>
                  <a:cubicBezTo>
                    <a:pt x="13970" y="34868"/>
                    <a:pt x="14203" y="39031"/>
                    <a:pt x="14904" y="44752"/>
                  </a:cubicBezTo>
                  <a:cubicBezTo>
                    <a:pt x="15527" y="50200"/>
                    <a:pt x="16227" y="59811"/>
                    <a:pt x="16227" y="59811"/>
                  </a:cubicBezTo>
                  <a:cubicBezTo>
                    <a:pt x="16850" y="60200"/>
                    <a:pt x="17560" y="60395"/>
                    <a:pt x="18270" y="60395"/>
                  </a:cubicBezTo>
                  <a:cubicBezTo>
                    <a:pt x="18980" y="60395"/>
                    <a:pt x="19690" y="60200"/>
                    <a:pt x="20313" y="59811"/>
                  </a:cubicBezTo>
                  <a:cubicBezTo>
                    <a:pt x="20313" y="59811"/>
                    <a:pt x="23076" y="48371"/>
                    <a:pt x="23154" y="43623"/>
                  </a:cubicBezTo>
                  <a:cubicBezTo>
                    <a:pt x="23231" y="39148"/>
                    <a:pt x="21558" y="33350"/>
                    <a:pt x="21558" y="33350"/>
                  </a:cubicBezTo>
                  <a:cubicBezTo>
                    <a:pt x="21558" y="33350"/>
                    <a:pt x="22220" y="26929"/>
                    <a:pt x="22726" y="21403"/>
                  </a:cubicBezTo>
                  <a:cubicBezTo>
                    <a:pt x="23270" y="15761"/>
                    <a:pt x="25060" y="5760"/>
                    <a:pt x="22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299996" y="2007565"/>
              <a:ext cx="409456" cy="612736"/>
            </a:xfrm>
            <a:custGeom>
              <a:avLst/>
              <a:gdLst/>
              <a:ahLst/>
              <a:cxnLst/>
              <a:rect l="l" t="t" r="r" b="b"/>
              <a:pathLst>
                <a:path w="20936" h="31330" extrusionOk="0">
                  <a:moveTo>
                    <a:pt x="7394" y="0"/>
                  </a:moveTo>
                  <a:cubicBezTo>
                    <a:pt x="4281" y="156"/>
                    <a:pt x="1596" y="3075"/>
                    <a:pt x="390" y="7589"/>
                  </a:cubicBezTo>
                  <a:cubicBezTo>
                    <a:pt x="0" y="9223"/>
                    <a:pt x="117" y="11402"/>
                    <a:pt x="1596" y="18290"/>
                  </a:cubicBezTo>
                  <a:cubicBezTo>
                    <a:pt x="1012" y="21636"/>
                    <a:pt x="623" y="24983"/>
                    <a:pt x="390" y="28368"/>
                  </a:cubicBezTo>
                  <a:cubicBezTo>
                    <a:pt x="3777" y="30557"/>
                    <a:pt x="7063" y="31329"/>
                    <a:pt x="9982" y="31329"/>
                  </a:cubicBezTo>
                  <a:cubicBezTo>
                    <a:pt x="15680" y="31329"/>
                    <a:pt x="19984" y="28385"/>
                    <a:pt x="20936" y="27279"/>
                  </a:cubicBezTo>
                  <a:cubicBezTo>
                    <a:pt x="19535" y="23738"/>
                    <a:pt x="18251" y="22415"/>
                    <a:pt x="16072" y="19963"/>
                  </a:cubicBezTo>
                  <a:lnTo>
                    <a:pt x="18601" y="12998"/>
                  </a:lnTo>
                  <a:cubicBezTo>
                    <a:pt x="18601" y="12998"/>
                    <a:pt x="14360" y="4787"/>
                    <a:pt x="19613" y="1129"/>
                  </a:cubicBezTo>
                  <a:cubicBezTo>
                    <a:pt x="18951" y="818"/>
                    <a:pt x="13932" y="195"/>
                    <a:pt x="13932" y="195"/>
                  </a:cubicBezTo>
                  <a:lnTo>
                    <a:pt x="739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7299996" y="2007565"/>
              <a:ext cx="409456" cy="612736"/>
            </a:xfrm>
            <a:custGeom>
              <a:avLst/>
              <a:gdLst/>
              <a:ahLst/>
              <a:cxnLst/>
              <a:rect l="l" t="t" r="r" b="b"/>
              <a:pathLst>
                <a:path w="20936" h="31330" extrusionOk="0">
                  <a:moveTo>
                    <a:pt x="7394" y="0"/>
                  </a:moveTo>
                  <a:cubicBezTo>
                    <a:pt x="4281" y="156"/>
                    <a:pt x="1596" y="3075"/>
                    <a:pt x="390" y="7589"/>
                  </a:cubicBezTo>
                  <a:cubicBezTo>
                    <a:pt x="0" y="9223"/>
                    <a:pt x="117" y="11402"/>
                    <a:pt x="1596" y="18290"/>
                  </a:cubicBezTo>
                  <a:cubicBezTo>
                    <a:pt x="1012" y="21636"/>
                    <a:pt x="623" y="24983"/>
                    <a:pt x="390" y="28368"/>
                  </a:cubicBezTo>
                  <a:cubicBezTo>
                    <a:pt x="3777" y="30557"/>
                    <a:pt x="7063" y="31329"/>
                    <a:pt x="9982" y="31329"/>
                  </a:cubicBezTo>
                  <a:cubicBezTo>
                    <a:pt x="15680" y="31329"/>
                    <a:pt x="19984" y="28385"/>
                    <a:pt x="20936" y="27279"/>
                  </a:cubicBezTo>
                  <a:cubicBezTo>
                    <a:pt x="19535" y="23738"/>
                    <a:pt x="18251" y="22415"/>
                    <a:pt x="16072" y="19963"/>
                  </a:cubicBezTo>
                  <a:lnTo>
                    <a:pt x="18601" y="12998"/>
                  </a:lnTo>
                  <a:cubicBezTo>
                    <a:pt x="18601" y="12998"/>
                    <a:pt x="14360" y="4787"/>
                    <a:pt x="19613" y="1129"/>
                  </a:cubicBezTo>
                  <a:cubicBezTo>
                    <a:pt x="18951" y="818"/>
                    <a:pt x="13932" y="195"/>
                    <a:pt x="13932" y="195"/>
                  </a:cubicBezTo>
                  <a:lnTo>
                    <a:pt x="7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7449337" y="3750354"/>
              <a:ext cx="225107" cy="202987"/>
            </a:xfrm>
            <a:custGeom>
              <a:avLst/>
              <a:gdLst/>
              <a:ahLst/>
              <a:cxnLst/>
              <a:rect l="l" t="t" r="r" b="b"/>
              <a:pathLst>
                <a:path w="11510" h="10379" extrusionOk="0">
                  <a:moveTo>
                    <a:pt x="10556" y="0"/>
                  </a:moveTo>
                  <a:cubicBezTo>
                    <a:pt x="10549" y="0"/>
                    <a:pt x="10543" y="1"/>
                    <a:pt x="10537" y="2"/>
                  </a:cubicBezTo>
                  <a:lnTo>
                    <a:pt x="10537" y="430"/>
                  </a:lnTo>
                  <a:cubicBezTo>
                    <a:pt x="9953" y="897"/>
                    <a:pt x="9292" y="1130"/>
                    <a:pt x="8591" y="1130"/>
                  </a:cubicBezTo>
                  <a:cubicBezTo>
                    <a:pt x="8008" y="1130"/>
                    <a:pt x="6607" y="1013"/>
                    <a:pt x="6607" y="585"/>
                  </a:cubicBezTo>
                  <a:lnTo>
                    <a:pt x="6607" y="2"/>
                  </a:lnTo>
                  <a:cubicBezTo>
                    <a:pt x="6101" y="1870"/>
                    <a:pt x="5128" y="3582"/>
                    <a:pt x="3766" y="4944"/>
                  </a:cubicBezTo>
                  <a:cubicBezTo>
                    <a:pt x="2521" y="6111"/>
                    <a:pt x="848" y="7395"/>
                    <a:pt x="381" y="8679"/>
                  </a:cubicBezTo>
                  <a:cubicBezTo>
                    <a:pt x="0" y="9821"/>
                    <a:pt x="1896" y="10379"/>
                    <a:pt x="3443" y="10379"/>
                  </a:cubicBezTo>
                  <a:cubicBezTo>
                    <a:pt x="3636" y="10379"/>
                    <a:pt x="3823" y="10370"/>
                    <a:pt x="4000" y="10353"/>
                  </a:cubicBezTo>
                  <a:cubicBezTo>
                    <a:pt x="5595" y="10158"/>
                    <a:pt x="7035" y="9419"/>
                    <a:pt x="8086" y="8212"/>
                  </a:cubicBezTo>
                  <a:cubicBezTo>
                    <a:pt x="9097" y="7045"/>
                    <a:pt x="9097" y="6267"/>
                    <a:pt x="9525" y="5605"/>
                  </a:cubicBezTo>
                  <a:cubicBezTo>
                    <a:pt x="9992" y="4944"/>
                    <a:pt x="11121" y="4243"/>
                    <a:pt x="11354" y="3504"/>
                  </a:cubicBezTo>
                  <a:cubicBezTo>
                    <a:pt x="11510" y="3076"/>
                    <a:pt x="11354" y="2181"/>
                    <a:pt x="11121" y="1403"/>
                  </a:cubicBezTo>
                  <a:cubicBezTo>
                    <a:pt x="10931" y="683"/>
                    <a:pt x="10779" y="0"/>
                    <a:pt x="10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7491777" y="3750373"/>
              <a:ext cx="163657" cy="143415"/>
            </a:xfrm>
            <a:custGeom>
              <a:avLst/>
              <a:gdLst/>
              <a:ahLst/>
              <a:cxnLst/>
              <a:rect l="l" t="t" r="r" b="b"/>
              <a:pathLst>
                <a:path w="8368" h="7333" extrusionOk="0">
                  <a:moveTo>
                    <a:pt x="4437" y="1"/>
                  </a:moveTo>
                  <a:cubicBezTo>
                    <a:pt x="3931" y="1869"/>
                    <a:pt x="2958" y="3581"/>
                    <a:pt x="1596" y="4943"/>
                  </a:cubicBezTo>
                  <a:lnTo>
                    <a:pt x="662" y="5799"/>
                  </a:lnTo>
                  <a:cubicBezTo>
                    <a:pt x="1" y="6538"/>
                    <a:pt x="156" y="7200"/>
                    <a:pt x="1752" y="7316"/>
                  </a:cubicBezTo>
                  <a:cubicBezTo>
                    <a:pt x="1861" y="7327"/>
                    <a:pt x="1970" y="7333"/>
                    <a:pt x="2078" y="7333"/>
                  </a:cubicBezTo>
                  <a:cubicBezTo>
                    <a:pt x="3499" y="7333"/>
                    <a:pt x="4753" y="6398"/>
                    <a:pt x="5838" y="5059"/>
                  </a:cubicBezTo>
                  <a:cubicBezTo>
                    <a:pt x="7044" y="3620"/>
                    <a:pt x="8367" y="429"/>
                    <a:pt x="8367" y="429"/>
                  </a:cubicBezTo>
                  <a:cubicBezTo>
                    <a:pt x="8348" y="364"/>
                    <a:pt x="8302" y="337"/>
                    <a:pt x="8236" y="337"/>
                  </a:cubicBezTo>
                  <a:cubicBezTo>
                    <a:pt x="7904" y="337"/>
                    <a:pt x="7051" y="1012"/>
                    <a:pt x="6305" y="1012"/>
                  </a:cubicBezTo>
                  <a:cubicBezTo>
                    <a:pt x="6220" y="1018"/>
                    <a:pt x="6129" y="1021"/>
                    <a:pt x="6036" y="1021"/>
                  </a:cubicBezTo>
                  <a:cubicBezTo>
                    <a:pt x="5490" y="1021"/>
                    <a:pt x="4865" y="911"/>
                    <a:pt x="4865" y="545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7311418" y="1601923"/>
              <a:ext cx="371397" cy="343254"/>
            </a:xfrm>
            <a:custGeom>
              <a:avLst/>
              <a:gdLst/>
              <a:ahLst/>
              <a:cxnLst/>
              <a:rect l="l" t="t" r="r" b="b"/>
              <a:pathLst>
                <a:path w="18990" h="17551" extrusionOk="0">
                  <a:moveTo>
                    <a:pt x="7627" y="0"/>
                  </a:moveTo>
                  <a:cubicBezTo>
                    <a:pt x="3425" y="0"/>
                    <a:pt x="0" y="3425"/>
                    <a:pt x="0" y="7666"/>
                  </a:cubicBezTo>
                  <a:lnTo>
                    <a:pt x="0" y="8561"/>
                  </a:lnTo>
                  <a:cubicBezTo>
                    <a:pt x="0" y="13542"/>
                    <a:pt x="4008" y="17551"/>
                    <a:pt x="8989" y="17551"/>
                  </a:cubicBezTo>
                  <a:lnTo>
                    <a:pt x="9923" y="17551"/>
                  </a:lnTo>
                  <a:cubicBezTo>
                    <a:pt x="14904" y="17551"/>
                    <a:pt x="18990" y="13503"/>
                    <a:pt x="18990" y="8523"/>
                  </a:cubicBezTo>
                  <a:lnTo>
                    <a:pt x="18990" y="7666"/>
                  </a:lnTo>
                  <a:cubicBezTo>
                    <a:pt x="18990" y="3425"/>
                    <a:pt x="15566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7328159" y="1676496"/>
              <a:ext cx="304432" cy="418335"/>
            </a:xfrm>
            <a:custGeom>
              <a:avLst/>
              <a:gdLst/>
              <a:ahLst/>
              <a:cxnLst/>
              <a:rect l="l" t="t" r="r" b="b"/>
              <a:pathLst>
                <a:path w="15566" h="21390" extrusionOk="0">
                  <a:moveTo>
                    <a:pt x="2257" y="1"/>
                  </a:moveTo>
                  <a:cubicBezTo>
                    <a:pt x="1245" y="624"/>
                    <a:pt x="0" y="3114"/>
                    <a:pt x="117" y="8406"/>
                  </a:cubicBezTo>
                  <a:cubicBezTo>
                    <a:pt x="234" y="12881"/>
                    <a:pt x="1674" y="14010"/>
                    <a:pt x="2413" y="14321"/>
                  </a:cubicBezTo>
                  <a:cubicBezTo>
                    <a:pt x="2687" y="14437"/>
                    <a:pt x="3053" y="14483"/>
                    <a:pt x="3474" y="14483"/>
                  </a:cubicBezTo>
                  <a:cubicBezTo>
                    <a:pt x="4187" y="14483"/>
                    <a:pt x="5059" y="14351"/>
                    <a:pt x="5915" y="14204"/>
                  </a:cubicBezTo>
                  <a:lnTo>
                    <a:pt x="5915" y="16890"/>
                  </a:lnTo>
                  <a:cubicBezTo>
                    <a:pt x="5915" y="16890"/>
                    <a:pt x="4047" y="19108"/>
                    <a:pt x="4164" y="20314"/>
                  </a:cubicBezTo>
                  <a:cubicBezTo>
                    <a:pt x="4230" y="20994"/>
                    <a:pt x="5086" y="21389"/>
                    <a:pt x="6135" y="21389"/>
                  </a:cubicBezTo>
                  <a:cubicBezTo>
                    <a:pt x="6947" y="21389"/>
                    <a:pt x="7875" y="21152"/>
                    <a:pt x="8639" y="20625"/>
                  </a:cubicBezTo>
                  <a:cubicBezTo>
                    <a:pt x="10429" y="19419"/>
                    <a:pt x="11908" y="17084"/>
                    <a:pt x="11908" y="17084"/>
                  </a:cubicBezTo>
                  <a:lnTo>
                    <a:pt x="11869" y="10897"/>
                  </a:lnTo>
                  <a:lnTo>
                    <a:pt x="11869" y="10897"/>
                  </a:lnTo>
                  <a:cubicBezTo>
                    <a:pt x="11869" y="10897"/>
                    <a:pt x="12128" y="11144"/>
                    <a:pt x="12598" y="11144"/>
                  </a:cubicBezTo>
                  <a:cubicBezTo>
                    <a:pt x="12963" y="11144"/>
                    <a:pt x="13453" y="10995"/>
                    <a:pt x="14048" y="10469"/>
                  </a:cubicBezTo>
                  <a:cubicBezTo>
                    <a:pt x="15177" y="9496"/>
                    <a:pt x="15566" y="7823"/>
                    <a:pt x="14671" y="6967"/>
                  </a:cubicBezTo>
                  <a:cubicBezTo>
                    <a:pt x="14287" y="6598"/>
                    <a:pt x="13806" y="6424"/>
                    <a:pt x="13332" y="6424"/>
                  </a:cubicBezTo>
                  <a:cubicBezTo>
                    <a:pt x="12603" y="6424"/>
                    <a:pt x="11887" y="6835"/>
                    <a:pt x="11558" y="7589"/>
                  </a:cubicBezTo>
                  <a:cubicBezTo>
                    <a:pt x="11558" y="7589"/>
                    <a:pt x="11540" y="7590"/>
                    <a:pt x="11507" y="7590"/>
                  </a:cubicBezTo>
                  <a:cubicBezTo>
                    <a:pt x="11164" y="7590"/>
                    <a:pt x="9119" y="7525"/>
                    <a:pt x="6460" y="6072"/>
                  </a:cubicBezTo>
                  <a:cubicBezTo>
                    <a:pt x="4164" y="4826"/>
                    <a:pt x="2607" y="2569"/>
                    <a:pt x="225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7428607" y="1808177"/>
              <a:ext cx="25894" cy="22120"/>
            </a:xfrm>
            <a:custGeom>
              <a:avLst/>
              <a:gdLst/>
              <a:ahLst/>
              <a:cxnLst/>
              <a:rect l="l" t="t" r="r" b="b"/>
              <a:pathLst>
                <a:path w="1324" h="1131" extrusionOk="0">
                  <a:moveTo>
                    <a:pt x="585" y="0"/>
                  </a:moveTo>
                  <a:cubicBezTo>
                    <a:pt x="273" y="0"/>
                    <a:pt x="1" y="234"/>
                    <a:pt x="1" y="545"/>
                  </a:cubicBezTo>
                  <a:cubicBezTo>
                    <a:pt x="1" y="893"/>
                    <a:pt x="277" y="1131"/>
                    <a:pt x="564" y="1131"/>
                  </a:cubicBezTo>
                  <a:cubicBezTo>
                    <a:pt x="694" y="1131"/>
                    <a:pt x="826" y="1082"/>
                    <a:pt x="935" y="973"/>
                  </a:cubicBezTo>
                  <a:cubicBezTo>
                    <a:pt x="1324" y="623"/>
                    <a:pt x="1090" y="39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7400463" y="1893408"/>
              <a:ext cx="27400" cy="17856"/>
            </a:xfrm>
            <a:custGeom>
              <a:avLst/>
              <a:gdLst/>
              <a:ahLst/>
              <a:cxnLst/>
              <a:rect l="l" t="t" r="r" b="b"/>
              <a:pathLst>
                <a:path w="1401" h="913" extrusionOk="0">
                  <a:moveTo>
                    <a:pt x="1284" y="0"/>
                  </a:moveTo>
                  <a:lnTo>
                    <a:pt x="0" y="428"/>
                  </a:lnTo>
                  <a:cubicBezTo>
                    <a:pt x="66" y="727"/>
                    <a:pt x="331" y="912"/>
                    <a:pt x="648" y="912"/>
                  </a:cubicBezTo>
                  <a:cubicBezTo>
                    <a:pt x="703" y="912"/>
                    <a:pt x="760" y="907"/>
                    <a:pt x="817" y="895"/>
                  </a:cubicBezTo>
                  <a:cubicBezTo>
                    <a:pt x="1206" y="779"/>
                    <a:pt x="1401" y="351"/>
                    <a:pt x="128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7334242" y="1763507"/>
              <a:ext cx="26657" cy="21846"/>
            </a:xfrm>
            <a:custGeom>
              <a:avLst/>
              <a:gdLst/>
              <a:ahLst/>
              <a:cxnLst/>
              <a:rect l="l" t="t" r="r" b="b"/>
              <a:pathLst>
                <a:path w="1363" h="1117" extrusionOk="0">
                  <a:moveTo>
                    <a:pt x="791" y="1"/>
                  </a:moveTo>
                  <a:cubicBezTo>
                    <a:pt x="666" y="1"/>
                    <a:pt x="540" y="35"/>
                    <a:pt x="429" y="105"/>
                  </a:cubicBezTo>
                  <a:lnTo>
                    <a:pt x="390" y="105"/>
                  </a:lnTo>
                  <a:cubicBezTo>
                    <a:pt x="78" y="338"/>
                    <a:pt x="1" y="766"/>
                    <a:pt x="195" y="1117"/>
                  </a:cubicBezTo>
                  <a:lnTo>
                    <a:pt x="1363" y="338"/>
                  </a:lnTo>
                  <a:cubicBezTo>
                    <a:pt x="1237" y="113"/>
                    <a:pt x="101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7343375" y="1799806"/>
              <a:ext cx="25894" cy="22120"/>
            </a:xfrm>
            <a:custGeom>
              <a:avLst/>
              <a:gdLst/>
              <a:ahLst/>
              <a:cxnLst/>
              <a:rect l="l" t="t" r="r" b="b"/>
              <a:pathLst>
                <a:path w="1324" h="1131" extrusionOk="0">
                  <a:moveTo>
                    <a:pt x="584" y="0"/>
                  </a:moveTo>
                  <a:cubicBezTo>
                    <a:pt x="273" y="0"/>
                    <a:pt x="1" y="233"/>
                    <a:pt x="1" y="545"/>
                  </a:cubicBezTo>
                  <a:cubicBezTo>
                    <a:pt x="1" y="893"/>
                    <a:pt x="277" y="1131"/>
                    <a:pt x="576" y="1131"/>
                  </a:cubicBezTo>
                  <a:cubicBezTo>
                    <a:pt x="712" y="1131"/>
                    <a:pt x="852" y="1082"/>
                    <a:pt x="973" y="973"/>
                  </a:cubicBezTo>
                  <a:cubicBezTo>
                    <a:pt x="1324" y="623"/>
                    <a:pt x="1090" y="39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7358591" y="1805126"/>
              <a:ext cx="36553" cy="66222"/>
            </a:xfrm>
            <a:custGeom>
              <a:avLst/>
              <a:gdLst/>
              <a:ahLst/>
              <a:cxnLst/>
              <a:rect l="l" t="t" r="r" b="b"/>
              <a:pathLst>
                <a:path w="1869" h="3386" extrusionOk="0">
                  <a:moveTo>
                    <a:pt x="1869" y="0"/>
                  </a:moveTo>
                  <a:lnTo>
                    <a:pt x="1" y="2802"/>
                  </a:lnTo>
                  <a:lnTo>
                    <a:pt x="1791" y="338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7443842" y="1910912"/>
              <a:ext cx="95147" cy="61665"/>
            </a:xfrm>
            <a:custGeom>
              <a:avLst/>
              <a:gdLst/>
              <a:ahLst/>
              <a:cxnLst/>
              <a:rect l="l" t="t" r="r" b="b"/>
              <a:pathLst>
                <a:path w="4865" h="3153" extrusionOk="0">
                  <a:moveTo>
                    <a:pt x="4864" y="0"/>
                  </a:moveTo>
                  <a:lnTo>
                    <a:pt x="4864" y="0"/>
                  </a:lnTo>
                  <a:cubicBezTo>
                    <a:pt x="4397" y="1207"/>
                    <a:pt x="1479" y="2024"/>
                    <a:pt x="0" y="2218"/>
                  </a:cubicBezTo>
                  <a:lnTo>
                    <a:pt x="0" y="3152"/>
                  </a:lnTo>
                  <a:cubicBezTo>
                    <a:pt x="0" y="3152"/>
                    <a:pt x="2958" y="2257"/>
                    <a:pt x="3853" y="1518"/>
                  </a:cubicBezTo>
                  <a:cubicBezTo>
                    <a:pt x="4320" y="1129"/>
                    <a:pt x="4670" y="623"/>
                    <a:pt x="486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7566370" y="2318080"/>
              <a:ext cx="76881" cy="104281"/>
            </a:xfrm>
            <a:custGeom>
              <a:avLst/>
              <a:gdLst/>
              <a:ahLst/>
              <a:cxnLst/>
              <a:rect l="l" t="t" r="r" b="b"/>
              <a:pathLst>
                <a:path w="3931" h="5332" extrusionOk="0">
                  <a:moveTo>
                    <a:pt x="3930" y="0"/>
                  </a:moveTo>
                  <a:lnTo>
                    <a:pt x="0" y="5331"/>
                  </a:lnTo>
                  <a:lnTo>
                    <a:pt x="0" y="5331"/>
                  </a:lnTo>
                  <a:lnTo>
                    <a:pt x="2452" y="408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7566370" y="2318080"/>
              <a:ext cx="76881" cy="104281"/>
            </a:xfrm>
            <a:custGeom>
              <a:avLst/>
              <a:gdLst/>
              <a:ahLst/>
              <a:cxnLst/>
              <a:rect l="l" t="t" r="r" b="b"/>
              <a:pathLst>
                <a:path w="3931" h="5332" extrusionOk="0">
                  <a:moveTo>
                    <a:pt x="3930" y="0"/>
                  </a:moveTo>
                  <a:lnTo>
                    <a:pt x="0" y="5331"/>
                  </a:lnTo>
                  <a:lnTo>
                    <a:pt x="0" y="5331"/>
                  </a:lnTo>
                  <a:lnTo>
                    <a:pt x="2452" y="408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861654" y="1916995"/>
              <a:ext cx="78386" cy="50263"/>
            </a:xfrm>
            <a:custGeom>
              <a:avLst/>
              <a:gdLst/>
              <a:ahLst/>
              <a:cxnLst/>
              <a:rect l="l" t="t" r="r" b="b"/>
              <a:pathLst>
                <a:path w="4008" h="2570" extrusionOk="0">
                  <a:moveTo>
                    <a:pt x="3268" y="1"/>
                  </a:moveTo>
                  <a:cubicBezTo>
                    <a:pt x="3178" y="247"/>
                    <a:pt x="2972" y="326"/>
                    <a:pt x="2568" y="326"/>
                  </a:cubicBezTo>
                  <a:cubicBezTo>
                    <a:pt x="2270" y="326"/>
                    <a:pt x="1866" y="284"/>
                    <a:pt x="1322" y="234"/>
                  </a:cubicBezTo>
                  <a:cubicBezTo>
                    <a:pt x="1257" y="228"/>
                    <a:pt x="1195" y="226"/>
                    <a:pt x="1137" y="226"/>
                  </a:cubicBezTo>
                  <a:cubicBezTo>
                    <a:pt x="0" y="226"/>
                    <a:pt x="18" y="1248"/>
                    <a:pt x="388" y="1285"/>
                  </a:cubicBezTo>
                  <a:cubicBezTo>
                    <a:pt x="855" y="1363"/>
                    <a:pt x="1361" y="1518"/>
                    <a:pt x="1789" y="1713"/>
                  </a:cubicBezTo>
                  <a:cubicBezTo>
                    <a:pt x="2567" y="1946"/>
                    <a:pt x="3307" y="2219"/>
                    <a:pt x="4007" y="2569"/>
                  </a:cubicBezTo>
                  <a:lnTo>
                    <a:pt x="3268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7567895" y="2404074"/>
              <a:ext cx="246601" cy="464647"/>
            </a:xfrm>
            <a:custGeom>
              <a:avLst/>
              <a:gdLst/>
              <a:ahLst/>
              <a:cxnLst/>
              <a:rect l="l" t="t" r="r" b="b"/>
              <a:pathLst>
                <a:path w="12609" h="23758" extrusionOk="0">
                  <a:moveTo>
                    <a:pt x="12336" y="0"/>
                  </a:moveTo>
                  <a:lnTo>
                    <a:pt x="7783" y="1946"/>
                  </a:lnTo>
                  <a:cubicBezTo>
                    <a:pt x="7744" y="2685"/>
                    <a:pt x="6966" y="10702"/>
                    <a:pt x="5993" y="13503"/>
                  </a:cubicBezTo>
                  <a:cubicBezTo>
                    <a:pt x="5837" y="13893"/>
                    <a:pt x="5565" y="14165"/>
                    <a:pt x="5176" y="14321"/>
                  </a:cubicBezTo>
                  <a:cubicBezTo>
                    <a:pt x="3502" y="15060"/>
                    <a:pt x="2996" y="15838"/>
                    <a:pt x="1907" y="16811"/>
                  </a:cubicBezTo>
                  <a:cubicBezTo>
                    <a:pt x="1206" y="17473"/>
                    <a:pt x="584" y="17628"/>
                    <a:pt x="662" y="17862"/>
                  </a:cubicBezTo>
                  <a:cubicBezTo>
                    <a:pt x="840" y="18279"/>
                    <a:pt x="1247" y="18513"/>
                    <a:pt x="1672" y="18513"/>
                  </a:cubicBezTo>
                  <a:cubicBezTo>
                    <a:pt x="1802" y="18513"/>
                    <a:pt x="1935" y="18491"/>
                    <a:pt x="2062" y="18446"/>
                  </a:cubicBezTo>
                  <a:cubicBezTo>
                    <a:pt x="2646" y="18290"/>
                    <a:pt x="3230" y="18017"/>
                    <a:pt x="3736" y="17706"/>
                  </a:cubicBezTo>
                  <a:lnTo>
                    <a:pt x="3736" y="17706"/>
                  </a:lnTo>
                  <a:cubicBezTo>
                    <a:pt x="3269" y="18679"/>
                    <a:pt x="2646" y="19613"/>
                    <a:pt x="1907" y="20430"/>
                  </a:cubicBezTo>
                  <a:cubicBezTo>
                    <a:pt x="156" y="22298"/>
                    <a:pt x="0" y="23504"/>
                    <a:pt x="3230" y="23738"/>
                  </a:cubicBezTo>
                  <a:cubicBezTo>
                    <a:pt x="3368" y="23751"/>
                    <a:pt x="3505" y="23758"/>
                    <a:pt x="3640" y="23758"/>
                  </a:cubicBezTo>
                  <a:cubicBezTo>
                    <a:pt x="5488" y="23758"/>
                    <a:pt x="7090" y="22467"/>
                    <a:pt x="8795" y="18407"/>
                  </a:cubicBezTo>
                  <a:cubicBezTo>
                    <a:pt x="9378" y="16811"/>
                    <a:pt x="9845" y="15177"/>
                    <a:pt x="10234" y="13503"/>
                  </a:cubicBezTo>
                  <a:cubicBezTo>
                    <a:pt x="10935" y="10780"/>
                    <a:pt x="11908" y="5915"/>
                    <a:pt x="12413" y="3347"/>
                  </a:cubicBezTo>
                  <a:cubicBezTo>
                    <a:pt x="12608" y="2257"/>
                    <a:pt x="12608" y="1090"/>
                    <a:pt x="1233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7660735" y="1673465"/>
              <a:ext cx="116465" cy="337171"/>
            </a:xfrm>
            <a:custGeom>
              <a:avLst/>
              <a:gdLst/>
              <a:ahLst/>
              <a:cxnLst/>
              <a:rect l="l" t="t" r="r" b="b"/>
              <a:pathLst>
                <a:path w="5955" h="17240" extrusionOk="0">
                  <a:moveTo>
                    <a:pt x="0" y="0"/>
                  </a:moveTo>
                  <a:lnTo>
                    <a:pt x="0" y="11246"/>
                  </a:lnTo>
                  <a:cubicBezTo>
                    <a:pt x="0" y="14554"/>
                    <a:pt x="2686" y="17239"/>
                    <a:pt x="5954" y="17239"/>
                  </a:cubicBezTo>
                  <a:lnTo>
                    <a:pt x="5954" y="5993"/>
                  </a:lnTo>
                  <a:cubicBezTo>
                    <a:pt x="5954" y="2685"/>
                    <a:pt x="330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7409577" y="2690983"/>
              <a:ext cx="85271" cy="319667"/>
            </a:xfrm>
            <a:custGeom>
              <a:avLst/>
              <a:gdLst/>
              <a:ahLst/>
              <a:cxnLst/>
              <a:rect l="l" t="t" r="r" b="b"/>
              <a:pathLst>
                <a:path w="4360" h="16345" extrusionOk="0">
                  <a:moveTo>
                    <a:pt x="1" y="1"/>
                  </a:moveTo>
                  <a:cubicBezTo>
                    <a:pt x="1" y="1"/>
                    <a:pt x="2141" y="2842"/>
                    <a:pt x="3386" y="3892"/>
                  </a:cubicBezTo>
                  <a:lnTo>
                    <a:pt x="2025" y="16345"/>
                  </a:lnTo>
                  <a:lnTo>
                    <a:pt x="4359" y="3386"/>
                  </a:lnTo>
                  <a:cubicBezTo>
                    <a:pt x="4359" y="3386"/>
                    <a:pt x="2141" y="183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3"/>
          <p:cNvGrpSpPr/>
          <p:nvPr/>
        </p:nvGrpSpPr>
        <p:grpSpPr>
          <a:xfrm>
            <a:off x="4393389" y="336631"/>
            <a:ext cx="4247387" cy="1247546"/>
            <a:chOff x="4188048" y="483015"/>
            <a:chExt cx="4247387" cy="1247546"/>
          </a:xfrm>
        </p:grpSpPr>
        <p:grpSp>
          <p:nvGrpSpPr>
            <p:cNvPr id="929" name="Google Shape;929;p43"/>
            <p:cNvGrpSpPr/>
            <p:nvPr/>
          </p:nvGrpSpPr>
          <p:grpSpPr>
            <a:xfrm>
              <a:off x="4188048" y="483015"/>
              <a:ext cx="4247387" cy="1247546"/>
              <a:chOff x="4035648" y="406815"/>
              <a:chExt cx="4247387" cy="1247546"/>
            </a:xfrm>
          </p:grpSpPr>
          <p:sp>
            <p:nvSpPr>
              <p:cNvPr id="930" name="Google Shape;930;p43"/>
              <p:cNvSpPr/>
              <p:nvPr/>
            </p:nvSpPr>
            <p:spPr>
              <a:xfrm flipH="1">
                <a:off x="7481417" y="463309"/>
                <a:ext cx="801619" cy="605568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 flipH="1">
                <a:off x="4035648" y="406815"/>
                <a:ext cx="474968" cy="358832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 flipH="1">
                <a:off x="7508516" y="1295529"/>
                <a:ext cx="474968" cy="358832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 flipH="1">
                <a:off x="5688499" y="533764"/>
                <a:ext cx="615045" cy="464639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4" name="Google Shape;934;p43"/>
            <p:cNvSpPr/>
            <p:nvPr/>
          </p:nvSpPr>
          <p:spPr>
            <a:xfrm flipH="1">
              <a:off x="4663037" y="1428211"/>
              <a:ext cx="325390" cy="245847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3"/>
          <p:cNvSpPr txBox="1">
            <a:spLocks noGrp="1"/>
          </p:cNvSpPr>
          <p:nvPr>
            <p:ph type="title"/>
          </p:nvPr>
        </p:nvSpPr>
        <p:spPr>
          <a:xfrm>
            <a:off x="42771" y="516151"/>
            <a:ext cx="4480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Forma de Aplicação da API</a:t>
            </a:r>
            <a:endParaRPr sz="2200"/>
          </a:p>
        </p:txBody>
      </p:sp>
      <p:sp>
        <p:nvSpPr>
          <p:cNvPr id="939" name="Google Shape;939;p43"/>
          <p:cNvSpPr txBox="1">
            <a:spLocks noGrp="1"/>
          </p:cNvSpPr>
          <p:nvPr>
            <p:ph type="body" idx="1"/>
          </p:nvPr>
        </p:nvSpPr>
        <p:spPr>
          <a:xfrm>
            <a:off x="93181" y="1172439"/>
            <a:ext cx="5019203" cy="3893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Monitoramento de Transações Financeiras</a:t>
            </a:r>
          </a:p>
          <a:p>
            <a:pPr marL="165100" indent="0">
              <a:buNone/>
            </a:pPr>
            <a:r>
              <a:rPr lang="pt-BR" sz="10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</a:t>
            </a:r>
            <a:r>
              <a:rPr lang="pt-BR" sz="105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pt-BR" sz="10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 de serviços bancários (Open Banking, </a:t>
            </a:r>
            <a:r>
              <a:rPr lang="pt-BR" sz="105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Plaid</a:t>
            </a:r>
            <a:r>
              <a:rPr lang="pt-BR" sz="10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) identifica assinaturas recorrentes.</a:t>
            </a:r>
          </a:p>
          <a:p>
            <a:endParaRPr lang="pt-BR" sz="120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Verificação do Uso dos Serviços</a:t>
            </a:r>
          </a:p>
          <a:p>
            <a:pPr marL="165100" indent="0">
              <a:buNone/>
            </a:pPr>
            <a:r>
              <a:rPr lang="pt-BR" sz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</a:t>
            </a:r>
            <a:r>
              <a:rPr lang="pt-BR" sz="12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APIs dos serviços (Netflix, </a:t>
            </a:r>
            <a:r>
              <a:rPr lang="pt-BR" sz="100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Spotify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) ou </a:t>
            </a:r>
            <a:r>
              <a:rPr lang="pt-BR" sz="100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scraping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de e-mails para análise de uso.</a:t>
            </a:r>
          </a:p>
          <a:p>
            <a:endParaRPr lang="pt-BR" sz="120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Sugestões de Cancelamento ou Pausa</a:t>
            </a:r>
          </a:p>
          <a:p>
            <a:pPr marL="165100" indent="0">
              <a:buNone/>
            </a:pPr>
            <a:r>
              <a:rPr lang="pt-BR" sz="1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APIs de comunicação (Twilio, SendGrid) para notificação ao usuário.</a:t>
            </a:r>
          </a:p>
          <a:p>
            <a:endParaRPr lang="pt-BR" sz="120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Automação do Cancelamento e Negociação</a:t>
            </a:r>
          </a:p>
          <a:p>
            <a:pPr marL="165100" indent="0">
              <a:buNone/>
            </a:pPr>
            <a:r>
              <a:rPr lang="pt-BR" sz="1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APIs dos serviços para cancelamento ou uso de robôs de </a:t>
            </a:r>
            <a:r>
              <a:rPr lang="pt-BR" sz="1000" err="1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scraping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  <a:p>
            <a:endParaRPr lang="pt-BR" sz="120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165100" indent="0">
              <a:buNone/>
            </a:pP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Monitoramento de Ofertas e Alternativas</a:t>
            </a:r>
          </a:p>
          <a:p>
            <a:pPr marL="165100" indent="0">
              <a:buNone/>
            </a:pPr>
            <a:r>
              <a:rPr lang="pt-BR" sz="1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</a:t>
            </a:r>
            <a:r>
              <a:rPr lang="pt-BR" sz="10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APIs de comparação de preços para monitorar alternativas e promoções.</a:t>
            </a:r>
          </a:p>
          <a:p>
            <a:endParaRPr lang="pt-BR" sz="105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cxnSp>
        <p:nvCxnSpPr>
          <p:cNvPr id="940" name="Google Shape;940;p43"/>
          <p:cNvCxnSpPr>
            <a:cxnSpLocks/>
          </p:cNvCxnSpPr>
          <p:nvPr/>
        </p:nvCxnSpPr>
        <p:spPr>
          <a:xfrm>
            <a:off x="372264" y="921940"/>
            <a:ext cx="3579011" cy="0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46"/>
          <p:cNvGrpSpPr/>
          <p:nvPr/>
        </p:nvGrpSpPr>
        <p:grpSpPr>
          <a:xfrm>
            <a:off x="1139128" y="559184"/>
            <a:ext cx="2564057" cy="4049525"/>
            <a:chOff x="1139128" y="559184"/>
            <a:chExt cx="2564057" cy="4049525"/>
          </a:xfrm>
        </p:grpSpPr>
        <p:sp>
          <p:nvSpPr>
            <p:cNvPr id="1089" name="Google Shape;1089;p46"/>
            <p:cNvSpPr/>
            <p:nvPr/>
          </p:nvSpPr>
          <p:spPr>
            <a:xfrm>
              <a:off x="1814182" y="3912807"/>
              <a:ext cx="1603813" cy="695903"/>
            </a:xfrm>
            <a:custGeom>
              <a:avLst/>
              <a:gdLst/>
              <a:ahLst/>
              <a:cxnLst/>
              <a:rect l="l" t="t" r="r" b="b"/>
              <a:pathLst>
                <a:path w="73175" h="31751" extrusionOk="0">
                  <a:moveTo>
                    <a:pt x="36609" y="1"/>
                  </a:moveTo>
                  <a:cubicBezTo>
                    <a:pt x="28085" y="1"/>
                    <a:pt x="19562" y="1553"/>
                    <a:pt x="13055" y="4659"/>
                  </a:cubicBezTo>
                  <a:cubicBezTo>
                    <a:pt x="1" y="10827"/>
                    <a:pt x="1" y="20924"/>
                    <a:pt x="13055" y="27092"/>
                  </a:cubicBezTo>
                  <a:cubicBezTo>
                    <a:pt x="19562" y="30198"/>
                    <a:pt x="28085" y="31750"/>
                    <a:pt x="36609" y="31750"/>
                  </a:cubicBezTo>
                  <a:cubicBezTo>
                    <a:pt x="45132" y="31750"/>
                    <a:pt x="53656" y="30198"/>
                    <a:pt x="60162" y="27092"/>
                  </a:cubicBezTo>
                  <a:cubicBezTo>
                    <a:pt x="73174" y="20882"/>
                    <a:pt x="73174" y="10827"/>
                    <a:pt x="60162" y="4659"/>
                  </a:cubicBezTo>
                  <a:cubicBezTo>
                    <a:pt x="53656" y="1553"/>
                    <a:pt x="45132" y="1"/>
                    <a:pt x="36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3462422" y="1243979"/>
              <a:ext cx="240764" cy="417134"/>
            </a:xfrm>
            <a:custGeom>
              <a:avLst/>
              <a:gdLst/>
              <a:ahLst/>
              <a:cxnLst/>
              <a:rect l="l" t="t" r="r" b="b"/>
              <a:pathLst>
                <a:path w="10985" h="19032" extrusionOk="0">
                  <a:moveTo>
                    <a:pt x="6205" y="1"/>
                  </a:moveTo>
                  <a:cubicBezTo>
                    <a:pt x="4120" y="1"/>
                    <a:pt x="1780" y="1475"/>
                    <a:pt x="0" y="3315"/>
                  </a:cubicBezTo>
                  <a:lnTo>
                    <a:pt x="0" y="19031"/>
                  </a:lnTo>
                  <a:cubicBezTo>
                    <a:pt x="0" y="19031"/>
                    <a:pt x="7056" y="13117"/>
                    <a:pt x="9421" y="9610"/>
                  </a:cubicBezTo>
                  <a:cubicBezTo>
                    <a:pt x="10985" y="7286"/>
                    <a:pt x="10985" y="2681"/>
                    <a:pt x="8534" y="780"/>
                  </a:cubicBezTo>
                  <a:cubicBezTo>
                    <a:pt x="7834" y="237"/>
                    <a:pt x="7040" y="1"/>
                    <a:pt x="620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2329944" y="1949065"/>
              <a:ext cx="130584" cy="863023"/>
            </a:xfrm>
            <a:custGeom>
              <a:avLst/>
              <a:gdLst/>
              <a:ahLst/>
              <a:cxnLst/>
              <a:rect l="l" t="t" r="r" b="b"/>
              <a:pathLst>
                <a:path w="5958" h="39376" extrusionOk="0">
                  <a:moveTo>
                    <a:pt x="5958" y="0"/>
                  </a:moveTo>
                  <a:cubicBezTo>
                    <a:pt x="5282" y="3465"/>
                    <a:pt x="1" y="9886"/>
                    <a:pt x="1" y="9886"/>
                  </a:cubicBezTo>
                  <a:lnTo>
                    <a:pt x="1" y="39376"/>
                  </a:lnTo>
                  <a:lnTo>
                    <a:pt x="5958" y="39376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2417001" y="2661142"/>
              <a:ext cx="1000994" cy="905609"/>
            </a:xfrm>
            <a:custGeom>
              <a:avLst/>
              <a:gdLst/>
              <a:ahLst/>
              <a:cxnLst/>
              <a:rect l="l" t="t" r="r" b="b"/>
              <a:pathLst>
                <a:path w="45671" h="41319" extrusionOk="0">
                  <a:moveTo>
                    <a:pt x="0" y="0"/>
                  </a:moveTo>
                  <a:lnTo>
                    <a:pt x="0" y="41319"/>
                  </a:lnTo>
                  <a:lnTo>
                    <a:pt x="31559" y="41319"/>
                  </a:lnTo>
                  <a:cubicBezTo>
                    <a:pt x="31771" y="35995"/>
                    <a:pt x="35953" y="33925"/>
                    <a:pt x="39925" y="26532"/>
                  </a:cubicBezTo>
                  <a:cubicBezTo>
                    <a:pt x="44656" y="17787"/>
                    <a:pt x="45163" y="8238"/>
                    <a:pt x="456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2504035" y="2661142"/>
              <a:ext cx="914880" cy="628747"/>
            </a:xfrm>
            <a:custGeom>
              <a:avLst/>
              <a:gdLst/>
              <a:ahLst/>
              <a:cxnLst/>
              <a:rect l="l" t="t" r="r" b="b"/>
              <a:pathLst>
                <a:path w="41742" h="28687" extrusionOk="0">
                  <a:moveTo>
                    <a:pt x="38446" y="0"/>
                  </a:moveTo>
                  <a:lnTo>
                    <a:pt x="1" y="19645"/>
                  </a:lnTo>
                  <a:lnTo>
                    <a:pt x="3972" y="28687"/>
                  </a:lnTo>
                  <a:lnTo>
                    <a:pt x="41192" y="7182"/>
                  </a:lnTo>
                  <a:cubicBezTo>
                    <a:pt x="41446" y="4732"/>
                    <a:pt x="41572" y="2324"/>
                    <a:pt x="4174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2015121" y="3830638"/>
              <a:ext cx="1196367" cy="628528"/>
            </a:xfrm>
            <a:custGeom>
              <a:avLst/>
              <a:gdLst/>
              <a:ahLst/>
              <a:cxnLst/>
              <a:rect l="l" t="t" r="r" b="b"/>
              <a:pathLst>
                <a:path w="54585" h="28677" extrusionOk="0">
                  <a:moveTo>
                    <a:pt x="27298" y="0"/>
                  </a:moveTo>
                  <a:cubicBezTo>
                    <a:pt x="20945" y="0"/>
                    <a:pt x="14597" y="1395"/>
                    <a:pt x="9760" y="4183"/>
                  </a:cubicBezTo>
                  <a:cubicBezTo>
                    <a:pt x="43" y="9802"/>
                    <a:pt x="1" y="18885"/>
                    <a:pt x="9760" y="24462"/>
                  </a:cubicBezTo>
                  <a:cubicBezTo>
                    <a:pt x="14597" y="27271"/>
                    <a:pt x="20945" y="28676"/>
                    <a:pt x="27298" y="28676"/>
                  </a:cubicBezTo>
                  <a:cubicBezTo>
                    <a:pt x="33651" y="28676"/>
                    <a:pt x="40009" y="27271"/>
                    <a:pt x="44868" y="24462"/>
                  </a:cubicBezTo>
                  <a:cubicBezTo>
                    <a:pt x="54585" y="18885"/>
                    <a:pt x="54585" y="9802"/>
                    <a:pt x="44868" y="4183"/>
                  </a:cubicBezTo>
                  <a:cubicBezTo>
                    <a:pt x="40009" y="1395"/>
                    <a:pt x="33651" y="0"/>
                    <a:pt x="2729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2068841" y="3339862"/>
              <a:ext cx="1088949" cy="804701"/>
            </a:xfrm>
            <a:custGeom>
              <a:avLst/>
              <a:gdLst/>
              <a:ahLst/>
              <a:cxnLst/>
              <a:rect l="l" t="t" r="r" b="b"/>
              <a:pathLst>
                <a:path w="49684" h="36715" extrusionOk="0">
                  <a:moveTo>
                    <a:pt x="1986" y="1"/>
                  </a:moveTo>
                  <a:cubicBezTo>
                    <a:pt x="1986" y="2747"/>
                    <a:pt x="1986" y="7732"/>
                    <a:pt x="1648" y="12802"/>
                  </a:cubicBezTo>
                  <a:cubicBezTo>
                    <a:pt x="1436" y="16900"/>
                    <a:pt x="0" y="33630"/>
                    <a:pt x="0" y="36714"/>
                  </a:cubicBezTo>
                  <a:lnTo>
                    <a:pt x="49684" y="36714"/>
                  </a:lnTo>
                  <a:cubicBezTo>
                    <a:pt x="49684" y="30969"/>
                    <a:pt x="48247" y="23956"/>
                    <a:pt x="47698" y="16055"/>
                  </a:cubicBezTo>
                  <a:cubicBezTo>
                    <a:pt x="47360" y="10732"/>
                    <a:pt x="47360" y="5366"/>
                    <a:pt x="476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2736448" y="3480616"/>
              <a:ext cx="395414" cy="232742"/>
            </a:xfrm>
            <a:custGeom>
              <a:avLst/>
              <a:gdLst/>
              <a:ahLst/>
              <a:cxnLst/>
              <a:rect l="l" t="t" r="r" b="b"/>
              <a:pathLst>
                <a:path w="18041" h="10619" extrusionOk="0">
                  <a:moveTo>
                    <a:pt x="18041" y="1"/>
                  </a:moveTo>
                  <a:lnTo>
                    <a:pt x="18041" y="1"/>
                  </a:lnTo>
                  <a:cubicBezTo>
                    <a:pt x="16351" y="2789"/>
                    <a:pt x="11915" y="9211"/>
                    <a:pt x="1" y="10520"/>
                  </a:cubicBezTo>
                  <a:cubicBezTo>
                    <a:pt x="1" y="10520"/>
                    <a:pt x="749" y="10619"/>
                    <a:pt x="1975" y="10619"/>
                  </a:cubicBezTo>
                  <a:cubicBezTo>
                    <a:pt x="5287" y="10619"/>
                    <a:pt x="12081" y="9899"/>
                    <a:pt x="16984" y="4563"/>
                  </a:cubicBezTo>
                  <a:lnTo>
                    <a:pt x="16984" y="3930"/>
                  </a:lnTo>
                  <a:cubicBezTo>
                    <a:pt x="17069" y="2535"/>
                    <a:pt x="17407" y="1226"/>
                    <a:pt x="1804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3462422" y="2375010"/>
              <a:ext cx="147242" cy="268555"/>
            </a:xfrm>
            <a:custGeom>
              <a:avLst/>
              <a:gdLst/>
              <a:ahLst/>
              <a:cxnLst/>
              <a:rect l="l" t="t" r="r" b="b"/>
              <a:pathLst>
                <a:path w="6718" h="12253" extrusionOk="0">
                  <a:moveTo>
                    <a:pt x="0" y="1"/>
                  </a:moveTo>
                  <a:lnTo>
                    <a:pt x="0" y="12252"/>
                  </a:lnTo>
                  <a:cubicBezTo>
                    <a:pt x="0" y="12252"/>
                    <a:pt x="5450" y="8281"/>
                    <a:pt x="6718" y="6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3437480" y="2276951"/>
              <a:ext cx="193488" cy="275788"/>
            </a:xfrm>
            <a:custGeom>
              <a:avLst/>
              <a:gdLst/>
              <a:ahLst/>
              <a:cxnLst/>
              <a:rect l="l" t="t" r="r" b="b"/>
              <a:pathLst>
                <a:path w="8828" h="12583" extrusionOk="0">
                  <a:moveTo>
                    <a:pt x="4550" y="0"/>
                  </a:moveTo>
                  <a:cubicBezTo>
                    <a:pt x="1908" y="0"/>
                    <a:pt x="40" y="1406"/>
                    <a:pt x="40" y="3799"/>
                  </a:cubicBezTo>
                  <a:lnTo>
                    <a:pt x="40" y="8446"/>
                  </a:lnTo>
                  <a:cubicBezTo>
                    <a:pt x="1" y="10748"/>
                    <a:pt x="1872" y="12582"/>
                    <a:pt x="4123" y="12582"/>
                  </a:cubicBezTo>
                  <a:cubicBezTo>
                    <a:pt x="4308" y="12582"/>
                    <a:pt x="4497" y="12570"/>
                    <a:pt x="4687" y="12544"/>
                  </a:cubicBezTo>
                  <a:lnTo>
                    <a:pt x="4814" y="12544"/>
                  </a:lnTo>
                  <a:cubicBezTo>
                    <a:pt x="8785" y="11868"/>
                    <a:pt x="8743" y="8235"/>
                    <a:pt x="8785" y="6333"/>
                  </a:cubicBezTo>
                  <a:cubicBezTo>
                    <a:pt x="8827" y="4432"/>
                    <a:pt x="7982" y="292"/>
                    <a:pt x="5321" y="38"/>
                  </a:cubicBezTo>
                  <a:cubicBezTo>
                    <a:pt x="5057" y="13"/>
                    <a:pt x="4800" y="0"/>
                    <a:pt x="45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3462422" y="1705539"/>
              <a:ext cx="155570" cy="282429"/>
            </a:xfrm>
            <a:custGeom>
              <a:avLst/>
              <a:gdLst/>
              <a:ahLst/>
              <a:cxnLst/>
              <a:rect l="l" t="t" r="r" b="b"/>
              <a:pathLst>
                <a:path w="7098" h="12886" extrusionOk="0">
                  <a:moveTo>
                    <a:pt x="0" y="0"/>
                  </a:moveTo>
                  <a:lnTo>
                    <a:pt x="0" y="12886"/>
                  </a:lnTo>
                  <a:cubicBezTo>
                    <a:pt x="0" y="12886"/>
                    <a:pt x="5746" y="8746"/>
                    <a:pt x="7098" y="65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0" name="Google Shape;1100;p46"/>
            <p:cNvGrpSpPr/>
            <p:nvPr/>
          </p:nvGrpSpPr>
          <p:grpSpPr>
            <a:xfrm>
              <a:off x="2455727" y="790367"/>
              <a:ext cx="1000964" cy="2482882"/>
              <a:chOff x="9125825" y="185825"/>
              <a:chExt cx="1192475" cy="2957925"/>
            </a:xfrm>
          </p:grpSpPr>
          <p:sp>
            <p:nvSpPr>
              <p:cNvPr id="1101" name="Google Shape;1101;p46"/>
              <p:cNvSpPr/>
              <p:nvPr/>
            </p:nvSpPr>
            <p:spPr>
              <a:xfrm>
                <a:off x="9125825" y="185825"/>
                <a:ext cx="1192475" cy="2957925"/>
              </a:xfrm>
              <a:custGeom>
                <a:avLst/>
                <a:gdLst/>
                <a:ahLst/>
                <a:cxnLst/>
                <a:rect l="l" t="t" r="r" b="b"/>
                <a:pathLst>
                  <a:path w="47699" h="118317" extrusionOk="0">
                    <a:moveTo>
                      <a:pt x="43727" y="1"/>
                    </a:moveTo>
                    <a:cubicBezTo>
                      <a:pt x="43220" y="1"/>
                      <a:pt x="42713" y="117"/>
                      <a:pt x="42248" y="349"/>
                    </a:cubicBezTo>
                    <a:lnTo>
                      <a:pt x="1479" y="23881"/>
                    </a:lnTo>
                    <a:cubicBezTo>
                      <a:pt x="592" y="24431"/>
                      <a:pt x="43" y="25402"/>
                      <a:pt x="0" y="26458"/>
                    </a:cubicBezTo>
                    <a:lnTo>
                      <a:pt x="0" y="114841"/>
                    </a:lnTo>
                    <a:cubicBezTo>
                      <a:pt x="43" y="115855"/>
                      <a:pt x="592" y="116827"/>
                      <a:pt x="1479" y="117376"/>
                    </a:cubicBezTo>
                    <a:lnTo>
                      <a:pt x="2493" y="117968"/>
                    </a:lnTo>
                    <a:cubicBezTo>
                      <a:pt x="2958" y="118200"/>
                      <a:pt x="3465" y="118316"/>
                      <a:pt x="3972" y="118316"/>
                    </a:cubicBezTo>
                    <a:cubicBezTo>
                      <a:pt x="4479" y="118316"/>
                      <a:pt x="4986" y="118200"/>
                      <a:pt x="5450" y="117968"/>
                    </a:cubicBezTo>
                    <a:lnTo>
                      <a:pt x="46219" y="94435"/>
                    </a:lnTo>
                    <a:cubicBezTo>
                      <a:pt x="47107" y="93844"/>
                      <a:pt x="47656" y="92915"/>
                      <a:pt x="47698" y="91858"/>
                    </a:cubicBezTo>
                    <a:lnTo>
                      <a:pt x="47698" y="3518"/>
                    </a:lnTo>
                    <a:cubicBezTo>
                      <a:pt x="47656" y="2462"/>
                      <a:pt x="47107" y="1490"/>
                      <a:pt x="46219" y="941"/>
                    </a:cubicBezTo>
                    <a:lnTo>
                      <a:pt x="45206" y="349"/>
                    </a:lnTo>
                    <a:cubicBezTo>
                      <a:pt x="44741" y="117"/>
                      <a:pt x="44234" y="1"/>
                      <a:pt x="43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6"/>
              <p:cNvSpPr/>
              <p:nvPr/>
            </p:nvSpPr>
            <p:spPr>
              <a:xfrm>
                <a:off x="9125825" y="811350"/>
                <a:ext cx="150000" cy="2332400"/>
              </a:xfrm>
              <a:custGeom>
                <a:avLst/>
                <a:gdLst/>
                <a:ahLst/>
                <a:cxnLst/>
                <a:rect l="l" t="t" r="r" b="b"/>
                <a:pathLst>
                  <a:path w="6000" h="93296" extrusionOk="0">
                    <a:moveTo>
                      <a:pt x="423" y="1"/>
                    </a:moveTo>
                    <a:cubicBezTo>
                      <a:pt x="169" y="423"/>
                      <a:pt x="0" y="930"/>
                      <a:pt x="0" y="1480"/>
                    </a:cubicBezTo>
                    <a:lnTo>
                      <a:pt x="0" y="89778"/>
                    </a:lnTo>
                    <a:cubicBezTo>
                      <a:pt x="43" y="90834"/>
                      <a:pt x="592" y="91764"/>
                      <a:pt x="1479" y="92355"/>
                    </a:cubicBezTo>
                    <a:lnTo>
                      <a:pt x="2493" y="92947"/>
                    </a:lnTo>
                    <a:cubicBezTo>
                      <a:pt x="2958" y="93179"/>
                      <a:pt x="3465" y="93295"/>
                      <a:pt x="3972" y="93295"/>
                    </a:cubicBezTo>
                    <a:cubicBezTo>
                      <a:pt x="4479" y="93295"/>
                      <a:pt x="4986" y="93179"/>
                      <a:pt x="5450" y="92947"/>
                    </a:cubicBezTo>
                    <a:lnTo>
                      <a:pt x="5999" y="92651"/>
                    </a:lnTo>
                    <a:lnTo>
                      <a:pt x="5957" y="3170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6"/>
              <p:cNvSpPr/>
              <p:nvPr/>
            </p:nvSpPr>
            <p:spPr>
              <a:xfrm>
                <a:off x="9225100" y="246625"/>
                <a:ext cx="1093200" cy="2893325"/>
              </a:xfrm>
              <a:custGeom>
                <a:avLst/>
                <a:gdLst/>
                <a:ahLst/>
                <a:cxnLst/>
                <a:rect l="l" t="t" r="r" b="b"/>
                <a:pathLst>
                  <a:path w="43728" h="115733" extrusionOk="0">
                    <a:moveTo>
                      <a:pt x="42901" y="0"/>
                    </a:moveTo>
                    <a:cubicBezTo>
                      <a:pt x="42703" y="0"/>
                      <a:pt x="42481" y="64"/>
                      <a:pt x="42248" y="199"/>
                    </a:cubicBezTo>
                    <a:lnTo>
                      <a:pt x="1479" y="23731"/>
                    </a:lnTo>
                    <a:cubicBezTo>
                      <a:pt x="634" y="24322"/>
                      <a:pt x="43" y="25252"/>
                      <a:pt x="1" y="26308"/>
                    </a:cubicBezTo>
                    <a:lnTo>
                      <a:pt x="1" y="114648"/>
                    </a:lnTo>
                    <a:cubicBezTo>
                      <a:pt x="1" y="115341"/>
                      <a:pt x="344" y="115733"/>
                      <a:pt x="832" y="115733"/>
                    </a:cubicBezTo>
                    <a:cubicBezTo>
                      <a:pt x="1028" y="115733"/>
                      <a:pt x="1249" y="115669"/>
                      <a:pt x="1479" y="115536"/>
                    </a:cubicBezTo>
                    <a:lnTo>
                      <a:pt x="42248" y="92003"/>
                    </a:lnTo>
                    <a:cubicBezTo>
                      <a:pt x="43093" y="91412"/>
                      <a:pt x="43685" y="90483"/>
                      <a:pt x="43727" y="89426"/>
                    </a:cubicBezTo>
                    <a:lnTo>
                      <a:pt x="43727" y="1044"/>
                    </a:lnTo>
                    <a:cubicBezTo>
                      <a:pt x="43727" y="383"/>
                      <a:pt x="43386" y="0"/>
                      <a:pt x="429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6"/>
              <p:cNvSpPr/>
              <p:nvPr/>
            </p:nvSpPr>
            <p:spPr>
              <a:xfrm>
                <a:off x="9274750" y="502600"/>
                <a:ext cx="993900" cy="2381400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95256" extrusionOk="0">
                    <a:moveTo>
                      <a:pt x="39069" y="1"/>
                    </a:moveTo>
                    <a:cubicBezTo>
                      <a:pt x="38897" y="1"/>
                      <a:pt x="38700" y="59"/>
                      <a:pt x="38488" y="184"/>
                    </a:cubicBezTo>
                    <a:lnTo>
                      <a:pt x="1310" y="21646"/>
                    </a:lnTo>
                    <a:cubicBezTo>
                      <a:pt x="549" y="22153"/>
                      <a:pt x="85" y="22955"/>
                      <a:pt x="0" y="23842"/>
                    </a:cubicBezTo>
                    <a:lnTo>
                      <a:pt x="0" y="94354"/>
                    </a:lnTo>
                    <a:cubicBezTo>
                      <a:pt x="0" y="94921"/>
                      <a:pt x="294" y="95255"/>
                      <a:pt x="720" y="95255"/>
                    </a:cubicBezTo>
                    <a:cubicBezTo>
                      <a:pt x="898" y="95255"/>
                      <a:pt x="1098" y="95197"/>
                      <a:pt x="1310" y="95073"/>
                    </a:cubicBezTo>
                    <a:lnTo>
                      <a:pt x="38488" y="73611"/>
                    </a:lnTo>
                    <a:cubicBezTo>
                      <a:pt x="39249" y="73104"/>
                      <a:pt x="39713" y="72301"/>
                      <a:pt x="39755" y="71414"/>
                    </a:cubicBezTo>
                    <a:lnTo>
                      <a:pt x="39755" y="902"/>
                    </a:lnTo>
                    <a:cubicBezTo>
                      <a:pt x="39755" y="336"/>
                      <a:pt x="39482" y="1"/>
                      <a:pt x="390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6"/>
              <p:cNvSpPr/>
              <p:nvPr/>
            </p:nvSpPr>
            <p:spPr>
              <a:xfrm>
                <a:off x="9746875" y="600225"/>
                <a:ext cx="49650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555" extrusionOk="0">
                    <a:moveTo>
                      <a:pt x="1407" y="0"/>
                    </a:moveTo>
                    <a:cubicBezTo>
                      <a:pt x="1274" y="0"/>
                      <a:pt x="1126" y="40"/>
                      <a:pt x="972" y="123"/>
                    </a:cubicBezTo>
                    <a:cubicBezTo>
                      <a:pt x="380" y="503"/>
                      <a:pt x="42" y="1137"/>
                      <a:pt x="0" y="1855"/>
                    </a:cubicBezTo>
                    <a:cubicBezTo>
                      <a:pt x="0" y="2298"/>
                      <a:pt x="226" y="2555"/>
                      <a:pt x="536" y="2555"/>
                    </a:cubicBezTo>
                    <a:cubicBezTo>
                      <a:pt x="669" y="2555"/>
                      <a:pt x="819" y="2507"/>
                      <a:pt x="972" y="2405"/>
                    </a:cubicBezTo>
                    <a:cubicBezTo>
                      <a:pt x="1563" y="2024"/>
                      <a:pt x="1943" y="1391"/>
                      <a:pt x="1986" y="715"/>
                    </a:cubicBezTo>
                    <a:cubicBezTo>
                      <a:pt x="1986" y="259"/>
                      <a:pt x="1746" y="0"/>
                      <a:pt x="14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6"/>
              <p:cNvSpPr/>
              <p:nvPr/>
            </p:nvSpPr>
            <p:spPr>
              <a:xfrm>
                <a:off x="9684550" y="614475"/>
                <a:ext cx="220775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5908" extrusionOk="0">
                    <a:moveTo>
                      <a:pt x="8536" y="1"/>
                    </a:moveTo>
                    <a:cubicBezTo>
                      <a:pt x="8450" y="1"/>
                      <a:pt x="8349" y="34"/>
                      <a:pt x="8239" y="102"/>
                    </a:cubicBezTo>
                    <a:cubicBezTo>
                      <a:pt x="6211" y="1243"/>
                      <a:pt x="2620" y="3398"/>
                      <a:pt x="634" y="4538"/>
                    </a:cubicBezTo>
                    <a:cubicBezTo>
                      <a:pt x="254" y="4707"/>
                      <a:pt x="0" y="5088"/>
                      <a:pt x="0" y="5510"/>
                    </a:cubicBezTo>
                    <a:cubicBezTo>
                      <a:pt x="0" y="5766"/>
                      <a:pt x="116" y="5908"/>
                      <a:pt x="294" y="5908"/>
                    </a:cubicBezTo>
                    <a:cubicBezTo>
                      <a:pt x="381" y="5908"/>
                      <a:pt x="482" y="5875"/>
                      <a:pt x="592" y="5806"/>
                    </a:cubicBezTo>
                    <a:lnTo>
                      <a:pt x="8239" y="1412"/>
                    </a:lnTo>
                    <a:cubicBezTo>
                      <a:pt x="8577" y="1201"/>
                      <a:pt x="8788" y="821"/>
                      <a:pt x="8830" y="398"/>
                    </a:cubicBezTo>
                    <a:cubicBezTo>
                      <a:pt x="8830" y="142"/>
                      <a:pt x="8715" y="1"/>
                      <a:pt x="85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6"/>
              <p:cNvSpPr/>
              <p:nvPr/>
            </p:nvSpPr>
            <p:spPr>
              <a:xfrm>
                <a:off x="9638075" y="753550"/>
                <a:ext cx="27475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435" extrusionOk="0">
                    <a:moveTo>
                      <a:pt x="793" y="0"/>
                    </a:moveTo>
                    <a:cubicBezTo>
                      <a:pt x="719" y="0"/>
                      <a:pt x="636" y="25"/>
                      <a:pt x="550" y="74"/>
                    </a:cubicBezTo>
                    <a:cubicBezTo>
                      <a:pt x="212" y="285"/>
                      <a:pt x="0" y="623"/>
                      <a:pt x="0" y="1046"/>
                    </a:cubicBezTo>
                    <a:cubicBezTo>
                      <a:pt x="0" y="1281"/>
                      <a:pt x="124" y="1434"/>
                      <a:pt x="298" y="1434"/>
                    </a:cubicBezTo>
                    <a:cubicBezTo>
                      <a:pt x="374" y="1434"/>
                      <a:pt x="460" y="1405"/>
                      <a:pt x="550" y="1341"/>
                    </a:cubicBezTo>
                    <a:cubicBezTo>
                      <a:pt x="888" y="1130"/>
                      <a:pt x="1099" y="792"/>
                      <a:pt x="1099" y="412"/>
                    </a:cubicBezTo>
                    <a:cubicBezTo>
                      <a:pt x="1099" y="143"/>
                      <a:pt x="972" y="0"/>
                      <a:pt x="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6"/>
              <p:cNvSpPr/>
              <p:nvPr/>
            </p:nvSpPr>
            <p:spPr>
              <a:xfrm>
                <a:off x="9721525" y="2661350"/>
                <a:ext cx="99300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5151" extrusionOk="0">
                    <a:moveTo>
                      <a:pt x="2877" y="0"/>
                    </a:moveTo>
                    <a:cubicBezTo>
                      <a:pt x="2609" y="0"/>
                      <a:pt x="2306" y="88"/>
                      <a:pt x="1986" y="273"/>
                    </a:cubicBezTo>
                    <a:cubicBezTo>
                      <a:pt x="845" y="1033"/>
                      <a:pt x="85" y="2343"/>
                      <a:pt x="0" y="3737"/>
                    </a:cubicBezTo>
                    <a:cubicBezTo>
                      <a:pt x="0" y="4635"/>
                      <a:pt x="445" y="5151"/>
                      <a:pt x="1094" y="5151"/>
                    </a:cubicBezTo>
                    <a:cubicBezTo>
                      <a:pt x="1362" y="5151"/>
                      <a:pt x="1665" y="5063"/>
                      <a:pt x="1986" y="4878"/>
                    </a:cubicBezTo>
                    <a:cubicBezTo>
                      <a:pt x="3169" y="4118"/>
                      <a:pt x="3929" y="2808"/>
                      <a:pt x="3971" y="1414"/>
                    </a:cubicBezTo>
                    <a:cubicBezTo>
                      <a:pt x="3971" y="516"/>
                      <a:pt x="3527" y="0"/>
                      <a:pt x="28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6"/>
              <p:cNvSpPr/>
              <p:nvPr/>
            </p:nvSpPr>
            <p:spPr>
              <a:xfrm>
                <a:off x="9360300" y="1117850"/>
                <a:ext cx="116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192" extrusionOk="0">
                    <a:moveTo>
                      <a:pt x="353" y="0"/>
                    </a:moveTo>
                    <a:cubicBezTo>
                      <a:pt x="324" y="0"/>
                      <a:pt x="291" y="10"/>
                      <a:pt x="254" y="35"/>
                    </a:cubicBezTo>
                    <a:lnTo>
                      <a:pt x="212" y="35"/>
                    </a:lnTo>
                    <a:cubicBezTo>
                      <a:pt x="85" y="120"/>
                      <a:pt x="0" y="246"/>
                      <a:pt x="0" y="415"/>
                    </a:cubicBezTo>
                    <a:lnTo>
                      <a:pt x="0" y="1049"/>
                    </a:lnTo>
                    <a:cubicBezTo>
                      <a:pt x="0" y="1144"/>
                      <a:pt x="48" y="1192"/>
                      <a:pt x="125" y="1192"/>
                    </a:cubicBezTo>
                    <a:cubicBezTo>
                      <a:pt x="151" y="1192"/>
                      <a:pt x="180" y="1186"/>
                      <a:pt x="212" y="1176"/>
                    </a:cubicBezTo>
                    <a:lnTo>
                      <a:pt x="254" y="1134"/>
                    </a:lnTo>
                    <a:cubicBezTo>
                      <a:pt x="381" y="1049"/>
                      <a:pt x="465" y="922"/>
                      <a:pt x="465" y="753"/>
                    </a:cubicBezTo>
                    <a:lnTo>
                      <a:pt x="465" y="120"/>
                    </a:lnTo>
                    <a:cubicBezTo>
                      <a:pt x="465" y="60"/>
                      <a:pt x="423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6"/>
              <p:cNvSpPr/>
              <p:nvPr/>
            </p:nvSpPr>
            <p:spPr>
              <a:xfrm>
                <a:off x="9384600" y="1092975"/>
                <a:ext cx="1162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24" extrusionOk="0">
                    <a:moveTo>
                      <a:pt x="340" y="0"/>
                    </a:moveTo>
                    <a:cubicBezTo>
                      <a:pt x="314" y="0"/>
                      <a:pt x="285" y="6"/>
                      <a:pt x="253" y="16"/>
                    </a:cubicBezTo>
                    <a:lnTo>
                      <a:pt x="211" y="58"/>
                    </a:lnTo>
                    <a:cubicBezTo>
                      <a:pt x="84" y="143"/>
                      <a:pt x="0" y="270"/>
                      <a:pt x="0" y="439"/>
                    </a:cubicBezTo>
                    <a:lnTo>
                      <a:pt x="0" y="1495"/>
                    </a:lnTo>
                    <a:cubicBezTo>
                      <a:pt x="0" y="1577"/>
                      <a:pt x="35" y="1623"/>
                      <a:pt x="94" y="1623"/>
                    </a:cubicBezTo>
                    <a:cubicBezTo>
                      <a:pt x="127" y="1623"/>
                      <a:pt x="166" y="1609"/>
                      <a:pt x="211" y="1579"/>
                    </a:cubicBezTo>
                    <a:lnTo>
                      <a:pt x="253" y="1579"/>
                    </a:lnTo>
                    <a:cubicBezTo>
                      <a:pt x="380" y="1495"/>
                      <a:pt x="465" y="1368"/>
                      <a:pt x="465" y="1199"/>
                    </a:cubicBezTo>
                    <a:lnTo>
                      <a:pt x="465" y="143"/>
                    </a:lnTo>
                    <a:cubicBezTo>
                      <a:pt x="465" y="48"/>
                      <a:pt x="417" y="0"/>
                      <a:pt x="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6"/>
              <p:cNvSpPr/>
              <p:nvPr/>
            </p:nvSpPr>
            <p:spPr>
              <a:xfrm>
                <a:off x="9408875" y="1066575"/>
                <a:ext cx="116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2129" extrusionOk="0">
                    <a:moveTo>
                      <a:pt x="341" y="0"/>
                    </a:moveTo>
                    <a:cubicBezTo>
                      <a:pt x="315" y="0"/>
                      <a:pt x="286" y="5"/>
                      <a:pt x="254" y="16"/>
                    </a:cubicBezTo>
                    <a:lnTo>
                      <a:pt x="212" y="58"/>
                    </a:lnTo>
                    <a:cubicBezTo>
                      <a:pt x="85" y="143"/>
                      <a:pt x="1" y="269"/>
                      <a:pt x="1" y="438"/>
                    </a:cubicBezTo>
                    <a:lnTo>
                      <a:pt x="1" y="1959"/>
                    </a:lnTo>
                    <a:cubicBezTo>
                      <a:pt x="1" y="2072"/>
                      <a:pt x="38" y="2128"/>
                      <a:pt x="101" y="2128"/>
                    </a:cubicBezTo>
                    <a:cubicBezTo>
                      <a:pt x="132" y="2128"/>
                      <a:pt x="170" y="2114"/>
                      <a:pt x="212" y="2086"/>
                    </a:cubicBezTo>
                    <a:lnTo>
                      <a:pt x="254" y="2044"/>
                    </a:lnTo>
                    <a:cubicBezTo>
                      <a:pt x="381" y="1959"/>
                      <a:pt x="465" y="1833"/>
                      <a:pt x="465" y="1706"/>
                    </a:cubicBezTo>
                    <a:lnTo>
                      <a:pt x="465" y="143"/>
                    </a:lnTo>
                    <a:cubicBezTo>
                      <a:pt x="465" y="48"/>
                      <a:pt x="418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6"/>
              <p:cNvSpPr/>
              <p:nvPr/>
            </p:nvSpPr>
            <p:spPr>
              <a:xfrm>
                <a:off x="9432125" y="1025375"/>
                <a:ext cx="1270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219" extrusionOk="0">
                    <a:moveTo>
                      <a:pt x="382" y="0"/>
                    </a:moveTo>
                    <a:cubicBezTo>
                      <a:pt x="357" y="0"/>
                      <a:pt x="328" y="6"/>
                      <a:pt x="296" y="16"/>
                    </a:cubicBezTo>
                    <a:lnTo>
                      <a:pt x="211" y="59"/>
                    </a:lnTo>
                    <a:cubicBezTo>
                      <a:pt x="85" y="143"/>
                      <a:pt x="42" y="270"/>
                      <a:pt x="0" y="439"/>
                    </a:cubicBezTo>
                    <a:lnTo>
                      <a:pt x="0" y="3058"/>
                    </a:lnTo>
                    <a:cubicBezTo>
                      <a:pt x="0" y="3150"/>
                      <a:pt x="66" y="3219"/>
                      <a:pt x="134" y="3219"/>
                    </a:cubicBezTo>
                    <a:cubicBezTo>
                      <a:pt x="161" y="3219"/>
                      <a:pt x="188" y="3209"/>
                      <a:pt x="211" y="3185"/>
                    </a:cubicBezTo>
                    <a:lnTo>
                      <a:pt x="296" y="3143"/>
                    </a:lnTo>
                    <a:cubicBezTo>
                      <a:pt x="423" y="3058"/>
                      <a:pt x="507" y="2931"/>
                      <a:pt x="507" y="2805"/>
                    </a:cubicBezTo>
                    <a:lnTo>
                      <a:pt x="507" y="143"/>
                    </a:lnTo>
                    <a:cubicBezTo>
                      <a:pt x="507" y="48"/>
                      <a:pt x="460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6"/>
              <p:cNvSpPr/>
              <p:nvPr/>
            </p:nvSpPr>
            <p:spPr>
              <a:xfrm>
                <a:off x="9468025" y="1006750"/>
                <a:ext cx="49675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2663" extrusionOk="0">
                    <a:moveTo>
                      <a:pt x="1226" y="677"/>
                    </a:moveTo>
                    <a:lnTo>
                      <a:pt x="1226" y="1649"/>
                    </a:lnTo>
                    <a:lnTo>
                      <a:pt x="423" y="2113"/>
                    </a:lnTo>
                    <a:lnTo>
                      <a:pt x="1226" y="677"/>
                    </a:lnTo>
                    <a:close/>
                    <a:moveTo>
                      <a:pt x="1564" y="1"/>
                    </a:moveTo>
                    <a:cubicBezTo>
                      <a:pt x="1564" y="1"/>
                      <a:pt x="1522" y="1"/>
                      <a:pt x="1479" y="43"/>
                    </a:cubicBezTo>
                    <a:lnTo>
                      <a:pt x="1310" y="128"/>
                    </a:lnTo>
                    <a:cubicBezTo>
                      <a:pt x="1310" y="128"/>
                      <a:pt x="1268" y="128"/>
                      <a:pt x="1268" y="170"/>
                    </a:cubicBezTo>
                    <a:cubicBezTo>
                      <a:pt x="1226" y="212"/>
                      <a:pt x="1226" y="212"/>
                      <a:pt x="1184" y="254"/>
                    </a:cubicBezTo>
                    <a:lnTo>
                      <a:pt x="43" y="2325"/>
                    </a:lnTo>
                    <a:cubicBezTo>
                      <a:pt x="43" y="2325"/>
                      <a:pt x="1" y="2367"/>
                      <a:pt x="1" y="2409"/>
                    </a:cubicBezTo>
                    <a:cubicBezTo>
                      <a:pt x="1" y="2409"/>
                      <a:pt x="1" y="2451"/>
                      <a:pt x="1" y="2493"/>
                    </a:cubicBezTo>
                    <a:lnTo>
                      <a:pt x="1" y="2620"/>
                    </a:lnTo>
                    <a:cubicBezTo>
                      <a:pt x="1" y="2662"/>
                      <a:pt x="43" y="2662"/>
                      <a:pt x="85" y="2662"/>
                    </a:cubicBezTo>
                    <a:lnTo>
                      <a:pt x="1141" y="2029"/>
                    </a:lnTo>
                    <a:lnTo>
                      <a:pt x="1141" y="2409"/>
                    </a:lnTo>
                    <a:cubicBezTo>
                      <a:pt x="1141" y="2451"/>
                      <a:pt x="1184" y="2493"/>
                      <a:pt x="1184" y="2493"/>
                    </a:cubicBezTo>
                    <a:cubicBezTo>
                      <a:pt x="1226" y="2493"/>
                      <a:pt x="1226" y="2493"/>
                      <a:pt x="1310" y="2451"/>
                    </a:cubicBezTo>
                    <a:lnTo>
                      <a:pt x="1479" y="2367"/>
                    </a:lnTo>
                    <a:cubicBezTo>
                      <a:pt x="1522" y="2325"/>
                      <a:pt x="1564" y="2325"/>
                      <a:pt x="1564" y="2282"/>
                    </a:cubicBezTo>
                    <a:cubicBezTo>
                      <a:pt x="1606" y="2240"/>
                      <a:pt x="1606" y="2198"/>
                      <a:pt x="1606" y="2156"/>
                    </a:cubicBezTo>
                    <a:lnTo>
                      <a:pt x="1606" y="1775"/>
                    </a:lnTo>
                    <a:lnTo>
                      <a:pt x="1859" y="1649"/>
                    </a:lnTo>
                    <a:cubicBezTo>
                      <a:pt x="1902" y="1606"/>
                      <a:pt x="1902" y="1606"/>
                      <a:pt x="1944" y="1564"/>
                    </a:cubicBezTo>
                    <a:cubicBezTo>
                      <a:pt x="1944" y="1522"/>
                      <a:pt x="1986" y="1480"/>
                      <a:pt x="1986" y="1437"/>
                    </a:cubicBezTo>
                    <a:lnTo>
                      <a:pt x="1986" y="1353"/>
                    </a:lnTo>
                    <a:cubicBezTo>
                      <a:pt x="1986" y="1311"/>
                      <a:pt x="1944" y="1268"/>
                      <a:pt x="1944" y="1268"/>
                    </a:cubicBezTo>
                    <a:cubicBezTo>
                      <a:pt x="1902" y="1268"/>
                      <a:pt x="1902" y="1311"/>
                      <a:pt x="1859" y="1311"/>
                    </a:cubicBezTo>
                    <a:lnTo>
                      <a:pt x="1606" y="1437"/>
                    </a:lnTo>
                    <a:lnTo>
                      <a:pt x="1606" y="85"/>
                    </a:lnTo>
                    <a:cubicBezTo>
                      <a:pt x="1606" y="43"/>
                      <a:pt x="1606" y="1"/>
                      <a:pt x="1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6"/>
              <p:cNvSpPr/>
              <p:nvPr/>
            </p:nvSpPr>
            <p:spPr>
              <a:xfrm>
                <a:off x="9521900" y="972950"/>
                <a:ext cx="53875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2915" extrusionOk="0">
                    <a:moveTo>
                      <a:pt x="1986" y="1"/>
                    </a:moveTo>
                    <a:cubicBezTo>
                      <a:pt x="1859" y="1"/>
                      <a:pt x="1775" y="1"/>
                      <a:pt x="1648" y="43"/>
                    </a:cubicBezTo>
                    <a:cubicBezTo>
                      <a:pt x="1521" y="85"/>
                      <a:pt x="1352" y="170"/>
                      <a:pt x="1225" y="254"/>
                    </a:cubicBezTo>
                    <a:cubicBezTo>
                      <a:pt x="845" y="466"/>
                      <a:pt x="549" y="761"/>
                      <a:pt x="338" y="1099"/>
                    </a:cubicBezTo>
                    <a:cubicBezTo>
                      <a:pt x="127" y="1395"/>
                      <a:pt x="0" y="1775"/>
                      <a:pt x="0" y="2156"/>
                    </a:cubicBezTo>
                    <a:cubicBezTo>
                      <a:pt x="0" y="2536"/>
                      <a:pt x="127" y="2789"/>
                      <a:pt x="338" y="2874"/>
                    </a:cubicBezTo>
                    <a:cubicBezTo>
                      <a:pt x="432" y="2901"/>
                      <a:pt x="530" y="2915"/>
                      <a:pt x="629" y="2915"/>
                    </a:cubicBezTo>
                    <a:cubicBezTo>
                      <a:pt x="844" y="2915"/>
                      <a:pt x="1066" y="2849"/>
                      <a:pt x="1268" y="2705"/>
                    </a:cubicBezTo>
                    <a:cubicBezTo>
                      <a:pt x="1606" y="2536"/>
                      <a:pt x="1859" y="2282"/>
                      <a:pt x="2113" y="1987"/>
                    </a:cubicBezTo>
                    <a:cubicBezTo>
                      <a:pt x="2155" y="1987"/>
                      <a:pt x="2155" y="1944"/>
                      <a:pt x="2155" y="1944"/>
                    </a:cubicBezTo>
                    <a:cubicBezTo>
                      <a:pt x="2155" y="1902"/>
                      <a:pt x="2155" y="1860"/>
                      <a:pt x="2155" y="1860"/>
                    </a:cubicBezTo>
                    <a:lnTo>
                      <a:pt x="2155" y="930"/>
                    </a:lnTo>
                    <a:cubicBezTo>
                      <a:pt x="2155" y="888"/>
                      <a:pt x="2155" y="888"/>
                      <a:pt x="2113" y="846"/>
                    </a:cubicBezTo>
                    <a:cubicBezTo>
                      <a:pt x="2113" y="832"/>
                      <a:pt x="2108" y="827"/>
                      <a:pt x="2100" y="827"/>
                    </a:cubicBezTo>
                    <a:cubicBezTo>
                      <a:pt x="2084" y="827"/>
                      <a:pt x="2056" y="846"/>
                      <a:pt x="2028" y="846"/>
                    </a:cubicBezTo>
                    <a:lnTo>
                      <a:pt x="1310" y="1268"/>
                    </a:lnTo>
                    <a:cubicBezTo>
                      <a:pt x="1268" y="1311"/>
                      <a:pt x="1225" y="1311"/>
                      <a:pt x="1225" y="1353"/>
                    </a:cubicBezTo>
                    <a:cubicBezTo>
                      <a:pt x="1183" y="1395"/>
                      <a:pt x="1183" y="1437"/>
                      <a:pt x="1183" y="1480"/>
                    </a:cubicBezTo>
                    <a:lnTo>
                      <a:pt x="1183" y="1522"/>
                    </a:lnTo>
                    <a:cubicBezTo>
                      <a:pt x="1183" y="1564"/>
                      <a:pt x="1183" y="1564"/>
                      <a:pt x="1225" y="1564"/>
                    </a:cubicBezTo>
                    <a:cubicBezTo>
                      <a:pt x="1225" y="1585"/>
                      <a:pt x="1236" y="1596"/>
                      <a:pt x="1252" y="1596"/>
                    </a:cubicBezTo>
                    <a:cubicBezTo>
                      <a:pt x="1268" y="1596"/>
                      <a:pt x="1289" y="1585"/>
                      <a:pt x="1310" y="1564"/>
                    </a:cubicBezTo>
                    <a:lnTo>
                      <a:pt x="1732" y="1311"/>
                    </a:lnTo>
                    <a:lnTo>
                      <a:pt x="1732" y="1944"/>
                    </a:lnTo>
                    <a:cubicBezTo>
                      <a:pt x="1690" y="2029"/>
                      <a:pt x="1606" y="2071"/>
                      <a:pt x="1521" y="2156"/>
                    </a:cubicBezTo>
                    <a:cubicBezTo>
                      <a:pt x="1479" y="2198"/>
                      <a:pt x="1352" y="2282"/>
                      <a:pt x="1268" y="2325"/>
                    </a:cubicBezTo>
                    <a:cubicBezTo>
                      <a:pt x="1141" y="2420"/>
                      <a:pt x="990" y="2467"/>
                      <a:pt x="834" y="2467"/>
                    </a:cubicBezTo>
                    <a:cubicBezTo>
                      <a:pt x="782" y="2467"/>
                      <a:pt x="729" y="2462"/>
                      <a:pt x="676" y="2451"/>
                    </a:cubicBezTo>
                    <a:cubicBezTo>
                      <a:pt x="549" y="2409"/>
                      <a:pt x="465" y="2198"/>
                      <a:pt x="465" y="1902"/>
                    </a:cubicBezTo>
                    <a:cubicBezTo>
                      <a:pt x="465" y="1606"/>
                      <a:pt x="549" y="1353"/>
                      <a:pt x="676" y="1099"/>
                    </a:cubicBezTo>
                    <a:cubicBezTo>
                      <a:pt x="845" y="888"/>
                      <a:pt x="1056" y="677"/>
                      <a:pt x="1310" y="550"/>
                    </a:cubicBezTo>
                    <a:cubicBezTo>
                      <a:pt x="1479" y="423"/>
                      <a:pt x="1648" y="381"/>
                      <a:pt x="1817" y="339"/>
                    </a:cubicBezTo>
                    <a:lnTo>
                      <a:pt x="1859" y="339"/>
                    </a:lnTo>
                    <a:cubicBezTo>
                      <a:pt x="1901" y="339"/>
                      <a:pt x="1901" y="297"/>
                      <a:pt x="1901" y="297"/>
                    </a:cubicBezTo>
                    <a:lnTo>
                      <a:pt x="2028" y="85"/>
                    </a:lnTo>
                    <a:cubicBezTo>
                      <a:pt x="2028" y="43"/>
                      <a:pt x="2028" y="43"/>
                      <a:pt x="2028" y="43"/>
                    </a:cubicBezTo>
                    <a:cubicBezTo>
                      <a:pt x="2028" y="1"/>
                      <a:pt x="1986" y="1"/>
                      <a:pt x="19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6"/>
              <p:cNvSpPr/>
              <p:nvPr/>
            </p:nvSpPr>
            <p:spPr>
              <a:xfrm>
                <a:off x="9750025" y="856375"/>
                <a:ext cx="41225" cy="6632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653" extrusionOk="0">
                    <a:moveTo>
                      <a:pt x="1529" y="0"/>
                    </a:moveTo>
                    <a:cubicBezTo>
                      <a:pt x="1502" y="0"/>
                      <a:pt x="1471" y="5"/>
                      <a:pt x="1437" y="17"/>
                    </a:cubicBezTo>
                    <a:lnTo>
                      <a:pt x="170" y="735"/>
                    </a:lnTo>
                    <a:cubicBezTo>
                      <a:pt x="85" y="819"/>
                      <a:pt x="1" y="946"/>
                      <a:pt x="1" y="1073"/>
                    </a:cubicBezTo>
                    <a:lnTo>
                      <a:pt x="1" y="2552"/>
                    </a:lnTo>
                    <a:cubicBezTo>
                      <a:pt x="1" y="2613"/>
                      <a:pt x="46" y="2653"/>
                      <a:pt x="103" y="2653"/>
                    </a:cubicBezTo>
                    <a:cubicBezTo>
                      <a:pt x="124" y="2653"/>
                      <a:pt x="147" y="2647"/>
                      <a:pt x="170" y="2636"/>
                    </a:cubicBezTo>
                    <a:lnTo>
                      <a:pt x="1437" y="1876"/>
                    </a:lnTo>
                    <a:cubicBezTo>
                      <a:pt x="1564" y="1833"/>
                      <a:pt x="1606" y="1707"/>
                      <a:pt x="1648" y="1580"/>
                    </a:cubicBezTo>
                    <a:lnTo>
                      <a:pt x="1648" y="101"/>
                    </a:lnTo>
                    <a:cubicBezTo>
                      <a:pt x="1648" y="39"/>
                      <a:pt x="1603" y="0"/>
                      <a:pt x="15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6"/>
              <p:cNvSpPr/>
              <p:nvPr/>
            </p:nvSpPr>
            <p:spPr>
              <a:xfrm>
                <a:off x="9758475" y="841550"/>
                <a:ext cx="24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1" extrusionOk="0">
                    <a:moveTo>
                      <a:pt x="613" y="0"/>
                    </a:moveTo>
                    <a:cubicBezTo>
                      <a:pt x="550" y="0"/>
                      <a:pt x="486" y="19"/>
                      <a:pt x="423" y="60"/>
                    </a:cubicBezTo>
                    <a:cubicBezTo>
                      <a:pt x="170" y="229"/>
                      <a:pt x="1" y="525"/>
                      <a:pt x="1" y="821"/>
                    </a:cubicBezTo>
                    <a:lnTo>
                      <a:pt x="1" y="1370"/>
                    </a:lnTo>
                    <a:lnTo>
                      <a:pt x="212" y="1370"/>
                    </a:lnTo>
                    <a:lnTo>
                      <a:pt x="212" y="821"/>
                    </a:lnTo>
                    <a:cubicBezTo>
                      <a:pt x="212" y="567"/>
                      <a:pt x="339" y="356"/>
                      <a:pt x="550" y="229"/>
                    </a:cubicBezTo>
                    <a:cubicBezTo>
                      <a:pt x="578" y="229"/>
                      <a:pt x="606" y="211"/>
                      <a:pt x="647" y="211"/>
                    </a:cubicBezTo>
                    <a:cubicBezTo>
                      <a:pt x="667" y="211"/>
                      <a:pt x="691" y="215"/>
                      <a:pt x="719" y="229"/>
                    </a:cubicBezTo>
                    <a:cubicBezTo>
                      <a:pt x="761" y="272"/>
                      <a:pt x="761" y="314"/>
                      <a:pt x="761" y="398"/>
                    </a:cubicBezTo>
                    <a:lnTo>
                      <a:pt x="761" y="905"/>
                    </a:lnTo>
                    <a:lnTo>
                      <a:pt x="972" y="905"/>
                    </a:lnTo>
                    <a:lnTo>
                      <a:pt x="972" y="398"/>
                    </a:lnTo>
                    <a:cubicBezTo>
                      <a:pt x="972" y="175"/>
                      <a:pt x="804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6"/>
              <p:cNvSpPr/>
              <p:nvPr/>
            </p:nvSpPr>
            <p:spPr>
              <a:xfrm>
                <a:off x="10097525" y="617375"/>
                <a:ext cx="95075" cy="10107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4043" extrusionOk="0">
                    <a:moveTo>
                      <a:pt x="3549" y="240"/>
                    </a:moveTo>
                    <a:cubicBezTo>
                      <a:pt x="3591" y="282"/>
                      <a:pt x="3591" y="324"/>
                      <a:pt x="3591" y="367"/>
                    </a:cubicBezTo>
                    <a:lnTo>
                      <a:pt x="3591" y="1592"/>
                    </a:lnTo>
                    <a:cubicBezTo>
                      <a:pt x="3591" y="1803"/>
                      <a:pt x="3465" y="2014"/>
                      <a:pt x="3253" y="2141"/>
                    </a:cubicBezTo>
                    <a:lnTo>
                      <a:pt x="423" y="3789"/>
                    </a:lnTo>
                    <a:cubicBezTo>
                      <a:pt x="381" y="3831"/>
                      <a:pt x="338" y="3831"/>
                      <a:pt x="254" y="3831"/>
                    </a:cubicBezTo>
                    <a:cubicBezTo>
                      <a:pt x="212" y="3789"/>
                      <a:pt x="212" y="3704"/>
                      <a:pt x="212" y="3662"/>
                    </a:cubicBezTo>
                    <a:lnTo>
                      <a:pt x="212" y="2479"/>
                    </a:lnTo>
                    <a:cubicBezTo>
                      <a:pt x="212" y="2226"/>
                      <a:pt x="338" y="2014"/>
                      <a:pt x="550" y="1888"/>
                    </a:cubicBezTo>
                    <a:lnTo>
                      <a:pt x="3380" y="282"/>
                    </a:lnTo>
                    <a:cubicBezTo>
                      <a:pt x="3422" y="240"/>
                      <a:pt x="3465" y="240"/>
                      <a:pt x="3507" y="240"/>
                    </a:cubicBezTo>
                    <a:close/>
                    <a:moveTo>
                      <a:pt x="3476" y="1"/>
                    </a:moveTo>
                    <a:cubicBezTo>
                      <a:pt x="3402" y="1"/>
                      <a:pt x="3328" y="21"/>
                      <a:pt x="3253" y="71"/>
                    </a:cubicBezTo>
                    <a:lnTo>
                      <a:pt x="423" y="1719"/>
                    </a:lnTo>
                    <a:cubicBezTo>
                      <a:pt x="169" y="1888"/>
                      <a:pt x="0" y="2141"/>
                      <a:pt x="0" y="2479"/>
                    </a:cubicBezTo>
                    <a:lnTo>
                      <a:pt x="0" y="3662"/>
                    </a:lnTo>
                    <a:cubicBezTo>
                      <a:pt x="0" y="3789"/>
                      <a:pt x="43" y="3915"/>
                      <a:pt x="169" y="4000"/>
                    </a:cubicBezTo>
                    <a:cubicBezTo>
                      <a:pt x="212" y="4000"/>
                      <a:pt x="254" y="4042"/>
                      <a:pt x="296" y="4042"/>
                    </a:cubicBezTo>
                    <a:cubicBezTo>
                      <a:pt x="381" y="4042"/>
                      <a:pt x="465" y="4000"/>
                      <a:pt x="550" y="3958"/>
                    </a:cubicBezTo>
                    <a:lnTo>
                      <a:pt x="3380" y="2310"/>
                    </a:lnTo>
                    <a:cubicBezTo>
                      <a:pt x="3634" y="2141"/>
                      <a:pt x="3803" y="1888"/>
                      <a:pt x="3803" y="1550"/>
                    </a:cubicBezTo>
                    <a:lnTo>
                      <a:pt x="3803" y="367"/>
                    </a:lnTo>
                    <a:cubicBezTo>
                      <a:pt x="3803" y="240"/>
                      <a:pt x="3760" y="113"/>
                      <a:pt x="3634" y="29"/>
                    </a:cubicBezTo>
                    <a:cubicBezTo>
                      <a:pt x="3581" y="11"/>
                      <a:pt x="3529" y="1"/>
                      <a:pt x="3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6"/>
              <p:cNvSpPr/>
              <p:nvPr/>
            </p:nvSpPr>
            <p:spPr>
              <a:xfrm>
                <a:off x="10105975" y="626525"/>
                <a:ext cx="792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3381" extrusionOk="0">
                    <a:moveTo>
                      <a:pt x="3084" y="1"/>
                    </a:moveTo>
                    <a:lnTo>
                      <a:pt x="254" y="1648"/>
                    </a:lnTo>
                    <a:cubicBezTo>
                      <a:pt x="85" y="1733"/>
                      <a:pt x="0" y="1902"/>
                      <a:pt x="0" y="2113"/>
                    </a:cubicBezTo>
                    <a:lnTo>
                      <a:pt x="0" y="3296"/>
                    </a:lnTo>
                    <a:cubicBezTo>
                      <a:pt x="0" y="3296"/>
                      <a:pt x="0" y="3338"/>
                      <a:pt x="0" y="3338"/>
                    </a:cubicBezTo>
                    <a:lnTo>
                      <a:pt x="43" y="3380"/>
                    </a:lnTo>
                    <a:lnTo>
                      <a:pt x="2873" y="1733"/>
                    </a:lnTo>
                    <a:cubicBezTo>
                      <a:pt x="3042" y="1606"/>
                      <a:pt x="3127" y="1437"/>
                      <a:pt x="3169" y="1268"/>
                    </a:cubicBezTo>
                    <a:lnTo>
                      <a:pt x="3169" y="43"/>
                    </a:lnTo>
                    <a:cubicBezTo>
                      <a:pt x="3169" y="43"/>
                      <a:pt x="3169" y="1"/>
                      <a:pt x="3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6"/>
              <p:cNvSpPr/>
              <p:nvPr/>
            </p:nvSpPr>
            <p:spPr>
              <a:xfrm>
                <a:off x="10191525" y="624925"/>
                <a:ext cx="952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248" extrusionOk="0">
                    <a:moveTo>
                      <a:pt x="256" y="0"/>
                    </a:moveTo>
                    <a:cubicBezTo>
                      <a:pt x="242" y="0"/>
                      <a:pt x="227" y="7"/>
                      <a:pt x="212" y="22"/>
                    </a:cubicBezTo>
                    <a:lnTo>
                      <a:pt x="0" y="107"/>
                    </a:lnTo>
                    <a:lnTo>
                      <a:pt x="0" y="1248"/>
                    </a:lnTo>
                    <a:lnTo>
                      <a:pt x="212" y="1121"/>
                    </a:lnTo>
                    <a:cubicBezTo>
                      <a:pt x="338" y="952"/>
                      <a:pt x="381" y="783"/>
                      <a:pt x="381" y="572"/>
                    </a:cubicBezTo>
                    <a:lnTo>
                      <a:pt x="381" y="360"/>
                    </a:lnTo>
                    <a:cubicBezTo>
                      <a:pt x="381" y="152"/>
                      <a:pt x="323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6"/>
              <p:cNvSpPr/>
              <p:nvPr/>
            </p:nvSpPr>
            <p:spPr>
              <a:xfrm>
                <a:off x="9520825" y="1214675"/>
                <a:ext cx="12467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7700" extrusionOk="0">
                    <a:moveTo>
                      <a:pt x="2929" y="1102"/>
                    </a:moveTo>
                    <a:cubicBezTo>
                      <a:pt x="3317" y="1102"/>
                      <a:pt x="3592" y="1411"/>
                      <a:pt x="3677" y="2119"/>
                    </a:cubicBezTo>
                    <a:cubicBezTo>
                      <a:pt x="3381" y="2711"/>
                      <a:pt x="2916" y="3260"/>
                      <a:pt x="2367" y="3640"/>
                    </a:cubicBezTo>
                    <a:cubicBezTo>
                      <a:pt x="2095" y="3791"/>
                      <a:pt x="1867" y="3866"/>
                      <a:pt x="1685" y="3866"/>
                    </a:cubicBezTo>
                    <a:cubicBezTo>
                      <a:pt x="1359" y="3866"/>
                      <a:pt x="1184" y="3622"/>
                      <a:pt x="1184" y="3133"/>
                    </a:cubicBezTo>
                    <a:cubicBezTo>
                      <a:pt x="1226" y="2373"/>
                      <a:pt x="1649" y="1697"/>
                      <a:pt x="2282" y="1316"/>
                    </a:cubicBezTo>
                    <a:cubicBezTo>
                      <a:pt x="2519" y="1177"/>
                      <a:pt x="2738" y="1102"/>
                      <a:pt x="2929" y="1102"/>
                    </a:cubicBezTo>
                    <a:close/>
                    <a:moveTo>
                      <a:pt x="3636" y="0"/>
                    </a:moveTo>
                    <a:cubicBezTo>
                      <a:pt x="3236" y="0"/>
                      <a:pt x="2771" y="156"/>
                      <a:pt x="2282" y="429"/>
                    </a:cubicBezTo>
                    <a:cubicBezTo>
                      <a:pt x="1057" y="1147"/>
                      <a:pt x="1" y="2542"/>
                      <a:pt x="1" y="3851"/>
                    </a:cubicBezTo>
                    <a:cubicBezTo>
                      <a:pt x="1" y="4675"/>
                      <a:pt x="315" y="5044"/>
                      <a:pt x="847" y="5044"/>
                    </a:cubicBezTo>
                    <a:cubicBezTo>
                      <a:pt x="1188" y="5044"/>
                      <a:pt x="1618" y="4892"/>
                      <a:pt x="2113" y="4612"/>
                    </a:cubicBezTo>
                    <a:cubicBezTo>
                      <a:pt x="2789" y="4147"/>
                      <a:pt x="3296" y="3598"/>
                      <a:pt x="3719" y="2922"/>
                    </a:cubicBezTo>
                    <a:lnTo>
                      <a:pt x="3719" y="2922"/>
                    </a:lnTo>
                    <a:cubicBezTo>
                      <a:pt x="3634" y="4696"/>
                      <a:pt x="2874" y="5752"/>
                      <a:pt x="1987" y="6302"/>
                    </a:cubicBezTo>
                    <a:cubicBezTo>
                      <a:pt x="1728" y="6445"/>
                      <a:pt x="1450" y="6530"/>
                      <a:pt x="1180" y="6530"/>
                    </a:cubicBezTo>
                    <a:cubicBezTo>
                      <a:pt x="1052" y="6530"/>
                      <a:pt x="926" y="6511"/>
                      <a:pt x="804" y="6471"/>
                    </a:cubicBezTo>
                    <a:lnTo>
                      <a:pt x="85" y="7611"/>
                    </a:lnTo>
                    <a:cubicBezTo>
                      <a:pt x="223" y="7666"/>
                      <a:pt x="388" y="7699"/>
                      <a:pt x="576" y="7699"/>
                    </a:cubicBezTo>
                    <a:cubicBezTo>
                      <a:pt x="966" y="7699"/>
                      <a:pt x="1459" y="7559"/>
                      <a:pt x="2029" y="7189"/>
                    </a:cubicBezTo>
                    <a:cubicBezTo>
                      <a:pt x="3846" y="6133"/>
                      <a:pt x="4986" y="4147"/>
                      <a:pt x="4944" y="2035"/>
                    </a:cubicBezTo>
                    <a:cubicBezTo>
                      <a:pt x="4944" y="585"/>
                      <a:pt x="4411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6"/>
              <p:cNvSpPr/>
              <p:nvPr/>
            </p:nvSpPr>
            <p:spPr>
              <a:xfrm>
                <a:off x="9676100" y="1193375"/>
                <a:ext cx="43325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287" extrusionOk="0">
                    <a:moveTo>
                      <a:pt x="1339" y="0"/>
                    </a:moveTo>
                    <a:cubicBezTo>
                      <a:pt x="1200" y="0"/>
                      <a:pt x="1031" y="48"/>
                      <a:pt x="845" y="141"/>
                    </a:cubicBezTo>
                    <a:cubicBezTo>
                      <a:pt x="381" y="394"/>
                      <a:pt x="43" y="901"/>
                      <a:pt x="0" y="1450"/>
                    </a:cubicBezTo>
                    <a:cubicBezTo>
                      <a:pt x="0" y="1716"/>
                      <a:pt x="151" y="1865"/>
                      <a:pt x="379" y="1865"/>
                    </a:cubicBezTo>
                    <a:cubicBezTo>
                      <a:pt x="513" y="1865"/>
                      <a:pt x="673" y="1813"/>
                      <a:pt x="845" y="1704"/>
                    </a:cubicBezTo>
                    <a:cubicBezTo>
                      <a:pt x="1352" y="1450"/>
                      <a:pt x="1648" y="985"/>
                      <a:pt x="1733" y="436"/>
                    </a:cubicBezTo>
                    <a:cubicBezTo>
                      <a:pt x="1733" y="142"/>
                      <a:pt x="1580" y="0"/>
                      <a:pt x="1339" y="0"/>
                    </a:cubicBezTo>
                    <a:close/>
                    <a:moveTo>
                      <a:pt x="1339" y="3422"/>
                    </a:moveTo>
                    <a:cubicBezTo>
                      <a:pt x="1200" y="3422"/>
                      <a:pt x="1031" y="3470"/>
                      <a:pt x="845" y="3563"/>
                    </a:cubicBezTo>
                    <a:cubicBezTo>
                      <a:pt x="381" y="3816"/>
                      <a:pt x="43" y="4323"/>
                      <a:pt x="0" y="4872"/>
                    </a:cubicBezTo>
                    <a:cubicBezTo>
                      <a:pt x="0" y="5138"/>
                      <a:pt x="151" y="5287"/>
                      <a:pt x="379" y="5287"/>
                    </a:cubicBezTo>
                    <a:cubicBezTo>
                      <a:pt x="513" y="5287"/>
                      <a:pt x="673" y="5235"/>
                      <a:pt x="845" y="5126"/>
                    </a:cubicBezTo>
                    <a:cubicBezTo>
                      <a:pt x="1352" y="4872"/>
                      <a:pt x="1648" y="4408"/>
                      <a:pt x="1733" y="3858"/>
                    </a:cubicBezTo>
                    <a:cubicBezTo>
                      <a:pt x="1733" y="3564"/>
                      <a:pt x="1580" y="3422"/>
                      <a:pt x="1339" y="34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6"/>
              <p:cNvSpPr/>
              <p:nvPr/>
            </p:nvSpPr>
            <p:spPr>
              <a:xfrm>
                <a:off x="9746875" y="1081100"/>
                <a:ext cx="126750" cy="184650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386" extrusionOk="0">
                    <a:moveTo>
                      <a:pt x="3100" y="1117"/>
                    </a:moveTo>
                    <a:cubicBezTo>
                      <a:pt x="3529" y="1117"/>
                      <a:pt x="3802" y="1608"/>
                      <a:pt x="3802" y="2942"/>
                    </a:cubicBezTo>
                    <a:cubicBezTo>
                      <a:pt x="3802" y="4758"/>
                      <a:pt x="3295" y="5688"/>
                      <a:pt x="2577" y="6068"/>
                    </a:cubicBezTo>
                    <a:cubicBezTo>
                      <a:pt x="2408" y="6174"/>
                      <a:pt x="2247" y="6232"/>
                      <a:pt x="2101" y="6232"/>
                    </a:cubicBezTo>
                    <a:cubicBezTo>
                      <a:pt x="1661" y="6232"/>
                      <a:pt x="1352" y="5709"/>
                      <a:pt x="1352" y="4378"/>
                    </a:cubicBezTo>
                    <a:cubicBezTo>
                      <a:pt x="1352" y="2561"/>
                      <a:pt x="1901" y="1674"/>
                      <a:pt x="2577" y="1294"/>
                    </a:cubicBezTo>
                    <a:cubicBezTo>
                      <a:pt x="2768" y="1182"/>
                      <a:pt x="2944" y="1117"/>
                      <a:pt x="3100" y="1117"/>
                    </a:cubicBezTo>
                    <a:close/>
                    <a:moveTo>
                      <a:pt x="3798" y="1"/>
                    </a:moveTo>
                    <a:cubicBezTo>
                      <a:pt x="3450" y="1"/>
                      <a:pt x="3039" y="138"/>
                      <a:pt x="2577" y="407"/>
                    </a:cubicBezTo>
                    <a:cubicBezTo>
                      <a:pt x="929" y="1378"/>
                      <a:pt x="0" y="3195"/>
                      <a:pt x="85" y="5096"/>
                    </a:cubicBezTo>
                    <a:cubicBezTo>
                      <a:pt x="85" y="6622"/>
                      <a:pt x="572" y="7386"/>
                      <a:pt x="1397" y="7386"/>
                    </a:cubicBezTo>
                    <a:cubicBezTo>
                      <a:pt x="1737" y="7386"/>
                      <a:pt x="2134" y="7256"/>
                      <a:pt x="2577" y="6997"/>
                    </a:cubicBezTo>
                    <a:cubicBezTo>
                      <a:pt x="4098" y="6110"/>
                      <a:pt x="5070" y="4378"/>
                      <a:pt x="5070" y="2223"/>
                    </a:cubicBezTo>
                    <a:cubicBezTo>
                      <a:pt x="5070" y="722"/>
                      <a:pt x="4598" y="1"/>
                      <a:pt x="37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6"/>
              <p:cNvSpPr/>
              <p:nvPr/>
            </p:nvSpPr>
            <p:spPr>
              <a:xfrm>
                <a:off x="9894725" y="995175"/>
                <a:ext cx="127825" cy="1850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7401" extrusionOk="0">
                    <a:moveTo>
                      <a:pt x="3125" y="1132"/>
                    </a:moveTo>
                    <a:cubicBezTo>
                      <a:pt x="3549" y="1132"/>
                      <a:pt x="3845" y="1623"/>
                      <a:pt x="3845" y="2956"/>
                    </a:cubicBezTo>
                    <a:cubicBezTo>
                      <a:pt x="3845" y="4815"/>
                      <a:pt x="3296" y="5745"/>
                      <a:pt x="2620" y="6125"/>
                    </a:cubicBezTo>
                    <a:cubicBezTo>
                      <a:pt x="2445" y="6218"/>
                      <a:pt x="2282" y="6270"/>
                      <a:pt x="2136" y="6270"/>
                    </a:cubicBezTo>
                    <a:cubicBezTo>
                      <a:pt x="1685" y="6270"/>
                      <a:pt x="1395" y="5766"/>
                      <a:pt x="1395" y="4393"/>
                    </a:cubicBezTo>
                    <a:cubicBezTo>
                      <a:pt x="1395" y="2576"/>
                      <a:pt x="1902" y="1731"/>
                      <a:pt x="2620" y="1309"/>
                    </a:cubicBezTo>
                    <a:cubicBezTo>
                      <a:pt x="2800" y="1196"/>
                      <a:pt x="2971" y="1132"/>
                      <a:pt x="3125" y="1132"/>
                    </a:cubicBezTo>
                    <a:close/>
                    <a:moveTo>
                      <a:pt x="3802" y="1"/>
                    </a:moveTo>
                    <a:cubicBezTo>
                      <a:pt x="3452" y="1"/>
                      <a:pt x="3041" y="129"/>
                      <a:pt x="2578" y="379"/>
                    </a:cubicBezTo>
                    <a:cubicBezTo>
                      <a:pt x="972" y="1393"/>
                      <a:pt x="1" y="3210"/>
                      <a:pt x="85" y="5111"/>
                    </a:cubicBezTo>
                    <a:cubicBezTo>
                      <a:pt x="85" y="6637"/>
                      <a:pt x="573" y="7400"/>
                      <a:pt x="1398" y="7400"/>
                    </a:cubicBezTo>
                    <a:cubicBezTo>
                      <a:pt x="1737" y="7400"/>
                      <a:pt x="2134" y="7271"/>
                      <a:pt x="2578" y="7012"/>
                    </a:cubicBezTo>
                    <a:cubicBezTo>
                      <a:pt x="4141" y="6125"/>
                      <a:pt x="5113" y="4393"/>
                      <a:pt x="5113" y="2238"/>
                    </a:cubicBezTo>
                    <a:cubicBezTo>
                      <a:pt x="5113" y="722"/>
                      <a:pt x="4632" y="1"/>
                      <a:pt x="3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6"/>
              <p:cNvSpPr/>
              <p:nvPr/>
            </p:nvSpPr>
            <p:spPr>
              <a:xfrm>
                <a:off x="9369800" y="1276150"/>
                <a:ext cx="803800" cy="725525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29021" extrusionOk="0">
                    <a:moveTo>
                      <a:pt x="31533" y="1"/>
                    </a:moveTo>
                    <a:cubicBezTo>
                      <a:pt x="31377" y="1"/>
                      <a:pt x="31199" y="54"/>
                      <a:pt x="31010" y="167"/>
                    </a:cubicBezTo>
                    <a:lnTo>
                      <a:pt x="1141" y="17404"/>
                    </a:lnTo>
                    <a:cubicBezTo>
                      <a:pt x="465" y="17827"/>
                      <a:pt x="43" y="18587"/>
                      <a:pt x="1" y="19390"/>
                    </a:cubicBezTo>
                    <a:lnTo>
                      <a:pt x="1" y="28220"/>
                    </a:lnTo>
                    <a:cubicBezTo>
                      <a:pt x="1" y="28724"/>
                      <a:pt x="250" y="29020"/>
                      <a:pt x="619" y="29020"/>
                    </a:cubicBezTo>
                    <a:cubicBezTo>
                      <a:pt x="775" y="29020"/>
                      <a:pt x="952" y="28967"/>
                      <a:pt x="1141" y="28853"/>
                    </a:cubicBezTo>
                    <a:lnTo>
                      <a:pt x="31010" y="11616"/>
                    </a:lnTo>
                    <a:cubicBezTo>
                      <a:pt x="31686" y="11152"/>
                      <a:pt x="32109" y="10433"/>
                      <a:pt x="32151" y="9631"/>
                    </a:cubicBezTo>
                    <a:lnTo>
                      <a:pt x="32151" y="801"/>
                    </a:lnTo>
                    <a:cubicBezTo>
                      <a:pt x="32151" y="297"/>
                      <a:pt x="31901" y="1"/>
                      <a:pt x="31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6"/>
              <p:cNvSpPr/>
              <p:nvPr/>
            </p:nvSpPr>
            <p:spPr>
              <a:xfrm>
                <a:off x="9425775" y="1678150"/>
                <a:ext cx="148950" cy="23520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9408" extrusionOk="0">
                    <a:moveTo>
                      <a:pt x="5365" y="1"/>
                    </a:moveTo>
                    <a:cubicBezTo>
                      <a:pt x="5226" y="1"/>
                      <a:pt x="5069" y="46"/>
                      <a:pt x="4901" y="141"/>
                    </a:cubicBezTo>
                    <a:lnTo>
                      <a:pt x="1057" y="2380"/>
                    </a:lnTo>
                    <a:cubicBezTo>
                      <a:pt x="423" y="2761"/>
                      <a:pt x="43" y="3479"/>
                      <a:pt x="1" y="4197"/>
                    </a:cubicBezTo>
                    <a:lnTo>
                      <a:pt x="1" y="8633"/>
                    </a:lnTo>
                    <a:cubicBezTo>
                      <a:pt x="1" y="9118"/>
                      <a:pt x="240" y="9407"/>
                      <a:pt x="593" y="9407"/>
                    </a:cubicBezTo>
                    <a:cubicBezTo>
                      <a:pt x="733" y="9407"/>
                      <a:pt x="890" y="9362"/>
                      <a:pt x="1057" y="9267"/>
                    </a:cubicBezTo>
                    <a:lnTo>
                      <a:pt x="4901" y="7028"/>
                    </a:lnTo>
                    <a:cubicBezTo>
                      <a:pt x="5535" y="6605"/>
                      <a:pt x="5915" y="5929"/>
                      <a:pt x="5958" y="5211"/>
                    </a:cubicBezTo>
                    <a:lnTo>
                      <a:pt x="5958" y="775"/>
                    </a:lnTo>
                    <a:cubicBezTo>
                      <a:pt x="5958" y="290"/>
                      <a:pt x="5718" y="1"/>
                      <a:pt x="5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6"/>
              <p:cNvSpPr/>
              <p:nvPr/>
            </p:nvSpPr>
            <p:spPr>
              <a:xfrm>
                <a:off x="9624350" y="1472825"/>
                <a:ext cx="2978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11915" h="7710" extrusionOk="0">
                    <a:moveTo>
                      <a:pt x="11559" y="0"/>
                    </a:moveTo>
                    <a:cubicBezTo>
                      <a:pt x="11474" y="0"/>
                      <a:pt x="11379" y="24"/>
                      <a:pt x="11280" y="74"/>
                    </a:cubicBezTo>
                    <a:lnTo>
                      <a:pt x="634" y="6242"/>
                    </a:lnTo>
                    <a:cubicBezTo>
                      <a:pt x="254" y="6453"/>
                      <a:pt x="43" y="6876"/>
                      <a:pt x="0" y="7298"/>
                    </a:cubicBezTo>
                    <a:cubicBezTo>
                      <a:pt x="0" y="7567"/>
                      <a:pt x="149" y="7710"/>
                      <a:pt x="355" y="7710"/>
                    </a:cubicBezTo>
                    <a:cubicBezTo>
                      <a:pt x="440" y="7710"/>
                      <a:pt x="535" y="7685"/>
                      <a:pt x="634" y="7636"/>
                    </a:cubicBezTo>
                    <a:lnTo>
                      <a:pt x="11280" y="1468"/>
                    </a:lnTo>
                    <a:cubicBezTo>
                      <a:pt x="11661" y="1257"/>
                      <a:pt x="11872" y="834"/>
                      <a:pt x="11914" y="412"/>
                    </a:cubicBezTo>
                    <a:cubicBezTo>
                      <a:pt x="11914" y="142"/>
                      <a:pt x="11766" y="0"/>
                      <a:pt x="11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6"/>
              <p:cNvSpPr/>
              <p:nvPr/>
            </p:nvSpPr>
            <p:spPr>
              <a:xfrm>
                <a:off x="9624350" y="1425875"/>
                <a:ext cx="496425" cy="308350"/>
              </a:xfrm>
              <a:custGeom>
                <a:avLst/>
                <a:gdLst/>
                <a:ahLst/>
                <a:cxnLst/>
                <a:rect l="l" t="t" r="r" b="b"/>
                <a:pathLst>
                  <a:path w="19857" h="12334" extrusionOk="0">
                    <a:moveTo>
                      <a:pt x="19525" y="1"/>
                    </a:moveTo>
                    <a:cubicBezTo>
                      <a:pt x="19438" y="1"/>
                      <a:pt x="19336" y="30"/>
                      <a:pt x="19223" y="93"/>
                    </a:cubicBezTo>
                    <a:lnTo>
                      <a:pt x="634" y="10866"/>
                    </a:lnTo>
                    <a:cubicBezTo>
                      <a:pt x="254" y="11077"/>
                      <a:pt x="43" y="11500"/>
                      <a:pt x="0" y="11922"/>
                    </a:cubicBezTo>
                    <a:cubicBezTo>
                      <a:pt x="0" y="12192"/>
                      <a:pt x="149" y="12334"/>
                      <a:pt x="355" y="12334"/>
                    </a:cubicBezTo>
                    <a:cubicBezTo>
                      <a:pt x="440" y="12334"/>
                      <a:pt x="535" y="12310"/>
                      <a:pt x="634" y="12260"/>
                    </a:cubicBezTo>
                    <a:lnTo>
                      <a:pt x="19223" y="1487"/>
                    </a:lnTo>
                    <a:cubicBezTo>
                      <a:pt x="19603" y="1234"/>
                      <a:pt x="19815" y="853"/>
                      <a:pt x="19857" y="431"/>
                    </a:cubicBezTo>
                    <a:cubicBezTo>
                      <a:pt x="19857" y="164"/>
                      <a:pt x="19732" y="1"/>
                      <a:pt x="195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6"/>
              <p:cNvSpPr/>
              <p:nvPr/>
            </p:nvSpPr>
            <p:spPr>
              <a:xfrm>
                <a:off x="9624350" y="1494525"/>
                <a:ext cx="496425" cy="309425"/>
              </a:xfrm>
              <a:custGeom>
                <a:avLst/>
                <a:gdLst/>
                <a:ahLst/>
                <a:cxnLst/>
                <a:rect l="l" t="t" r="r" b="b"/>
                <a:pathLst>
                  <a:path w="19857" h="12377" extrusionOk="0">
                    <a:moveTo>
                      <a:pt x="19525" y="1"/>
                    </a:moveTo>
                    <a:cubicBezTo>
                      <a:pt x="19438" y="1"/>
                      <a:pt x="19336" y="30"/>
                      <a:pt x="19223" y="93"/>
                    </a:cubicBezTo>
                    <a:lnTo>
                      <a:pt x="634" y="10866"/>
                    </a:lnTo>
                    <a:cubicBezTo>
                      <a:pt x="254" y="11077"/>
                      <a:pt x="0" y="11500"/>
                      <a:pt x="0" y="11965"/>
                    </a:cubicBezTo>
                    <a:cubicBezTo>
                      <a:pt x="0" y="12234"/>
                      <a:pt x="149" y="12376"/>
                      <a:pt x="355" y="12376"/>
                    </a:cubicBezTo>
                    <a:cubicBezTo>
                      <a:pt x="440" y="12376"/>
                      <a:pt x="535" y="12352"/>
                      <a:pt x="634" y="12303"/>
                    </a:cubicBezTo>
                    <a:lnTo>
                      <a:pt x="19223" y="1487"/>
                    </a:lnTo>
                    <a:cubicBezTo>
                      <a:pt x="19603" y="1234"/>
                      <a:pt x="19815" y="853"/>
                      <a:pt x="19857" y="431"/>
                    </a:cubicBezTo>
                    <a:cubicBezTo>
                      <a:pt x="19857" y="164"/>
                      <a:pt x="19732" y="1"/>
                      <a:pt x="195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6"/>
              <p:cNvSpPr/>
              <p:nvPr/>
            </p:nvSpPr>
            <p:spPr>
              <a:xfrm>
                <a:off x="9369800" y="1619425"/>
                <a:ext cx="803800" cy="725500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29020" extrusionOk="0">
                    <a:moveTo>
                      <a:pt x="31533" y="0"/>
                    </a:moveTo>
                    <a:cubicBezTo>
                      <a:pt x="31377" y="0"/>
                      <a:pt x="31199" y="53"/>
                      <a:pt x="31010" y="167"/>
                    </a:cubicBezTo>
                    <a:lnTo>
                      <a:pt x="1141" y="17404"/>
                    </a:lnTo>
                    <a:cubicBezTo>
                      <a:pt x="465" y="17826"/>
                      <a:pt x="43" y="18587"/>
                      <a:pt x="1" y="19390"/>
                    </a:cubicBezTo>
                    <a:lnTo>
                      <a:pt x="1" y="28219"/>
                    </a:lnTo>
                    <a:cubicBezTo>
                      <a:pt x="1" y="28724"/>
                      <a:pt x="250" y="29020"/>
                      <a:pt x="619" y="29020"/>
                    </a:cubicBezTo>
                    <a:cubicBezTo>
                      <a:pt x="775" y="29020"/>
                      <a:pt x="952" y="28966"/>
                      <a:pt x="1141" y="28853"/>
                    </a:cubicBezTo>
                    <a:lnTo>
                      <a:pt x="31010" y="11616"/>
                    </a:lnTo>
                    <a:cubicBezTo>
                      <a:pt x="31686" y="11151"/>
                      <a:pt x="32109" y="10433"/>
                      <a:pt x="32151" y="9630"/>
                    </a:cubicBezTo>
                    <a:lnTo>
                      <a:pt x="32151" y="800"/>
                    </a:lnTo>
                    <a:cubicBezTo>
                      <a:pt x="32151" y="296"/>
                      <a:pt x="31901" y="0"/>
                      <a:pt x="315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6"/>
              <p:cNvSpPr/>
              <p:nvPr/>
            </p:nvSpPr>
            <p:spPr>
              <a:xfrm>
                <a:off x="9425775" y="2021425"/>
                <a:ext cx="148950" cy="23517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9407" extrusionOk="0">
                    <a:moveTo>
                      <a:pt x="5365" y="0"/>
                    </a:moveTo>
                    <a:cubicBezTo>
                      <a:pt x="5226" y="0"/>
                      <a:pt x="5069" y="45"/>
                      <a:pt x="4901" y="141"/>
                    </a:cubicBezTo>
                    <a:lnTo>
                      <a:pt x="1057" y="2380"/>
                    </a:lnTo>
                    <a:cubicBezTo>
                      <a:pt x="423" y="2760"/>
                      <a:pt x="43" y="3479"/>
                      <a:pt x="1" y="4197"/>
                    </a:cubicBezTo>
                    <a:lnTo>
                      <a:pt x="1" y="8633"/>
                    </a:lnTo>
                    <a:cubicBezTo>
                      <a:pt x="1" y="9118"/>
                      <a:pt x="240" y="9407"/>
                      <a:pt x="593" y="9407"/>
                    </a:cubicBezTo>
                    <a:cubicBezTo>
                      <a:pt x="733" y="9407"/>
                      <a:pt x="890" y="9362"/>
                      <a:pt x="1057" y="9266"/>
                    </a:cubicBezTo>
                    <a:lnTo>
                      <a:pt x="4901" y="7027"/>
                    </a:lnTo>
                    <a:cubicBezTo>
                      <a:pt x="5535" y="6605"/>
                      <a:pt x="5915" y="5929"/>
                      <a:pt x="5958" y="5211"/>
                    </a:cubicBezTo>
                    <a:lnTo>
                      <a:pt x="5958" y="775"/>
                    </a:lnTo>
                    <a:cubicBezTo>
                      <a:pt x="5958" y="290"/>
                      <a:pt x="5718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6"/>
              <p:cNvSpPr/>
              <p:nvPr/>
            </p:nvSpPr>
            <p:spPr>
              <a:xfrm>
                <a:off x="9624350" y="1816075"/>
                <a:ext cx="297875" cy="192775"/>
              </a:xfrm>
              <a:custGeom>
                <a:avLst/>
                <a:gdLst/>
                <a:ahLst/>
                <a:cxnLst/>
                <a:rect l="l" t="t" r="r" b="b"/>
                <a:pathLst>
                  <a:path w="11915" h="7711" extrusionOk="0">
                    <a:moveTo>
                      <a:pt x="11559" y="1"/>
                    </a:moveTo>
                    <a:cubicBezTo>
                      <a:pt x="11474" y="1"/>
                      <a:pt x="11379" y="25"/>
                      <a:pt x="11280" y="74"/>
                    </a:cubicBezTo>
                    <a:lnTo>
                      <a:pt x="634" y="6243"/>
                    </a:lnTo>
                    <a:cubicBezTo>
                      <a:pt x="254" y="6454"/>
                      <a:pt x="43" y="6876"/>
                      <a:pt x="0" y="7299"/>
                    </a:cubicBezTo>
                    <a:cubicBezTo>
                      <a:pt x="0" y="7568"/>
                      <a:pt x="149" y="7710"/>
                      <a:pt x="355" y="7710"/>
                    </a:cubicBezTo>
                    <a:cubicBezTo>
                      <a:pt x="440" y="7710"/>
                      <a:pt x="535" y="7686"/>
                      <a:pt x="634" y="7637"/>
                    </a:cubicBezTo>
                    <a:lnTo>
                      <a:pt x="11280" y="1469"/>
                    </a:lnTo>
                    <a:cubicBezTo>
                      <a:pt x="11661" y="1257"/>
                      <a:pt x="11872" y="835"/>
                      <a:pt x="11914" y="412"/>
                    </a:cubicBezTo>
                    <a:cubicBezTo>
                      <a:pt x="11914" y="143"/>
                      <a:pt x="11766" y="1"/>
                      <a:pt x="1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6"/>
              <p:cNvSpPr/>
              <p:nvPr/>
            </p:nvSpPr>
            <p:spPr>
              <a:xfrm>
                <a:off x="9624350" y="1769150"/>
                <a:ext cx="496425" cy="308350"/>
              </a:xfrm>
              <a:custGeom>
                <a:avLst/>
                <a:gdLst/>
                <a:ahLst/>
                <a:cxnLst/>
                <a:rect l="l" t="t" r="r" b="b"/>
                <a:pathLst>
                  <a:path w="19857" h="12334" extrusionOk="0">
                    <a:moveTo>
                      <a:pt x="19525" y="0"/>
                    </a:moveTo>
                    <a:cubicBezTo>
                      <a:pt x="19438" y="0"/>
                      <a:pt x="19336" y="30"/>
                      <a:pt x="19223" y="92"/>
                    </a:cubicBezTo>
                    <a:lnTo>
                      <a:pt x="634" y="10866"/>
                    </a:lnTo>
                    <a:cubicBezTo>
                      <a:pt x="254" y="11077"/>
                      <a:pt x="43" y="11499"/>
                      <a:pt x="0" y="11922"/>
                    </a:cubicBezTo>
                    <a:cubicBezTo>
                      <a:pt x="0" y="12191"/>
                      <a:pt x="149" y="12333"/>
                      <a:pt x="355" y="12333"/>
                    </a:cubicBezTo>
                    <a:cubicBezTo>
                      <a:pt x="440" y="12333"/>
                      <a:pt x="535" y="12309"/>
                      <a:pt x="634" y="12260"/>
                    </a:cubicBezTo>
                    <a:lnTo>
                      <a:pt x="19223" y="1487"/>
                    </a:lnTo>
                    <a:cubicBezTo>
                      <a:pt x="19603" y="1233"/>
                      <a:pt x="19815" y="853"/>
                      <a:pt x="19857" y="430"/>
                    </a:cubicBezTo>
                    <a:cubicBezTo>
                      <a:pt x="19857" y="163"/>
                      <a:pt x="19732" y="0"/>
                      <a:pt x="19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6"/>
              <p:cNvSpPr/>
              <p:nvPr/>
            </p:nvSpPr>
            <p:spPr>
              <a:xfrm>
                <a:off x="9624350" y="1837800"/>
                <a:ext cx="496425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9857" h="12376" extrusionOk="0">
                    <a:moveTo>
                      <a:pt x="19525" y="1"/>
                    </a:moveTo>
                    <a:cubicBezTo>
                      <a:pt x="19438" y="1"/>
                      <a:pt x="19336" y="30"/>
                      <a:pt x="19223" y="93"/>
                    </a:cubicBezTo>
                    <a:lnTo>
                      <a:pt x="634" y="10866"/>
                    </a:lnTo>
                    <a:cubicBezTo>
                      <a:pt x="254" y="11077"/>
                      <a:pt x="0" y="11499"/>
                      <a:pt x="0" y="11964"/>
                    </a:cubicBezTo>
                    <a:cubicBezTo>
                      <a:pt x="0" y="12233"/>
                      <a:pt x="149" y="12376"/>
                      <a:pt x="355" y="12376"/>
                    </a:cubicBezTo>
                    <a:cubicBezTo>
                      <a:pt x="440" y="12376"/>
                      <a:pt x="535" y="12352"/>
                      <a:pt x="634" y="12302"/>
                    </a:cubicBezTo>
                    <a:lnTo>
                      <a:pt x="19223" y="1487"/>
                    </a:lnTo>
                    <a:cubicBezTo>
                      <a:pt x="19603" y="1233"/>
                      <a:pt x="19815" y="853"/>
                      <a:pt x="19857" y="431"/>
                    </a:cubicBezTo>
                    <a:cubicBezTo>
                      <a:pt x="19857" y="163"/>
                      <a:pt x="19732" y="1"/>
                      <a:pt x="195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6"/>
              <p:cNvSpPr/>
              <p:nvPr/>
            </p:nvSpPr>
            <p:spPr>
              <a:xfrm>
                <a:off x="9369800" y="1962675"/>
                <a:ext cx="803800" cy="725525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29021" extrusionOk="0">
                    <a:moveTo>
                      <a:pt x="31533" y="1"/>
                    </a:moveTo>
                    <a:cubicBezTo>
                      <a:pt x="31377" y="1"/>
                      <a:pt x="31199" y="54"/>
                      <a:pt x="31010" y="167"/>
                    </a:cubicBezTo>
                    <a:lnTo>
                      <a:pt x="1141" y="17404"/>
                    </a:lnTo>
                    <a:cubicBezTo>
                      <a:pt x="465" y="17827"/>
                      <a:pt x="43" y="18587"/>
                      <a:pt x="1" y="19390"/>
                    </a:cubicBezTo>
                    <a:lnTo>
                      <a:pt x="1" y="28220"/>
                    </a:lnTo>
                    <a:cubicBezTo>
                      <a:pt x="1" y="28724"/>
                      <a:pt x="250" y="29020"/>
                      <a:pt x="619" y="29020"/>
                    </a:cubicBezTo>
                    <a:cubicBezTo>
                      <a:pt x="775" y="29020"/>
                      <a:pt x="952" y="28967"/>
                      <a:pt x="1141" y="28854"/>
                    </a:cubicBezTo>
                    <a:lnTo>
                      <a:pt x="31010" y="11616"/>
                    </a:lnTo>
                    <a:cubicBezTo>
                      <a:pt x="31686" y="11194"/>
                      <a:pt x="32109" y="10434"/>
                      <a:pt x="32151" y="9631"/>
                    </a:cubicBezTo>
                    <a:lnTo>
                      <a:pt x="32151" y="801"/>
                    </a:lnTo>
                    <a:cubicBezTo>
                      <a:pt x="32151" y="297"/>
                      <a:pt x="31901" y="1"/>
                      <a:pt x="31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6"/>
              <p:cNvSpPr/>
              <p:nvPr/>
            </p:nvSpPr>
            <p:spPr>
              <a:xfrm>
                <a:off x="9425775" y="2364700"/>
                <a:ext cx="148950" cy="23517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9407" extrusionOk="0">
                    <a:moveTo>
                      <a:pt x="5365" y="0"/>
                    </a:moveTo>
                    <a:cubicBezTo>
                      <a:pt x="5226" y="0"/>
                      <a:pt x="5069" y="45"/>
                      <a:pt x="4901" y="141"/>
                    </a:cubicBezTo>
                    <a:lnTo>
                      <a:pt x="1057" y="2380"/>
                    </a:lnTo>
                    <a:cubicBezTo>
                      <a:pt x="423" y="2760"/>
                      <a:pt x="43" y="3478"/>
                      <a:pt x="1" y="4196"/>
                    </a:cubicBezTo>
                    <a:lnTo>
                      <a:pt x="1" y="8632"/>
                    </a:lnTo>
                    <a:cubicBezTo>
                      <a:pt x="1" y="9117"/>
                      <a:pt x="240" y="9407"/>
                      <a:pt x="593" y="9407"/>
                    </a:cubicBezTo>
                    <a:cubicBezTo>
                      <a:pt x="733" y="9407"/>
                      <a:pt x="890" y="9362"/>
                      <a:pt x="1057" y="9266"/>
                    </a:cubicBezTo>
                    <a:lnTo>
                      <a:pt x="4901" y="7027"/>
                    </a:lnTo>
                    <a:cubicBezTo>
                      <a:pt x="5535" y="6604"/>
                      <a:pt x="5915" y="5928"/>
                      <a:pt x="5958" y="5210"/>
                    </a:cubicBezTo>
                    <a:lnTo>
                      <a:pt x="5958" y="774"/>
                    </a:lnTo>
                    <a:cubicBezTo>
                      <a:pt x="5958" y="289"/>
                      <a:pt x="5718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6"/>
              <p:cNvSpPr/>
              <p:nvPr/>
            </p:nvSpPr>
            <p:spPr>
              <a:xfrm>
                <a:off x="9624350" y="2159350"/>
                <a:ext cx="297875" cy="193225"/>
              </a:xfrm>
              <a:custGeom>
                <a:avLst/>
                <a:gdLst/>
                <a:ahLst/>
                <a:cxnLst/>
                <a:rect l="l" t="t" r="r" b="b"/>
                <a:pathLst>
                  <a:path w="11915" h="7729" extrusionOk="0">
                    <a:moveTo>
                      <a:pt x="11559" y="0"/>
                    </a:moveTo>
                    <a:cubicBezTo>
                      <a:pt x="11474" y="0"/>
                      <a:pt x="11379" y="25"/>
                      <a:pt x="11280" y="74"/>
                    </a:cubicBezTo>
                    <a:lnTo>
                      <a:pt x="634" y="6242"/>
                    </a:lnTo>
                    <a:cubicBezTo>
                      <a:pt x="254" y="6453"/>
                      <a:pt x="43" y="6876"/>
                      <a:pt x="0" y="7298"/>
                    </a:cubicBezTo>
                    <a:cubicBezTo>
                      <a:pt x="0" y="7565"/>
                      <a:pt x="146" y="7728"/>
                      <a:pt x="350" y="7728"/>
                    </a:cubicBezTo>
                    <a:cubicBezTo>
                      <a:pt x="437" y="7728"/>
                      <a:pt x="533" y="7699"/>
                      <a:pt x="634" y="7636"/>
                    </a:cubicBezTo>
                    <a:lnTo>
                      <a:pt x="11280" y="1468"/>
                    </a:lnTo>
                    <a:cubicBezTo>
                      <a:pt x="11661" y="1257"/>
                      <a:pt x="11872" y="834"/>
                      <a:pt x="11914" y="412"/>
                    </a:cubicBezTo>
                    <a:cubicBezTo>
                      <a:pt x="11914" y="143"/>
                      <a:pt x="11766" y="0"/>
                      <a:pt x="11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6"/>
              <p:cNvSpPr/>
              <p:nvPr/>
            </p:nvSpPr>
            <p:spPr>
              <a:xfrm>
                <a:off x="9624350" y="2112400"/>
                <a:ext cx="496425" cy="308825"/>
              </a:xfrm>
              <a:custGeom>
                <a:avLst/>
                <a:gdLst/>
                <a:ahLst/>
                <a:cxnLst/>
                <a:rect l="l" t="t" r="r" b="b"/>
                <a:pathLst>
                  <a:path w="19857" h="12353" extrusionOk="0">
                    <a:moveTo>
                      <a:pt x="19525" y="1"/>
                    </a:moveTo>
                    <a:cubicBezTo>
                      <a:pt x="19438" y="1"/>
                      <a:pt x="19336" y="30"/>
                      <a:pt x="19223" y="93"/>
                    </a:cubicBezTo>
                    <a:lnTo>
                      <a:pt x="634" y="10866"/>
                    </a:lnTo>
                    <a:cubicBezTo>
                      <a:pt x="254" y="11077"/>
                      <a:pt x="43" y="11500"/>
                      <a:pt x="0" y="11922"/>
                    </a:cubicBezTo>
                    <a:cubicBezTo>
                      <a:pt x="0" y="12190"/>
                      <a:pt x="146" y="12352"/>
                      <a:pt x="350" y="12352"/>
                    </a:cubicBezTo>
                    <a:cubicBezTo>
                      <a:pt x="437" y="12352"/>
                      <a:pt x="533" y="12323"/>
                      <a:pt x="634" y="12260"/>
                    </a:cubicBezTo>
                    <a:lnTo>
                      <a:pt x="19223" y="1487"/>
                    </a:lnTo>
                    <a:cubicBezTo>
                      <a:pt x="19603" y="1276"/>
                      <a:pt x="19815" y="853"/>
                      <a:pt x="19857" y="431"/>
                    </a:cubicBezTo>
                    <a:cubicBezTo>
                      <a:pt x="19857" y="164"/>
                      <a:pt x="19732" y="1"/>
                      <a:pt x="195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6"/>
              <p:cNvSpPr/>
              <p:nvPr/>
            </p:nvSpPr>
            <p:spPr>
              <a:xfrm>
                <a:off x="9624350" y="2181075"/>
                <a:ext cx="496425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9857" h="12376" extrusionOk="0">
                    <a:moveTo>
                      <a:pt x="19525" y="0"/>
                    </a:moveTo>
                    <a:cubicBezTo>
                      <a:pt x="19438" y="0"/>
                      <a:pt x="19336" y="29"/>
                      <a:pt x="19223" y="92"/>
                    </a:cubicBezTo>
                    <a:lnTo>
                      <a:pt x="634" y="10865"/>
                    </a:lnTo>
                    <a:cubicBezTo>
                      <a:pt x="254" y="11077"/>
                      <a:pt x="0" y="11499"/>
                      <a:pt x="0" y="11964"/>
                    </a:cubicBezTo>
                    <a:cubicBezTo>
                      <a:pt x="0" y="12233"/>
                      <a:pt x="149" y="12375"/>
                      <a:pt x="355" y="12375"/>
                    </a:cubicBezTo>
                    <a:cubicBezTo>
                      <a:pt x="440" y="12375"/>
                      <a:pt x="535" y="12351"/>
                      <a:pt x="634" y="12302"/>
                    </a:cubicBezTo>
                    <a:lnTo>
                      <a:pt x="19223" y="1486"/>
                    </a:lnTo>
                    <a:cubicBezTo>
                      <a:pt x="19603" y="1233"/>
                      <a:pt x="19815" y="853"/>
                      <a:pt x="19857" y="430"/>
                    </a:cubicBezTo>
                    <a:cubicBezTo>
                      <a:pt x="19857" y="163"/>
                      <a:pt x="19732" y="0"/>
                      <a:pt x="19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9" name="Google Shape;1139;p46"/>
            <p:cNvSpPr/>
            <p:nvPr/>
          </p:nvSpPr>
          <p:spPr>
            <a:xfrm>
              <a:off x="3430006" y="1601892"/>
              <a:ext cx="219482" cy="290604"/>
            </a:xfrm>
            <a:custGeom>
              <a:avLst/>
              <a:gdLst/>
              <a:ahLst/>
              <a:cxnLst/>
              <a:rect l="l" t="t" r="r" b="b"/>
              <a:pathLst>
                <a:path w="10014" h="13259" extrusionOk="0">
                  <a:moveTo>
                    <a:pt x="5071" y="1"/>
                  </a:moveTo>
                  <a:cubicBezTo>
                    <a:pt x="2414" y="1"/>
                    <a:pt x="951" y="1391"/>
                    <a:pt x="296" y="4011"/>
                  </a:cubicBezTo>
                  <a:cubicBezTo>
                    <a:pt x="0" y="5616"/>
                    <a:pt x="0" y="7264"/>
                    <a:pt x="296" y="8912"/>
                  </a:cubicBezTo>
                  <a:cubicBezTo>
                    <a:pt x="572" y="10883"/>
                    <a:pt x="2356" y="13259"/>
                    <a:pt x="4688" y="13259"/>
                  </a:cubicBezTo>
                  <a:cubicBezTo>
                    <a:pt x="4855" y="13259"/>
                    <a:pt x="5025" y="13246"/>
                    <a:pt x="5197" y="13221"/>
                  </a:cubicBezTo>
                  <a:lnTo>
                    <a:pt x="5324" y="13221"/>
                  </a:lnTo>
                  <a:cubicBezTo>
                    <a:pt x="9548" y="12503"/>
                    <a:pt x="10013" y="10264"/>
                    <a:pt x="10013" y="6630"/>
                  </a:cubicBezTo>
                  <a:cubicBezTo>
                    <a:pt x="10013" y="2997"/>
                    <a:pt x="8704" y="293"/>
                    <a:pt x="5873" y="40"/>
                  </a:cubicBezTo>
                  <a:cubicBezTo>
                    <a:pt x="5594" y="14"/>
                    <a:pt x="5327" y="1"/>
                    <a:pt x="507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461479" y="1989809"/>
              <a:ext cx="162080" cy="263931"/>
            </a:xfrm>
            <a:custGeom>
              <a:avLst/>
              <a:gdLst/>
              <a:ahLst/>
              <a:cxnLst/>
              <a:rect l="l" t="t" r="r" b="b"/>
              <a:pathLst>
                <a:path w="7395" h="12042" extrusionOk="0">
                  <a:moveTo>
                    <a:pt x="1" y="0"/>
                  </a:moveTo>
                  <a:lnTo>
                    <a:pt x="1" y="12041"/>
                  </a:lnTo>
                  <a:cubicBezTo>
                    <a:pt x="1" y="12041"/>
                    <a:pt x="5620" y="8365"/>
                    <a:pt x="7394" y="51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39255" y="1881690"/>
              <a:ext cx="200962" cy="265509"/>
            </a:xfrm>
            <a:custGeom>
              <a:avLst/>
              <a:gdLst/>
              <a:ahLst/>
              <a:cxnLst/>
              <a:rect l="l" t="t" r="r" b="b"/>
              <a:pathLst>
                <a:path w="9169" h="12114" extrusionOk="0">
                  <a:moveTo>
                    <a:pt x="4663" y="1"/>
                  </a:moveTo>
                  <a:cubicBezTo>
                    <a:pt x="2203" y="1"/>
                    <a:pt x="877" y="1266"/>
                    <a:pt x="297" y="3666"/>
                  </a:cubicBezTo>
                  <a:cubicBezTo>
                    <a:pt x="1" y="5145"/>
                    <a:pt x="1" y="6666"/>
                    <a:pt x="297" y="8144"/>
                  </a:cubicBezTo>
                  <a:cubicBezTo>
                    <a:pt x="532" y="9947"/>
                    <a:pt x="2149" y="12114"/>
                    <a:pt x="4271" y="12114"/>
                  </a:cubicBezTo>
                  <a:cubicBezTo>
                    <a:pt x="4436" y="12114"/>
                    <a:pt x="4604" y="12101"/>
                    <a:pt x="4775" y="12073"/>
                  </a:cubicBezTo>
                  <a:lnTo>
                    <a:pt x="4902" y="12073"/>
                  </a:lnTo>
                  <a:cubicBezTo>
                    <a:pt x="8704" y="11482"/>
                    <a:pt x="9169" y="9412"/>
                    <a:pt x="9169" y="6074"/>
                  </a:cubicBezTo>
                  <a:cubicBezTo>
                    <a:pt x="9169" y="2779"/>
                    <a:pt x="7986" y="286"/>
                    <a:pt x="5366" y="33"/>
                  </a:cubicBezTo>
                  <a:cubicBezTo>
                    <a:pt x="5122" y="11"/>
                    <a:pt x="4888" y="1"/>
                    <a:pt x="466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2286438" y="2025929"/>
              <a:ext cx="109281" cy="69720"/>
            </a:xfrm>
            <a:custGeom>
              <a:avLst/>
              <a:gdLst/>
              <a:ahLst/>
              <a:cxnLst/>
              <a:rect l="l" t="t" r="r" b="b"/>
              <a:pathLst>
                <a:path w="4986" h="3181" extrusionOk="0">
                  <a:moveTo>
                    <a:pt x="803" y="0"/>
                  </a:moveTo>
                  <a:cubicBezTo>
                    <a:pt x="550" y="254"/>
                    <a:pt x="296" y="507"/>
                    <a:pt x="0" y="803"/>
                  </a:cubicBezTo>
                  <a:cubicBezTo>
                    <a:pt x="1069" y="2307"/>
                    <a:pt x="2768" y="3181"/>
                    <a:pt x="4611" y="3181"/>
                  </a:cubicBezTo>
                  <a:cubicBezTo>
                    <a:pt x="4736" y="3181"/>
                    <a:pt x="4860" y="3177"/>
                    <a:pt x="4986" y="3169"/>
                  </a:cubicBezTo>
                  <a:cubicBezTo>
                    <a:pt x="4056" y="1605"/>
                    <a:pt x="2535" y="465"/>
                    <a:pt x="80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3" name="Google Shape;1143;p46"/>
            <p:cNvGrpSpPr/>
            <p:nvPr/>
          </p:nvGrpSpPr>
          <p:grpSpPr>
            <a:xfrm>
              <a:off x="1139147" y="1823473"/>
              <a:ext cx="491811" cy="679329"/>
              <a:chOff x="3429253" y="815849"/>
              <a:chExt cx="764156" cy="1055514"/>
            </a:xfrm>
          </p:grpSpPr>
          <p:sp>
            <p:nvSpPr>
              <p:cNvPr id="1144" name="Google Shape;1144;p46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885" extrusionOk="0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6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30" extrusionOk="0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6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0" extrusionOk="0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6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0664" extrusionOk="0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6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6930" extrusionOk="0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46"/>
            <p:cNvGrpSpPr/>
            <p:nvPr/>
          </p:nvGrpSpPr>
          <p:grpSpPr>
            <a:xfrm>
              <a:off x="1139345" y="559184"/>
              <a:ext cx="491327" cy="679306"/>
              <a:chOff x="6472160" y="815972"/>
              <a:chExt cx="763404" cy="1055479"/>
            </a:xfrm>
          </p:grpSpPr>
          <p:sp>
            <p:nvSpPr>
              <p:cNvPr id="1150" name="Google Shape;1150;p46"/>
              <p:cNvSpPr/>
              <p:nvPr/>
            </p:nvSpPr>
            <p:spPr>
              <a:xfrm>
                <a:off x="6472160" y="815972"/>
                <a:ext cx="763404" cy="1055479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907" extrusionOk="0">
                    <a:moveTo>
                      <a:pt x="11872" y="1"/>
                    </a:moveTo>
                    <a:cubicBezTo>
                      <a:pt x="11397" y="1"/>
                      <a:pt x="10921" y="117"/>
                      <a:pt x="10478" y="349"/>
                    </a:cubicBezTo>
                    <a:lnTo>
                      <a:pt x="1394" y="5588"/>
                    </a:lnTo>
                    <a:cubicBezTo>
                      <a:pt x="592" y="6095"/>
                      <a:pt x="42" y="7024"/>
                      <a:pt x="0" y="7996"/>
                    </a:cubicBezTo>
                    <a:lnTo>
                      <a:pt x="0" y="18474"/>
                    </a:lnTo>
                    <a:cubicBezTo>
                      <a:pt x="42" y="19445"/>
                      <a:pt x="592" y="20375"/>
                      <a:pt x="1394" y="20882"/>
                    </a:cubicBezTo>
                    <a:lnTo>
                      <a:pt x="2577" y="21558"/>
                    </a:lnTo>
                    <a:cubicBezTo>
                      <a:pt x="3000" y="21790"/>
                      <a:pt x="3475" y="21906"/>
                      <a:pt x="3956" y="21906"/>
                    </a:cubicBezTo>
                    <a:cubicBezTo>
                      <a:pt x="4436" y="21906"/>
                      <a:pt x="4922" y="21790"/>
                      <a:pt x="5366" y="21558"/>
                    </a:cubicBezTo>
                    <a:lnTo>
                      <a:pt x="14407" y="16319"/>
                    </a:lnTo>
                    <a:cubicBezTo>
                      <a:pt x="15252" y="15770"/>
                      <a:pt x="15759" y="14883"/>
                      <a:pt x="15843" y="13911"/>
                    </a:cubicBezTo>
                    <a:lnTo>
                      <a:pt x="15843" y="3433"/>
                    </a:lnTo>
                    <a:cubicBezTo>
                      <a:pt x="15759" y="2462"/>
                      <a:pt x="15252" y="1532"/>
                      <a:pt x="14407" y="983"/>
                    </a:cubicBezTo>
                    <a:lnTo>
                      <a:pt x="13266" y="349"/>
                    </a:lnTo>
                    <a:cubicBezTo>
                      <a:pt x="12822" y="117"/>
                      <a:pt x="12347" y="1"/>
                      <a:pt x="1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6"/>
              <p:cNvSpPr/>
              <p:nvPr/>
            </p:nvSpPr>
            <p:spPr>
              <a:xfrm>
                <a:off x="6663490" y="933100"/>
                <a:ext cx="572071" cy="931175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27" extrusionOk="0">
                    <a:moveTo>
                      <a:pt x="11084" y="0"/>
                    </a:moveTo>
                    <a:cubicBezTo>
                      <a:pt x="10890" y="0"/>
                      <a:pt x="10670" y="64"/>
                      <a:pt x="10436" y="200"/>
                    </a:cubicBezTo>
                    <a:lnTo>
                      <a:pt x="1395" y="5438"/>
                    </a:lnTo>
                    <a:cubicBezTo>
                      <a:pt x="550" y="5945"/>
                      <a:pt x="43" y="6875"/>
                      <a:pt x="0" y="7847"/>
                    </a:cubicBezTo>
                    <a:lnTo>
                      <a:pt x="0" y="18324"/>
                    </a:lnTo>
                    <a:cubicBezTo>
                      <a:pt x="0" y="18952"/>
                      <a:pt x="318" y="19326"/>
                      <a:pt x="773" y="19326"/>
                    </a:cubicBezTo>
                    <a:cubicBezTo>
                      <a:pt x="961" y="19326"/>
                      <a:pt x="1173" y="19263"/>
                      <a:pt x="1395" y="19127"/>
                    </a:cubicBezTo>
                    <a:lnTo>
                      <a:pt x="10436" y="13888"/>
                    </a:lnTo>
                    <a:cubicBezTo>
                      <a:pt x="11281" y="13339"/>
                      <a:pt x="11788" y="12452"/>
                      <a:pt x="11872" y="11480"/>
                    </a:cubicBezTo>
                    <a:lnTo>
                      <a:pt x="11872" y="1002"/>
                    </a:lnTo>
                    <a:cubicBezTo>
                      <a:pt x="11872" y="374"/>
                      <a:pt x="11555" y="0"/>
                      <a:pt x="1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6"/>
              <p:cNvSpPr/>
              <p:nvPr/>
            </p:nvSpPr>
            <p:spPr>
              <a:xfrm>
                <a:off x="6472160" y="1134015"/>
                <a:ext cx="246357" cy="736094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8" extrusionOk="0">
                    <a:moveTo>
                      <a:pt x="423" y="1"/>
                    </a:moveTo>
                    <a:cubicBezTo>
                      <a:pt x="169" y="423"/>
                      <a:pt x="42" y="888"/>
                      <a:pt x="0" y="1395"/>
                    </a:cubicBezTo>
                    <a:lnTo>
                      <a:pt x="0" y="11873"/>
                    </a:lnTo>
                    <a:cubicBezTo>
                      <a:pt x="42" y="12844"/>
                      <a:pt x="592" y="13732"/>
                      <a:pt x="1394" y="14281"/>
                    </a:cubicBezTo>
                    <a:lnTo>
                      <a:pt x="2577" y="14957"/>
                    </a:lnTo>
                    <a:cubicBezTo>
                      <a:pt x="3029" y="15171"/>
                      <a:pt x="3520" y="15278"/>
                      <a:pt x="4007" y="15278"/>
                    </a:cubicBezTo>
                    <a:cubicBezTo>
                      <a:pt x="4386" y="15278"/>
                      <a:pt x="4761" y="15213"/>
                      <a:pt x="5112" y="15084"/>
                    </a:cubicBezTo>
                    <a:lnTo>
                      <a:pt x="5112" y="15084"/>
                    </a:lnTo>
                    <a:cubicBezTo>
                      <a:pt x="4988" y="15125"/>
                      <a:pt x="4870" y="15145"/>
                      <a:pt x="4758" y="15145"/>
                    </a:cubicBezTo>
                    <a:cubicBezTo>
                      <a:pt x="4300" y="15145"/>
                      <a:pt x="3971" y="14800"/>
                      <a:pt x="3971" y="14154"/>
                    </a:cubicBezTo>
                    <a:lnTo>
                      <a:pt x="3971" y="3677"/>
                    </a:lnTo>
                    <a:cubicBezTo>
                      <a:pt x="3971" y="3212"/>
                      <a:pt x="4140" y="2705"/>
                      <a:pt x="4352" y="2282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6"/>
              <p:cNvSpPr/>
              <p:nvPr/>
            </p:nvSpPr>
            <p:spPr>
              <a:xfrm>
                <a:off x="6873176" y="1304913"/>
                <a:ext cx="152690" cy="222977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4628" extrusionOk="0">
                    <a:moveTo>
                      <a:pt x="2222" y="0"/>
                    </a:moveTo>
                    <a:cubicBezTo>
                      <a:pt x="2021" y="0"/>
                      <a:pt x="1798" y="69"/>
                      <a:pt x="1563" y="214"/>
                    </a:cubicBezTo>
                    <a:cubicBezTo>
                      <a:pt x="591" y="890"/>
                      <a:pt x="0" y="2031"/>
                      <a:pt x="0" y="3214"/>
                    </a:cubicBezTo>
                    <a:cubicBezTo>
                      <a:pt x="0" y="4098"/>
                      <a:pt x="401" y="4628"/>
                      <a:pt x="956" y="4628"/>
                    </a:cubicBezTo>
                    <a:cubicBezTo>
                      <a:pt x="1144" y="4628"/>
                      <a:pt x="1350" y="4567"/>
                      <a:pt x="1563" y="4439"/>
                    </a:cubicBezTo>
                    <a:cubicBezTo>
                      <a:pt x="2535" y="3721"/>
                      <a:pt x="3126" y="2580"/>
                      <a:pt x="3169" y="1397"/>
                    </a:cubicBezTo>
                    <a:cubicBezTo>
                      <a:pt x="3169" y="527"/>
                      <a:pt x="2780" y="0"/>
                      <a:pt x="2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6"/>
              <p:cNvSpPr/>
              <p:nvPr/>
            </p:nvSpPr>
            <p:spPr>
              <a:xfrm>
                <a:off x="6814106" y="1321295"/>
                <a:ext cx="32620" cy="3469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20" extrusionOk="0">
                    <a:moveTo>
                      <a:pt x="677" y="1"/>
                    </a:moveTo>
                    <a:lnTo>
                      <a:pt x="1" y="381"/>
                    </a:lnTo>
                    <a:lnTo>
                      <a:pt x="1" y="719"/>
                    </a:lnTo>
                    <a:lnTo>
                      <a:pt x="677" y="339"/>
                    </a:lnTo>
                    <a:lnTo>
                      <a:pt x="6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6"/>
              <p:cNvSpPr/>
              <p:nvPr/>
            </p:nvSpPr>
            <p:spPr>
              <a:xfrm>
                <a:off x="6781535" y="1196843"/>
                <a:ext cx="335928" cy="458625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9519" extrusionOk="0">
                    <a:moveTo>
                      <a:pt x="5428" y="1427"/>
                    </a:moveTo>
                    <a:cubicBezTo>
                      <a:pt x="5488" y="1427"/>
                      <a:pt x="5535" y="1475"/>
                      <a:pt x="5535" y="1570"/>
                    </a:cubicBezTo>
                    <a:cubicBezTo>
                      <a:pt x="5535" y="1697"/>
                      <a:pt x="5451" y="1823"/>
                      <a:pt x="5366" y="1908"/>
                    </a:cubicBezTo>
                    <a:lnTo>
                      <a:pt x="5366" y="1866"/>
                    </a:lnTo>
                    <a:cubicBezTo>
                      <a:pt x="5345" y="1876"/>
                      <a:pt x="5324" y="1881"/>
                      <a:pt x="5304" y="1881"/>
                    </a:cubicBezTo>
                    <a:cubicBezTo>
                      <a:pt x="5245" y="1881"/>
                      <a:pt x="5197" y="1834"/>
                      <a:pt x="5197" y="1739"/>
                    </a:cubicBezTo>
                    <a:cubicBezTo>
                      <a:pt x="5197" y="1612"/>
                      <a:pt x="5240" y="1485"/>
                      <a:pt x="5366" y="1443"/>
                    </a:cubicBezTo>
                    <a:cubicBezTo>
                      <a:pt x="5387" y="1433"/>
                      <a:pt x="5409" y="1427"/>
                      <a:pt x="5428" y="1427"/>
                    </a:cubicBezTo>
                    <a:close/>
                    <a:moveTo>
                      <a:pt x="4180" y="1873"/>
                    </a:moveTo>
                    <a:cubicBezTo>
                      <a:pt x="4832" y="1873"/>
                      <a:pt x="5282" y="2459"/>
                      <a:pt x="5282" y="3471"/>
                    </a:cubicBezTo>
                    <a:cubicBezTo>
                      <a:pt x="5282" y="4865"/>
                      <a:pt x="4606" y="6133"/>
                      <a:pt x="3465" y="6978"/>
                    </a:cubicBezTo>
                    <a:cubicBezTo>
                      <a:pt x="3221" y="7116"/>
                      <a:pt x="2985" y="7182"/>
                      <a:pt x="2768" y="7182"/>
                    </a:cubicBezTo>
                    <a:cubicBezTo>
                      <a:pt x="2122" y="7182"/>
                      <a:pt x="1649" y="6596"/>
                      <a:pt x="1649" y="5583"/>
                    </a:cubicBezTo>
                    <a:cubicBezTo>
                      <a:pt x="1691" y="4189"/>
                      <a:pt x="2367" y="2880"/>
                      <a:pt x="3465" y="2077"/>
                    </a:cubicBezTo>
                    <a:cubicBezTo>
                      <a:pt x="3720" y="1939"/>
                      <a:pt x="3961" y="1873"/>
                      <a:pt x="4180" y="1873"/>
                    </a:cubicBezTo>
                    <a:close/>
                    <a:moveTo>
                      <a:pt x="6708" y="1"/>
                    </a:moveTo>
                    <a:cubicBezTo>
                      <a:pt x="6657" y="1"/>
                      <a:pt x="6603" y="17"/>
                      <a:pt x="6549" y="49"/>
                    </a:cubicBezTo>
                    <a:lnTo>
                      <a:pt x="5282" y="767"/>
                    </a:lnTo>
                    <a:cubicBezTo>
                      <a:pt x="5217" y="800"/>
                      <a:pt x="5158" y="815"/>
                      <a:pt x="5106" y="815"/>
                    </a:cubicBezTo>
                    <a:cubicBezTo>
                      <a:pt x="4953" y="815"/>
                      <a:pt x="4859" y="681"/>
                      <a:pt x="4859" y="429"/>
                    </a:cubicBezTo>
                    <a:cubicBezTo>
                      <a:pt x="4859" y="214"/>
                      <a:pt x="4748" y="66"/>
                      <a:pt x="4606" y="66"/>
                    </a:cubicBezTo>
                    <a:cubicBezTo>
                      <a:pt x="4552" y="66"/>
                      <a:pt x="4495" y="87"/>
                      <a:pt x="4437" y="133"/>
                    </a:cubicBezTo>
                    <a:lnTo>
                      <a:pt x="2536" y="1232"/>
                    </a:lnTo>
                    <a:cubicBezTo>
                      <a:pt x="2282" y="1401"/>
                      <a:pt x="2113" y="1697"/>
                      <a:pt x="2113" y="2035"/>
                    </a:cubicBezTo>
                    <a:cubicBezTo>
                      <a:pt x="2113" y="2373"/>
                      <a:pt x="1944" y="2668"/>
                      <a:pt x="1691" y="2837"/>
                    </a:cubicBezTo>
                    <a:lnTo>
                      <a:pt x="423" y="3556"/>
                    </a:lnTo>
                    <a:cubicBezTo>
                      <a:pt x="170" y="3767"/>
                      <a:pt x="1" y="4062"/>
                      <a:pt x="1" y="4400"/>
                    </a:cubicBezTo>
                    <a:lnTo>
                      <a:pt x="1" y="9132"/>
                    </a:lnTo>
                    <a:cubicBezTo>
                      <a:pt x="1" y="9384"/>
                      <a:pt x="95" y="9518"/>
                      <a:pt x="247" y="9518"/>
                    </a:cubicBezTo>
                    <a:cubicBezTo>
                      <a:pt x="299" y="9518"/>
                      <a:pt x="359" y="9503"/>
                      <a:pt x="423" y="9470"/>
                    </a:cubicBezTo>
                    <a:lnTo>
                      <a:pt x="6549" y="5921"/>
                    </a:lnTo>
                    <a:cubicBezTo>
                      <a:pt x="6803" y="5752"/>
                      <a:pt x="6972" y="5457"/>
                      <a:pt x="6972" y="5119"/>
                    </a:cubicBezTo>
                    <a:lnTo>
                      <a:pt x="6972" y="387"/>
                    </a:lnTo>
                    <a:cubicBezTo>
                      <a:pt x="6972" y="135"/>
                      <a:pt x="6855" y="1"/>
                      <a:pt x="6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46"/>
            <p:cNvGrpSpPr/>
            <p:nvPr/>
          </p:nvGrpSpPr>
          <p:grpSpPr>
            <a:xfrm>
              <a:off x="1139128" y="1191302"/>
              <a:ext cx="491811" cy="679360"/>
              <a:chOff x="4950569" y="815824"/>
              <a:chExt cx="764156" cy="1055562"/>
            </a:xfrm>
          </p:grpSpPr>
          <p:sp>
            <p:nvSpPr>
              <p:cNvPr id="1157" name="Google Shape;1157;p46"/>
              <p:cNvSpPr/>
              <p:nvPr/>
            </p:nvSpPr>
            <p:spPr>
              <a:xfrm>
                <a:off x="4950569" y="815824"/>
                <a:ext cx="764156" cy="1055562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886" extrusionOk="0">
                    <a:moveTo>
                      <a:pt x="11872" y="1"/>
                    </a:moveTo>
                    <a:cubicBezTo>
                      <a:pt x="11397" y="1"/>
                      <a:pt x="10921" y="107"/>
                      <a:pt x="10478" y="318"/>
                    </a:cubicBezTo>
                    <a:lnTo>
                      <a:pt x="1394" y="5557"/>
                    </a:lnTo>
                    <a:cubicBezTo>
                      <a:pt x="592" y="6106"/>
                      <a:pt x="42" y="7035"/>
                      <a:pt x="0" y="8007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3"/>
                    </a:cubicBezTo>
                    <a:lnTo>
                      <a:pt x="2577" y="21569"/>
                    </a:lnTo>
                    <a:cubicBezTo>
                      <a:pt x="3000" y="21780"/>
                      <a:pt x="3475" y="21885"/>
                      <a:pt x="3956" y="21885"/>
                    </a:cubicBezTo>
                    <a:cubicBezTo>
                      <a:pt x="4436" y="21885"/>
                      <a:pt x="4922" y="21780"/>
                      <a:pt x="5366" y="21569"/>
                    </a:cubicBezTo>
                    <a:lnTo>
                      <a:pt x="14407" y="16330"/>
                    </a:lnTo>
                    <a:cubicBezTo>
                      <a:pt x="15252" y="15781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3"/>
                      <a:pt x="14407" y="994"/>
                    </a:cubicBezTo>
                    <a:lnTo>
                      <a:pt x="13266" y="318"/>
                    </a:lnTo>
                    <a:cubicBezTo>
                      <a:pt x="12822" y="107"/>
                      <a:pt x="12347" y="1"/>
                      <a:pt x="11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6"/>
              <p:cNvSpPr/>
              <p:nvPr/>
            </p:nvSpPr>
            <p:spPr>
              <a:xfrm>
                <a:off x="5142088" y="933599"/>
                <a:ext cx="572635" cy="931225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08" extrusionOk="0">
                    <a:moveTo>
                      <a:pt x="11084" y="0"/>
                    </a:moveTo>
                    <a:cubicBezTo>
                      <a:pt x="10890" y="0"/>
                      <a:pt x="10670" y="64"/>
                      <a:pt x="10436" y="199"/>
                    </a:cubicBezTo>
                    <a:lnTo>
                      <a:pt x="1395" y="5396"/>
                    </a:lnTo>
                    <a:cubicBezTo>
                      <a:pt x="550" y="5945"/>
                      <a:pt x="43" y="6832"/>
                      <a:pt x="0" y="7846"/>
                    </a:cubicBezTo>
                    <a:lnTo>
                      <a:pt x="0" y="18324"/>
                    </a:lnTo>
                    <a:cubicBezTo>
                      <a:pt x="0" y="18954"/>
                      <a:pt x="320" y="19307"/>
                      <a:pt x="779" y="19307"/>
                    </a:cubicBezTo>
                    <a:cubicBezTo>
                      <a:pt x="965" y="19307"/>
                      <a:pt x="1175" y="19249"/>
                      <a:pt x="1395" y="19127"/>
                    </a:cubicBezTo>
                    <a:lnTo>
                      <a:pt x="10436" y="13888"/>
                    </a:lnTo>
                    <a:cubicBezTo>
                      <a:pt x="11281" y="13339"/>
                      <a:pt x="11788" y="12451"/>
                      <a:pt x="11872" y="11437"/>
                    </a:cubicBezTo>
                    <a:lnTo>
                      <a:pt x="11872" y="1002"/>
                    </a:lnTo>
                    <a:cubicBezTo>
                      <a:pt x="11872" y="374"/>
                      <a:pt x="11555" y="0"/>
                      <a:pt x="1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6"/>
              <p:cNvSpPr/>
              <p:nvPr/>
            </p:nvSpPr>
            <p:spPr>
              <a:xfrm>
                <a:off x="4950569" y="1134714"/>
                <a:ext cx="246600" cy="73652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1" extrusionOk="0">
                    <a:moveTo>
                      <a:pt x="423" y="1"/>
                    </a:moveTo>
                    <a:cubicBezTo>
                      <a:pt x="169" y="423"/>
                      <a:pt x="42" y="888"/>
                      <a:pt x="0" y="1395"/>
                    </a:cubicBezTo>
                    <a:lnTo>
                      <a:pt x="0" y="11830"/>
                    </a:lnTo>
                    <a:cubicBezTo>
                      <a:pt x="42" y="12844"/>
                      <a:pt x="592" y="13731"/>
                      <a:pt x="1394" y="14281"/>
                    </a:cubicBezTo>
                    <a:lnTo>
                      <a:pt x="2577" y="14957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1"/>
                    </a:cubicBezTo>
                    <a:lnTo>
                      <a:pt x="5112" y="15041"/>
                    </a:lnTo>
                    <a:cubicBezTo>
                      <a:pt x="4981" y="15094"/>
                      <a:pt x="4855" y="15119"/>
                      <a:pt x="4738" y="15119"/>
                    </a:cubicBezTo>
                    <a:cubicBezTo>
                      <a:pt x="4290" y="15119"/>
                      <a:pt x="3971" y="14748"/>
                      <a:pt x="3971" y="14112"/>
                    </a:cubicBezTo>
                    <a:lnTo>
                      <a:pt x="3971" y="3676"/>
                    </a:lnTo>
                    <a:cubicBezTo>
                      <a:pt x="3971" y="3169"/>
                      <a:pt x="4140" y="2705"/>
                      <a:pt x="4352" y="2282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6"/>
              <p:cNvSpPr/>
              <p:nvPr/>
            </p:nvSpPr>
            <p:spPr>
              <a:xfrm>
                <a:off x="5241923" y="1098060"/>
                <a:ext cx="340359" cy="603020"/>
              </a:xfrm>
              <a:custGeom>
                <a:avLst/>
                <a:gdLst/>
                <a:ahLst/>
                <a:cxnLst/>
                <a:rect l="l" t="t" r="r" b="b"/>
                <a:pathLst>
                  <a:path w="7057" h="12503" extrusionOk="0">
                    <a:moveTo>
                      <a:pt x="7056" y="0"/>
                    </a:moveTo>
                    <a:lnTo>
                      <a:pt x="1691" y="3084"/>
                    </a:lnTo>
                    <a:lnTo>
                      <a:pt x="1691" y="9422"/>
                    </a:lnTo>
                    <a:cubicBezTo>
                      <a:pt x="1479" y="9464"/>
                      <a:pt x="1310" y="9548"/>
                      <a:pt x="1141" y="9675"/>
                    </a:cubicBezTo>
                    <a:cubicBezTo>
                      <a:pt x="465" y="10098"/>
                      <a:pt x="43" y="10858"/>
                      <a:pt x="1" y="11661"/>
                    </a:cubicBezTo>
                    <a:cubicBezTo>
                      <a:pt x="1" y="12197"/>
                      <a:pt x="253" y="12502"/>
                      <a:pt x="624" y="12502"/>
                    </a:cubicBezTo>
                    <a:cubicBezTo>
                      <a:pt x="779" y="12502"/>
                      <a:pt x="954" y="12449"/>
                      <a:pt x="1141" y="12337"/>
                    </a:cubicBezTo>
                    <a:cubicBezTo>
                      <a:pt x="1902" y="11872"/>
                      <a:pt x="2409" y="11069"/>
                      <a:pt x="2535" y="10182"/>
                    </a:cubicBezTo>
                    <a:lnTo>
                      <a:pt x="2535" y="4352"/>
                    </a:lnTo>
                    <a:lnTo>
                      <a:pt x="6253" y="2239"/>
                    </a:lnTo>
                    <a:lnTo>
                      <a:pt x="6253" y="6802"/>
                    </a:lnTo>
                    <a:cubicBezTo>
                      <a:pt x="6042" y="6845"/>
                      <a:pt x="5873" y="6929"/>
                      <a:pt x="5662" y="7056"/>
                    </a:cubicBezTo>
                    <a:cubicBezTo>
                      <a:pt x="5070" y="7478"/>
                      <a:pt x="4690" y="8154"/>
                      <a:pt x="4732" y="8915"/>
                    </a:cubicBezTo>
                    <a:cubicBezTo>
                      <a:pt x="4732" y="9451"/>
                      <a:pt x="5005" y="9756"/>
                      <a:pt x="5374" y="9756"/>
                    </a:cubicBezTo>
                    <a:cubicBezTo>
                      <a:pt x="5528" y="9756"/>
                      <a:pt x="5699" y="9703"/>
                      <a:pt x="5873" y="9591"/>
                    </a:cubicBezTo>
                    <a:cubicBezTo>
                      <a:pt x="6591" y="9126"/>
                      <a:pt x="7014" y="8408"/>
                      <a:pt x="7056" y="7563"/>
                    </a:cubicBezTo>
                    <a:lnTo>
                      <a:pt x="7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1" name="Google Shape;1161;p46"/>
            <p:cNvGrpSpPr/>
            <p:nvPr/>
          </p:nvGrpSpPr>
          <p:grpSpPr>
            <a:xfrm>
              <a:off x="1139709" y="2455613"/>
              <a:ext cx="490741" cy="678747"/>
              <a:chOff x="1908826" y="816289"/>
              <a:chExt cx="762494" cy="1054610"/>
            </a:xfrm>
          </p:grpSpPr>
          <p:sp>
            <p:nvSpPr>
              <p:cNvPr id="1162" name="Google Shape;1162;p46"/>
              <p:cNvSpPr/>
              <p:nvPr/>
            </p:nvSpPr>
            <p:spPr>
              <a:xfrm>
                <a:off x="1908826" y="816289"/>
                <a:ext cx="762492" cy="105427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907" extrusionOk="0">
                    <a:moveTo>
                      <a:pt x="11872" y="0"/>
                    </a:moveTo>
                    <a:cubicBezTo>
                      <a:pt x="11397" y="0"/>
                      <a:pt x="10921" y="117"/>
                      <a:pt x="10478" y="349"/>
                    </a:cubicBezTo>
                    <a:lnTo>
                      <a:pt x="1394" y="5588"/>
                    </a:lnTo>
                    <a:cubicBezTo>
                      <a:pt x="592" y="6137"/>
                      <a:pt x="42" y="7024"/>
                      <a:pt x="0" y="7996"/>
                    </a:cubicBezTo>
                    <a:lnTo>
                      <a:pt x="0" y="18516"/>
                    </a:lnTo>
                    <a:cubicBezTo>
                      <a:pt x="85" y="19487"/>
                      <a:pt x="592" y="20375"/>
                      <a:pt x="1394" y="20924"/>
                    </a:cubicBezTo>
                    <a:lnTo>
                      <a:pt x="2577" y="21557"/>
                    </a:lnTo>
                    <a:cubicBezTo>
                      <a:pt x="3000" y="21790"/>
                      <a:pt x="3475" y="21906"/>
                      <a:pt x="3956" y="21906"/>
                    </a:cubicBezTo>
                    <a:cubicBezTo>
                      <a:pt x="4436" y="21906"/>
                      <a:pt x="4922" y="21790"/>
                      <a:pt x="5366" y="21557"/>
                    </a:cubicBezTo>
                    <a:lnTo>
                      <a:pt x="14407" y="16319"/>
                    </a:lnTo>
                    <a:cubicBezTo>
                      <a:pt x="15252" y="15812"/>
                      <a:pt x="15759" y="14882"/>
                      <a:pt x="15843" y="13911"/>
                    </a:cubicBezTo>
                    <a:lnTo>
                      <a:pt x="15843" y="3433"/>
                    </a:lnTo>
                    <a:cubicBezTo>
                      <a:pt x="15759" y="2461"/>
                      <a:pt x="15252" y="1532"/>
                      <a:pt x="14407" y="1025"/>
                    </a:cubicBezTo>
                    <a:lnTo>
                      <a:pt x="13266" y="349"/>
                    </a:lnTo>
                    <a:cubicBezTo>
                      <a:pt x="12822" y="117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6"/>
              <p:cNvSpPr/>
              <p:nvPr/>
            </p:nvSpPr>
            <p:spPr>
              <a:xfrm>
                <a:off x="2099932" y="933233"/>
                <a:ext cx="571388" cy="930112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27" extrusionOk="0">
                    <a:moveTo>
                      <a:pt x="11084" y="1"/>
                    </a:moveTo>
                    <a:cubicBezTo>
                      <a:pt x="10890" y="1"/>
                      <a:pt x="10670" y="65"/>
                      <a:pt x="10436" y="200"/>
                    </a:cubicBezTo>
                    <a:lnTo>
                      <a:pt x="1395" y="5439"/>
                    </a:lnTo>
                    <a:cubicBezTo>
                      <a:pt x="550" y="5988"/>
                      <a:pt x="43" y="6876"/>
                      <a:pt x="0" y="7847"/>
                    </a:cubicBezTo>
                    <a:lnTo>
                      <a:pt x="0" y="18325"/>
                    </a:lnTo>
                    <a:cubicBezTo>
                      <a:pt x="0" y="18953"/>
                      <a:pt x="318" y="19327"/>
                      <a:pt x="773" y="19327"/>
                    </a:cubicBezTo>
                    <a:cubicBezTo>
                      <a:pt x="961" y="19327"/>
                      <a:pt x="1173" y="19263"/>
                      <a:pt x="1395" y="19127"/>
                    </a:cubicBezTo>
                    <a:lnTo>
                      <a:pt x="10436" y="13931"/>
                    </a:lnTo>
                    <a:cubicBezTo>
                      <a:pt x="11281" y="13382"/>
                      <a:pt x="11788" y="12452"/>
                      <a:pt x="11872" y="11481"/>
                    </a:cubicBezTo>
                    <a:lnTo>
                      <a:pt x="11872" y="1003"/>
                    </a:lnTo>
                    <a:cubicBezTo>
                      <a:pt x="11872" y="375"/>
                      <a:pt x="11555" y="1"/>
                      <a:pt x="110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6"/>
              <p:cNvSpPr/>
              <p:nvPr/>
            </p:nvSpPr>
            <p:spPr>
              <a:xfrm>
                <a:off x="1908826" y="1135983"/>
                <a:ext cx="246063" cy="734917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1" extrusionOk="0">
                    <a:moveTo>
                      <a:pt x="423" y="1"/>
                    </a:moveTo>
                    <a:cubicBezTo>
                      <a:pt x="169" y="423"/>
                      <a:pt x="42" y="888"/>
                      <a:pt x="0" y="1353"/>
                    </a:cubicBezTo>
                    <a:lnTo>
                      <a:pt x="0" y="11873"/>
                    </a:lnTo>
                    <a:cubicBezTo>
                      <a:pt x="42" y="12844"/>
                      <a:pt x="592" y="13732"/>
                      <a:pt x="1394" y="14281"/>
                    </a:cubicBezTo>
                    <a:lnTo>
                      <a:pt x="2577" y="14957"/>
                    </a:lnTo>
                    <a:cubicBezTo>
                      <a:pt x="3014" y="15164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1"/>
                    </a:cubicBezTo>
                    <a:lnTo>
                      <a:pt x="5112" y="15041"/>
                    </a:lnTo>
                    <a:cubicBezTo>
                      <a:pt x="4973" y="15097"/>
                      <a:pt x="4840" y="15124"/>
                      <a:pt x="4717" y="15124"/>
                    </a:cubicBezTo>
                    <a:cubicBezTo>
                      <a:pt x="4280" y="15124"/>
                      <a:pt x="3971" y="14781"/>
                      <a:pt x="3971" y="14154"/>
                    </a:cubicBezTo>
                    <a:lnTo>
                      <a:pt x="3971" y="3677"/>
                    </a:lnTo>
                    <a:cubicBezTo>
                      <a:pt x="3971" y="3170"/>
                      <a:pt x="4140" y="2705"/>
                      <a:pt x="4352" y="2282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6"/>
              <p:cNvSpPr/>
              <p:nvPr/>
            </p:nvSpPr>
            <p:spPr>
              <a:xfrm>
                <a:off x="2217839" y="1217314"/>
                <a:ext cx="333506" cy="361948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7521" extrusionOk="0">
                    <a:moveTo>
                      <a:pt x="1480" y="1"/>
                    </a:moveTo>
                    <a:cubicBezTo>
                      <a:pt x="1353" y="1"/>
                      <a:pt x="1184" y="85"/>
                      <a:pt x="1057" y="254"/>
                    </a:cubicBezTo>
                    <a:cubicBezTo>
                      <a:pt x="297" y="1057"/>
                      <a:pt x="1" y="2198"/>
                      <a:pt x="254" y="3296"/>
                    </a:cubicBezTo>
                    <a:cubicBezTo>
                      <a:pt x="1184" y="6296"/>
                      <a:pt x="2662" y="7310"/>
                      <a:pt x="4902" y="7521"/>
                    </a:cubicBezTo>
                    <a:cubicBezTo>
                      <a:pt x="5028" y="7521"/>
                      <a:pt x="5155" y="7521"/>
                      <a:pt x="5282" y="7479"/>
                    </a:cubicBezTo>
                    <a:cubicBezTo>
                      <a:pt x="5958" y="7099"/>
                      <a:pt x="6507" y="6465"/>
                      <a:pt x="6761" y="5704"/>
                    </a:cubicBezTo>
                    <a:cubicBezTo>
                      <a:pt x="6930" y="4902"/>
                      <a:pt x="6549" y="4817"/>
                      <a:pt x="6296" y="4606"/>
                    </a:cubicBezTo>
                    <a:cubicBezTo>
                      <a:pt x="6085" y="4479"/>
                      <a:pt x="5873" y="4352"/>
                      <a:pt x="5662" y="4268"/>
                    </a:cubicBezTo>
                    <a:cubicBezTo>
                      <a:pt x="5563" y="4219"/>
                      <a:pt x="5465" y="4192"/>
                      <a:pt x="5367" y="4192"/>
                    </a:cubicBezTo>
                    <a:cubicBezTo>
                      <a:pt x="5047" y="4192"/>
                      <a:pt x="4738" y="4475"/>
                      <a:pt x="4479" y="5155"/>
                    </a:cubicBezTo>
                    <a:cubicBezTo>
                      <a:pt x="4326" y="5651"/>
                      <a:pt x="4105" y="5837"/>
                      <a:pt x="3876" y="5837"/>
                    </a:cubicBezTo>
                    <a:cubicBezTo>
                      <a:pt x="3852" y="5837"/>
                      <a:pt x="3828" y="5835"/>
                      <a:pt x="3803" y="5831"/>
                    </a:cubicBezTo>
                    <a:cubicBezTo>
                      <a:pt x="3000" y="5704"/>
                      <a:pt x="2324" y="5113"/>
                      <a:pt x="2155" y="4310"/>
                    </a:cubicBezTo>
                    <a:cubicBezTo>
                      <a:pt x="1987" y="3845"/>
                      <a:pt x="2071" y="3296"/>
                      <a:pt x="2367" y="2874"/>
                    </a:cubicBezTo>
                    <a:cubicBezTo>
                      <a:pt x="2578" y="2578"/>
                      <a:pt x="2705" y="2198"/>
                      <a:pt x="2705" y="1818"/>
                    </a:cubicBezTo>
                    <a:cubicBezTo>
                      <a:pt x="2705" y="1311"/>
                      <a:pt x="1818" y="1"/>
                      <a:pt x="14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6" name="Google Shape;1166;p46"/>
            <p:cNvSpPr/>
            <p:nvPr/>
          </p:nvSpPr>
          <p:spPr>
            <a:xfrm>
              <a:off x="2000305" y="1875312"/>
              <a:ext cx="652835" cy="1464571"/>
            </a:xfrm>
            <a:custGeom>
              <a:avLst/>
              <a:gdLst/>
              <a:ahLst/>
              <a:cxnLst/>
              <a:rect l="l" t="t" r="r" b="b"/>
              <a:pathLst>
                <a:path w="29786" h="66822" extrusionOk="0">
                  <a:moveTo>
                    <a:pt x="21220" y="1"/>
                  </a:moveTo>
                  <a:cubicBezTo>
                    <a:pt x="18710" y="1"/>
                    <a:pt x="16843" y="4003"/>
                    <a:pt x="13055" y="7717"/>
                  </a:cubicBezTo>
                  <a:cubicBezTo>
                    <a:pt x="9211" y="11435"/>
                    <a:pt x="5662" y="13547"/>
                    <a:pt x="4395" y="16800"/>
                  </a:cubicBezTo>
                  <a:cubicBezTo>
                    <a:pt x="3423" y="19377"/>
                    <a:pt x="1" y="36488"/>
                    <a:pt x="170" y="41008"/>
                  </a:cubicBezTo>
                  <a:cubicBezTo>
                    <a:pt x="339" y="45487"/>
                    <a:pt x="1902" y="50894"/>
                    <a:pt x="3423" y="55542"/>
                  </a:cubicBezTo>
                  <a:cubicBezTo>
                    <a:pt x="4521" y="59175"/>
                    <a:pt x="5070" y="63020"/>
                    <a:pt x="5113" y="66822"/>
                  </a:cubicBezTo>
                  <a:lnTo>
                    <a:pt x="27969" y="66822"/>
                  </a:lnTo>
                  <a:cubicBezTo>
                    <a:pt x="29785" y="55373"/>
                    <a:pt x="22984" y="43881"/>
                    <a:pt x="19899" y="38769"/>
                  </a:cubicBezTo>
                  <a:cubicBezTo>
                    <a:pt x="16858" y="33657"/>
                    <a:pt x="16942" y="27109"/>
                    <a:pt x="17027" y="24785"/>
                  </a:cubicBezTo>
                  <a:cubicBezTo>
                    <a:pt x="17069" y="22462"/>
                    <a:pt x="19350" y="19166"/>
                    <a:pt x="20871" y="17350"/>
                  </a:cubicBezTo>
                  <a:cubicBezTo>
                    <a:pt x="22392" y="15533"/>
                    <a:pt x="24336" y="11097"/>
                    <a:pt x="24631" y="8435"/>
                  </a:cubicBezTo>
                  <a:cubicBezTo>
                    <a:pt x="25054" y="4717"/>
                    <a:pt x="23702" y="873"/>
                    <a:pt x="22392" y="281"/>
                  </a:cubicBezTo>
                  <a:cubicBezTo>
                    <a:pt x="21981" y="90"/>
                    <a:pt x="21593" y="1"/>
                    <a:pt x="2122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2286438" y="1876847"/>
              <a:ext cx="212074" cy="218802"/>
            </a:xfrm>
            <a:custGeom>
              <a:avLst/>
              <a:gdLst/>
              <a:ahLst/>
              <a:cxnLst/>
              <a:rect l="l" t="t" r="r" b="b"/>
              <a:pathLst>
                <a:path w="9676" h="9983" extrusionOk="0">
                  <a:moveTo>
                    <a:pt x="7478" y="0"/>
                  </a:moveTo>
                  <a:cubicBezTo>
                    <a:pt x="5281" y="634"/>
                    <a:pt x="3422" y="4225"/>
                    <a:pt x="0" y="7605"/>
                  </a:cubicBezTo>
                  <a:cubicBezTo>
                    <a:pt x="1069" y="9109"/>
                    <a:pt x="2768" y="9983"/>
                    <a:pt x="4577" y="9983"/>
                  </a:cubicBezTo>
                  <a:cubicBezTo>
                    <a:pt x="4698" y="9983"/>
                    <a:pt x="4821" y="9979"/>
                    <a:pt x="4943" y="9971"/>
                  </a:cubicBezTo>
                  <a:cubicBezTo>
                    <a:pt x="5112" y="9717"/>
                    <a:pt x="8196" y="5788"/>
                    <a:pt x="8957" y="4225"/>
                  </a:cubicBezTo>
                  <a:cubicBezTo>
                    <a:pt x="9675" y="2704"/>
                    <a:pt x="9591" y="930"/>
                    <a:pt x="7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6"/>
          <p:cNvGrpSpPr/>
          <p:nvPr/>
        </p:nvGrpSpPr>
        <p:grpSpPr>
          <a:xfrm>
            <a:off x="773861" y="455347"/>
            <a:ext cx="7480436" cy="3801410"/>
            <a:chOff x="773861" y="455347"/>
            <a:chExt cx="7480436" cy="3801410"/>
          </a:xfrm>
        </p:grpSpPr>
        <p:grpSp>
          <p:nvGrpSpPr>
            <p:cNvPr id="1169" name="Google Shape;1169;p46"/>
            <p:cNvGrpSpPr/>
            <p:nvPr/>
          </p:nvGrpSpPr>
          <p:grpSpPr>
            <a:xfrm>
              <a:off x="773861" y="617739"/>
              <a:ext cx="3866147" cy="3639017"/>
              <a:chOff x="773861" y="617739"/>
              <a:chExt cx="3866147" cy="3639017"/>
            </a:xfrm>
          </p:grpSpPr>
          <p:sp>
            <p:nvSpPr>
              <p:cNvPr id="1170" name="Google Shape;1170;p46"/>
              <p:cNvSpPr/>
              <p:nvPr/>
            </p:nvSpPr>
            <p:spPr>
              <a:xfrm>
                <a:off x="2083561" y="911258"/>
                <a:ext cx="435205" cy="327925"/>
              </a:xfrm>
              <a:custGeom>
                <a:avLst/>
                <a:gdLst/>
                <a:ahLst/>
                <a:cxnLst/>
                <a:rect l="l" t="t" r="r" b="b"/>
                <a:pathLst>
                  <a:path w="19886" h="14984" extrusionOk="0">
                    <a:moveTo>
                      <a:pt x="9201" y="1"/>
                    </a:moveTo>
                    <a:cubicBezTo>
                      <a:pt x="8693" y="1"/>
                      <a:pt x="8119" y="163"/>
                      <a:pt x="7511" y="503"/>
                    </a:cubicBezTo>
                    <a:cubicBezTo>
                      <a:pt x="5293" y="1982"/>
                      <a:pt x="3853" y="4433"/>
                      <a:pt x="3698" y="7118"/>
                    </a:cubicBezTo>
                    <a:lnTo>
                      <a:pt x="3698" y="8480"/>
                    </a:lnTo>
                    <a:cubicBezTo>
                      <a:pt x="3698" y="9025"/>
                      <a:pt x="3815" y="9531"/>
                      <a:pt x="4048" y="10037"/>
                    </a:cubicBezTo>
                    <a:lnTo>
                      <a:pt x="1441" y="11555"/>
                    </a:lnTo>
                    <a:cubicBezTo>
                      <a:pt x="585" y="12099"/>
                      <a:pt x="79" y="12994"/>
                      <a:pt x="1" y="13967"/>
                    </a:cubicBezTo>
                    <a:cubicBezTo>
                      <a:pt x="1" y="14603"/>
                      <a:pt x="335" y="14983"/>
                      <a:pt x="807" y="14983"/>
                    </a:cubicBezTo>
                    <a:cubicBezTo>
                      <a:pt x="999" y="14983"/>
                      <a:pt x="1215" y="14920"/>
                      <a:pt x="1441" y="14784"/>
                    </a:cubicBezTo>
                    <a:lnTo>
                      <a:pt x="18446" y="4978"/>
                    </a:lnTo>
                    <a:cubicBezTo>
                      <a:pt x="19302" y="4433"/>
                      <a:pt x="19808" y="3499"/>
                      <a:pt x="19886" y="2527"/>
                    </a:cubicBezTo>
                    <a:cubicBezTo>
                      <a:pt x="19886" y="1891"/>
                      <a:pt x="19572" y="1511"/>
                      <a:pt x="19097" y="1511"/>
                    </a:cubicBezTo>
                    <a:cubicBezTo>
                      <a:pt x="18904" y="1511"/>
                      <a:pt x="18683" y="1574"/>
                      <a:pt x="18446" y="1709"/>
                    </a:cubicBezTo>
                    <a:lnTo>
                      <a:pt x="15294" y="3538"/>
                    </a:lnTo>
                    <a:cubicBezTo>
                      <a:pt x="15333" y="3383"/>
                      <a:pt x="15333" y="3266"/>
                      <a:pt x="15372" y="3110"/>
                    </a:cubicBezTo>
                    <a:lnTo>
                      <a:pt x="15372" y="2176"/>
                    </a:lnTo>
                    <a:cubicBezTo>
                      <a:pt x="15372" y="1047"/>
                      <a:pt x="14787" y="385"/>
                      <a:pt x="13948" y="385"/>
                    </a:cubicBezTo>
                    <a:cubicBezTo>
                      <a:pt x="13602" y="385"/>
                      <a:pt x="13213" y="498"/>
                      <a:pt x="12804" y="737"/>
                    </a:cubicBezTo>
                    <a:cubicBezTo>
                      <a:pt x="12220" y="1087"/>
                      <a:pt x="11675" y="1593"/>
                      <a:pt x="11286" y="2176"/>
                    </a:cubicBezTo>
                    <a:cubicBezTo>
                      <a:pt x="11125" y="785"/>
                      <a:pt x="10321" y="1"/>
                      <a:pt x="9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6"/>
              <p:cNvSpPr/>
              <p:nvPr/>
            </p:nvSpPr>
            <p:spPr>
              <a:xfrm>
                <a:off x="773861" y="3427150"/>
                <a:ext cx="870817" cy="829606"/>
              </a:xfrm>
              <a:custGeom>
                <a:avLst/>
                <a:gdLst/>
                <a:ahLst/>
                <a:cxnLst/>
                <a:rect l="l" t="t" r="r" b="b"/>
                <a:pathLst>
                  <a:path w="24089" h="22949" extrusionOk="0">
                    <a:moveTo>
                      <a:pt x="17530" y="1"/>
                    </a:moveTo>
                    <a:cubicBezTo>
                      <a:pt x="16771" y="1"/>
                      <a:pt x="15905" y="260"/>
                      <a:pt x="15021" y="775"/>
                    </a:cubicBezTo>
                    <a:cubicBezTo>
                      <a:pt x="12375" y="2293"/>
                      <a:pt x="10313" y="5950"/>
                      <a:pt x="10313" y="8986"/>
                    </a:cubicBezTo>
                    <a:lnTo>
                      <a:pt x="10313" y="9530"/>
                    </a:lnTo>
                    <a:cubicBezTo>
                      <a:pt x="10068" y="9457"/>
                      <a:pt x="9819" y="9422"/>
                      <a:pt x="9573" y="9422"/>
                    </a:cubicBezTo>
                    <a:cubicBezTo>
                      <a:pt x="9039" y="9422"/>
                      <a:pt x="8521" y="9587"/>
                      <a:pt x="8095" y="9881"/>
                    </a:cubicBezTo>
                    <a:cubicBezTo>
                      <a:pt x="6071" y="11204"/>
                      <a:pt x="4826" y="13383"/>
                      <a:pt x="4670" y="15796"/>
                    </a:cubicBezTo>
                    <a:lnTo>
                      <a:pt x="4670" y="16068"/>
                    </a:lnTo>
                    <a:lnTo>
                      <a:pt x="2258" y="17469"/>
                    </a:lnTo>
                    <a:cubicBezTo>
                      <a:pt x="934" y="18325"/>
                      <a:pt x="78" y="19765"/>
                      <a:pt x="1" y="21360"/>
                    </a:cubicBezTo>
                    <a:cubicBezTo>
                      <a:pt x="1" y="22378"/>
                      <a:pt x="506" y="22948"/>
                      <a:pt x="1242" y="22948"/>
                    </a:cubicBezTo>
                    <a:cubicBezTo>
                      <a:pt x="1547" y="22948"/>
                      <a:pt x="1892" y="22850"/>
                      <a:pt x="2258" y="22644"/>
                    </a:cubicBezTo>
                    <a:lnTo>
                      <a:pt x="21831" y="11359"/>
                    </a:lnTo>
                    <a:cubicBezTo>
                      <a:pt x="23154" y="10503"/>
                      <a:pt x="23971" y="9063"/>
                      <a:pt x="24088" y="7468"/>
                    </a:cubicBezTo>
                    <a:cubicBezTo>
                      <a:pt x="24061" y="6421"/>
                      <a:pt x="23545" y="5842"/>
                      <a:pt x="22805" y="5842"/>
                    </a:cubicBezTo>
                    <a:cubicBezTo>
                      <a:pt x="22499" y="5842"/>
                      <a:pt x="22156" y="5940"/>
                      <a:pt x="21792" y="6145"/>
                    </a:cubicBezTo>
                    <a:lnTo>
                      <a:pt x="20080" y="6806"/>
                    </a:lnTo>
                    <a:lnTo>
                      <a:pt x="20080" y="2993"/>
                    </a:lnTo>
                    <a:cubicBezTo>
                      <a:pt x="20080" y="987"/>
                      <a:pt x="19009" y="1"/>
                      <a:pt x="17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6"/>
              <p:cNvSpPr/>
              <p:nvPr/>
            </p:nvSpPr>
            <p:spPr>
              <a:xfrm>
                <a:off x="3703183" y="2994836"/>
                <a:ext cx="572333" cy="43231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6"/>
              <p:cNvSpPr/>
              <p:nvPr/>
            </p:nvSpPr>
            <p:spPr>
              <a:xfrm>
                <a:off x="4275522" y="617739"/>
                <a:ext cx="364487" cy="275316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4" name="Google Shape;1174;p46"/>
            <p:cNvSpPr/>
            <p:nvPr/>
          </p:nvSpPr>
          <p:spPr>
            <a:xfrm>
              <a:off x="7656152" y="455347"/>
              <a:ext cx="598145" cy="451810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4007708" y="1674261"/>
              <a:ext cx="572333" cy="43231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5659024" y="796608"/>
              <a:ext cx="435205" cy="327925"/>
            </a:xfrm>
            <a:custGeom>
              <a:avLst/>
              <a:gdLst/>
              <a:ahLst/>
              <a:cxnLst/>
              <a:rect l="l" t="t" r="r" b="b"/>
              <a:pathLst>
                <a:path w="19886" h="14984" extrusionOk="0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46"/>
          <p:cNvSpPr txBox="1">
            <a:spLocks noGrp="1"/>
          </p:cNvSpPr>
          <p:nvPr>
            <p:ph type="title"/>
          </p:nvPr>
        </p:nvSpPr>
        <p:spPr>
          <a:xfrm>
            <a:off x="4580041" y="967890"/>
            <a:ext cx="4515453" cy="829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1178" name="Google Shape;1178;p46"/>
          <p:cNvSpPr txBox="1">
            <a:spLocks noGrp="1"/>
          </p:cNvSpPr>
          <p:nvPr>
            <p:ph type="subTitle" idx="1"/>
          </p:nvPr>
        </p:nvSpPr>
        <p:spPr>
          <a:xfrm>
            <a:off x="4643007" y="1934621"/>
            <a:ext cx="4136794" cy="2739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pt-BR"/>
              <a:t>• 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Monitoramento de Transações Financeiras</a:t>
            </a:r>
          </a:p>
          <a:p>
            <a:pPr marL="482600" indent="-342900" algn="l">
              <a:buAutoNum type="arabicPeriod"/>
            </a:pPr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l"/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Verificação do Uso dos Serviços</a:t>
            </a:r>
          </a:p>
          <a:p>
            <a:pPr algn="l"/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l"/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Sugestões de Cancelamento ou Pausa</a:t>
            </a:r>
          </a:p>
          <a:p>
            <a:pPr algn="l"/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l"/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Cancelamento Automático e Negociação</a:t>
            </a:r>
          </a:p>
          <a:p>
            <a:pPr algn="l"/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l"/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Monitoramento de Ofertas e Alternativas</a:t>
            </a:r>
          </a:p>
          <a:p>
            <a:pPr algn="l"/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l"/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Relatório Financeiro Integrado</a:t>
            </a:r>
          </a:p>
          <a:p>
            <a:pPr algn="ctr"/>
            <a:endParaRPr lang="pt-BR"/>
          </a:p>
        </p:txBody>
      </p:sp>
      <p:cxnSp>
        <p:nvCxnSpPr>
          <p:cNvPr id="1179" name="Google Shape;1179;p46"/>
          <p:cNvCxnSpPr>
            <a:cxnSpLocks/>
          </p:cNvCxnSpPr>
          <p:nvPr/>
        </p:nvCxnSpPr>
        <p:spPr>
          <a:xfrm>
            <a:off x="5152374" y="1784557"/>
            <a:ext cx="3490424" cy="12833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2"/>
          <p:cNvSpPr/>
          <p:nvPr/>
        </p:nvSpPr>
        <p:spPr>
          <a:xfrm>
            <a:off x="4051194" y="1256028"/>
            <a:ext cx="996600" cy="6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2"/>
          <p:cNvSpPr/>
          <p:nvPr/>
        </p:nvSpPr>
        <p:spPr>
          <a:xfrm>
            <a:off x="4054745" y="2154009"/>
            <a:ext cx="996600" cy="6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2"/>
          <p:cNvSpPr/>
          <p:nvPr/>
        </p:nvSpPr>
        <p:spPr>
          <a:xfrm>
            <a:off x="4060730" y="3056637"/>
            <a:ext cx="996600" cy="6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2"/>
          <p:cNvSpPr txBox="1">
            <a:spLocks noGrp="1"/>
          </p:cNvSpPr>
          <p:nvPr>
            <p:ph type="title"/>
          </p:nvPr>
        </p:nvSpPr>
        <p:spPr>
          <a:xfrm>
            <a:off x="4072625" y="357387"/>
            <a:ext cx="2888829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BENEFÍCIOS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453" name="Google Shape;1453;p52"/>
          <p:cNvCxnSpPr/>
          <p:nvPr/>
        </p:nvCxnSpPr>
        <p:spPr>
          <a:xfrm>
            <a:off x="4059276" y="962662"/>
            <a:ext cx="4358100" cy="0"/>
          </a:xfrm>
          <a:prstGeom prst="straightConnector1">
            <a:avLst/>
          </a:prstGeom>
          <a:noFill/>
          <a:ln w="381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4" name="Google Shape;1454;p52"/>
          <p:cNvGrpSpPr/>
          <p:nvPr/>
        </p:nvGrpSpPr>
        <p:grpSpPr>
          <a:xfrm>
            <a:off x="4317766" y="1381268"/>
            <a:ext cx="486070" cy="484211"/>
            <a:chOff x="898875" y="4399275"/>
            <a:chExt cx="483700" cy="481850"/>
          </a:xfrm>
        </p:grpSpPr>
        <p:sp>
          <p:nvSpPr>
            <p:cNvPr id="1455" name="Google Shape;1455;p5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0" name="Google Shape;1460;p5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1" name="Google Shape;1461;p5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2" name="Google Shape;1462;p5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3" name="Google Shape;1463;p52"/>
          <p:cNvGrpSpPr/>
          <p:nvPr/>
        </p:nvGrpSpPr>
        <p:grpSpPr>
          <a:xfrm>
            <a:off x="4303119" y="3163893"/>
            <a:ext cx="486065" cy="486113"/>
            <a:chOff x="4456875" y="1435075"/>
            <a:chExt cx="481825" cy="481825"/>
          </a:xfrm>
        </p:grpSpPr>
        <p:sp>
          <p:nvSpPr>
            <p:cNvPr id="1464" name="Google Shape;1464;p52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7" name="Google Shape;1467;p52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8" name="Google Shape;1468;p52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9" name="Google Shape;1469;p52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0" name="Google Shape;1470;p52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1" name="Google Shape;1471;p52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2" name="Google Shape;1472;p52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3" name="Google Shape;1473;p52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4" name="Google Shape;1474;p52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5" name="Google Shape;1475;p52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6" name="Google Shape;1476;p52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7" name="Google Shape;1477;p52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9" name="Google Shape;1479;p52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2" name="Google Shape;1482;p52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3" name="Google Shape;1483;p52"/>
          <p:cNvGrpSpPr/>
          <p:nvPr/>
        </p:nvGrpSpPr>
        <p:grpSpPr>
          <a:xfrm>
            <a:off x="4306488" y="2246858"/>
            <a:ext cx="486038" cy="486187"/>
            <a:chOff x="5049725" y="2027900"/>
            <a:chExt cx="481750" cy="481850"/>
          </a:xfrm>
        </p:grpSpPr>
        <p:sp>
          <p:nvSpPr>
            <p:cNvPr id="1484" name="Google Shape;1484;p52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5" name="Google Shape;1485;p52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6" name="Google Shape;1486;p52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1" name="Google Shape;1491;p52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492" name="Google Shape;1492;p52"/>
          <p:cNvCxnSpPr/>
          <p:nvPr/>
        </p:nvCxnSpPr>
        <p:spPr>
          <a:xfrm>
            <a:off x="4054745" y="2916650"/>
            <a:ext cx="996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3" name="Google Shape;1493;p52"/>
          <p:cNvCxnSpPr/>
          <p:nvPr/>
        </p:nvCxnSpPr>
        <p:spPr>
          <a:xfrm>
            <a:off x="4065583" y="2019075"/>
            <a:ext cx="996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4" name="Google Shape;1494;p52"/>
          <p:cNvCxnSpPr/>
          <p:nvPr/>
        </p:nvCxnSpPr>
        <p:spPr>
          <a:xfrm>
            <a:off x="4073700" y="3834635"/>
            <a:ext cx="996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5" name="Google Shape;1495;p52"/>
          <p:cNvGrpSpPr/>
          <p:nvPr/>
        </p:nvGrpSpPr>
        <p:grpSpPr>
          <a:xfrm>
            <a:off x="713230" y="539501"/>
            <a:ext cx="2998379" cy="3970899"/>
            <a:chOff x="713230" y="539501"/>
            <a:chExt cx="2998379" cy="3970899"/>
          </a:xfrm>
        </p:grpSpPr>
        <p:grpSp>
          <p:nvGrpSpPr>
            <p:cNvPr id="1496" name="Google Shape;1496;p52"/>
            <p:cNvGrpSpPr/>
            <p:nvPr/>
          </p:nvGrpSpPr>
          <p:grpSpPr>
            <a:xfrm flipH="1">
              <a:off x="2112863" y="1240650"/>
              <a:ext cx="1260075" cy="3269750"/>
              <a:chOff x="1159975" y="1009150"/>
              <a:chExt cx="1260075" cy="3269750"/>
            </a:xfrm>
          </p:grpSpPr>
          <p:sp>
            <p:nvSpPr>
              <p:cNvPr id="1497" name="Google Shape;1497;p52"/>
              <p:cNvSpPr/>
              <p:nvPr/>
            </p:nvSpPr>
            <p:spPr>
              <a:xfrm>
                <a:off x="1847550" y="1347125"/>
                <a:ext cx="102475" cy="21547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8619" extrusionOk="0">
                    <a:moveTo>
                      <a:pt x="3803" y="0"/>
                    </a:moveTo>
                    <a:lnTo>
                      <a:pt x="1" y="2197"/>
                    </a:lnTo>
                    <a:lnTo>
                      <a:pt x="1" y="4352"/>
                    </a:lnTo>
                    <a:lnTo>
                      <a:pt x="1649" y="7183"/>
                    </a:lnTo>
                    <a:cubicBezTo>
                      <a:pt x="1649" y="7225"/>
                      <a:pt x="1691" y="7267"/>
                      <a:pt x="1733" y="7267"/>
                    </a:cubicBezTo>
                    <a:lnTo>
                      <a:pt x="4099" y="8619"/>
                    </a:lnTo>
                    <a:lnTo>
                      <a:pt x="4099" y="8619"/>
                    </a:lnTo>
                    <a:lnTo>
                      <a:pt x="2578" y="5746"/>
                    </a:lnTo>
                    <a:lnTo>
                      <a:pt x="3803" y="2197"/>
                    </a:lnTo>
                    <a:lnTo>
                      <a:pt x="3803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52"/>
              <p:cNvSpPr/>
              <p:nvPr/>
            </p:nvSpPr>
            <p:spPr>
              <a:xfrm>
                <a:off x="1847550" y="1347125"/>
                <a:ext cx="102475" cy="21547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8619" extrusionOk="0">
                    <a:moveTo>
                      <a:pt x="3803" y="0"/>
                    </a:moveTo>
                    <a:lnTo>
                      <a:pt x="1" y="2197"/>
                    </a:lnTo>
                    <a:lnTo>
                      <a:pt x="1" y="4352"/>
                    </a:lnTo>
                    <a:lnTo>
                      <a:pt x="1649" y="7183"/>
                    </a:lnTo>
                    <a:cubicBezTo>
                      <a:pt x="1649" y="7225"/>
                      <a:pt x="1691" y="7267"/>
                      <a:pt x="1733" y="7267"/>
                    </a:cubicBezTo>
                    <a:lnTo>
                      <a:pt x="4099" y="8619"/>
                    </a:lnTo>
                    <a:lnTo>
                      <a:pt x="4099" y="8619"/>
                    </a:lnTo>
                    <a:lnTo>
                      <a:pt x="2578" y="5746"/>
                    </a:lnTo>
                    <a:lnTo>
                      <a:pt x="3803" y="2197"/>
                    </a:lnTo>
                    <a:lnTo>
                      <a:pt x="38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52"/>
              <p:cNvSpPr/>
              <p:nvPr/>
            </p:nvSpPr>
            <p:spPr>
              <a:xfrm>
                <a:off x="1906700" y="1381975"/>
                <a:ext cx="95100" cy="18200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7280" extrusionOk="0">
                    <a:moveTo>
                      <a:pt x="3803" y="1"/>
                    </a:moveTo>
                    <a:lnTo>
                      <a:pt x="1" y="2155"/>
                    </a:lnTo>
                    <a:lnTo>
                      <a:pt x="1" y="4352"/>
                    </a:lnTo>
                    <a:lnTo>
                      <a:pt x="1648" y="7140"/>
                    </a:lnTo>
                    <a:cubicBezTo>
                      <a:pt x="1687" y="7236"/>
                      <a:pt x="1759" y="7279"/>
                      <a:pt x="1835" y="7279"/>
                    </a:cubicBezTo>
                    <a:cubicBezTo>
                      <a:pt x="1927" y="7279"/>
                      <a:pt x="2025" y="7214"/>
                      <a:pt x="2071" y="7098"/>
                    </a:cubicBezTo>
                    <a:lnTo>
                      <a:pt x="3803" y="2155"/>
                    </a:lnTo>
                    <a:lnTo>
                      <a:pt x="38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52"/>
              <p:cNvSpPr/>
              <p:nvPr/>
            </p:nvSpPr>
            <p:spPr>
              <a:xfrm>
                <a:off x="1685975" y="1009150"/>
                <a:ext cx="457350" cy="554250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22170" extrusionOk="0">
                    <a:moveTo>
                      <a:pt x="15088" y="0"/>
                    </a:moveTo>
                    <a:cubicBezTo>
                      <a:pt x="14702" y="0"/>
                      <a:pt x="14322" y="85"/>
                      <a:pt x="13984" y="254"/>
                    </a:cubicBezTo>
                    <a:lnTo>
                      <a:pt x="1141" y="7731"/>
                    </a:lnTo>
                    <a:cubicBezTo>
                      <a:pt x="465" y="8154"/>
                      <a:pt x="42" y="8872"/>
                      <a:pt x="0" y="9675"/>
                    </a:cubicBezTo>
                    <a:lnTo>
                      <a:pt x="0" y="19392"/>
                    </a:lnTo>
                    <a:cubicBezTo>
                      <a:pt x="42" y="20195"/>
                      <a:pt x="465" y="20913"/>
                      <a:pt x="1098" y="21378"/>
                    </a:cubicBezTo>
                    <a:lnTo>
                      <a:pt x="2028" y="21884"/>
                    </a:lnTo>
                    <a:cubicBezTo>
                      <a:pt x="2387" y="22075"/>
                      <a:pt x="2778" y="22170"/>
                      <a:pt x="3169" y="22170"/>
                    </a:cubicBezTo>
                    <a:cubicBezTo>
                      <a:pt x="3559" y="22170"/>
                      <a:pt x="3950" y="22075"/>
                      <a:pt x="4309" y="21884"/>
                    </a:cubicBezTo>
                    <a:lnTo>
                      <a:pt x="17153" y="14449"/>
                    </a:lnTo>
                    <a:cubicBezTo>
                      <a:pt x="17829" y="14026"/>
                      <a:pt x="18251" y="13308"/>
                      <a:pt x="18293" y="12505"/>
                    </a:cubicBezTo>
                    <a:lnTo>
                      <a:pt x="18293" y="2746"/>
                    </a:lnTo>
                    <a:cubicBezTo>
                      <a:pt x="18251" y="1943"/>
                      <a:pt x="17829" y="1225"/>
                      <a:pt x="17153" y="803"/>
                    </a:cubicBezTo>
                    <a:lnTo>
                      <a:pt x="16223" y="254"/>
                    </a:lnTo>
                    <a:cubicBezTo>
                      <a:pt x="15864" y="85"/>
                      <a:pt x="15473" y="0"/>
                      <a:pt x="1508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52"/>
              <p:cNvSpPr/>
              <p:nvPr/>
            </p:nvSpPr>
            <p:spPr>
              <a:xfrm>
                <a:off x="1685975" y="1009150"/>
                <a:ext cx="457350" cy="554250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22170" extrusionOk="0">
                    <a:moveTo>
                      <a:pt x="15088" y="0"/>
                    </a:moveTo>
                    <a:cubicBezTo>
                      <a:pt x="14702" y="0"/>
                      <a:pt x="14322" y="85"/>
                      <a:pt x="13984" y="254"/>
                    </a:cubicBezTo>
                    <a:lnTo>
                      <a:pt x="1141" y="7731"/>
                    </a:lnTo>
                    <a:cubicBezTo>
                      <a:pt x="465" y="8154"/>
                      <a:pt x="42" y="8872"/>
                      <a:pt x="0" y="9675"/>
                    </a:cubicBezTo>
                    <a:lnTo>
                      <a:pt x="0" y="19392"/>
                    </a:lnTo>
                    <a:cubicBezTo>
                      <a:pt x="42" y="20195"/>
                      <a:pt x="465" y="20913"/>
                      <a:pt x="1098" y="21378"/>
                    </a:cubicBezTo>
                    <a:lnTo>
                      <a:pt x="2028" y="21884"/>
                    </a:lnTo>
                    <a:cubicBezTo>
                      <a:pt x="2387" y="22075"/>
                      <a:pt x="2778" y="22170"/>
                      <a:pt x="3169" y="22170"/>
                    </a:cubicBezTo>
                    <a:cubicBezTo>
                      <a:pt x="3559" y="22170"/>
                      <a:pt x="3950" y="22075"/>
                      <a:pt x="4309" y="21884"/>
                    </a:cubicBezTo>
                    <a:lnTo>
                      <a:pt x="17153" y="14449"/>
                    </a:lnTo>
                    <a:cubicBezTo>
                      <a:pt x="17829" y="14026"/>
                      <a:pt x="18251" y="13308"/>
                      <a:pt x="18293" y="12505"/>
                    </a:cubicBezTo>
                    <a:lnTo>
                      <a:pt x="18293" y="2746"/>
                    </a:lnTo>
                    <a:cubicBezTo>
                      <a:pt x="18251" y="1943"/>
                      <a:pt x="17829" y="1225"/>
                      <a:pt x="17153" y="803"/>
                    </a:cubicBezTo>
                    <a:lnTo>
                      <a:pt x="16223" y="254"/>
                    </a:lnTo>
                    <a:cubicBezTo>
                      <a:pt x="15864" y="85"/>
                      <a:pt x="15473" y="0"/>
                      <a:pt x="150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52"/>
              <p:cNvSpPr/>
              <p:nvPr/>
            </p:nvSpPr>
            <p:spPr>
              <a:xfrm>
                <a:off x="1765175" y="1057775"/>
                <a:ext cx="378150" cy="502675"/>
              </a:xfrm>
              <a:custGeom>
                <a:avLst/>
                <a:gdLst/>
                <a:ahLst/>
                <a:cxnLst/>
                <a:rect l="l" t="t" r="r" b="b"/>
                <a:pathLst>
                  <a:path w="15126" h="20107" extrusionOk="0">
                    <a:moveTo>
                      <a:pt x="14489" y="1"/>
                    </a:moveTo>
                    <a:cubicBezTo>
                      <a:pt x="14333" y="1"/>
                      <a:pt x="14161" y="54"/>
                      <a:pt x="13985" y="167"/>
                    </a:cubicBezTo>
                    <a:lnTo>
                      <a:pt x="1141" y="7603"/>
                    </a:lnTo>
                    <a:cubicBezTo>
                      <a:pt x="465" y="8026"/>
                      <a:pt x="43" y="8744"/>
                      <a:pt x="1" y="9546"/>
                    </a:cubicBezTo>
                    <a:lnTo>
                      <a:pt x="1" y="19306"/>
                    </a:lnTo>
                    <a:cubicBezTo>
                      <a:pt x="1" y="19810"/>
                      <a:pt x="271" y="20106"/>
                      <a:pt x="637" y="20106"/>
                    </a:cubicBezTo>
                    <a:cubicBezTo>
                      <a:pt x="793" y="20106"/>
                      <a:pt x="965" y="20053"/>
                      <a:pt x="1141" y="19939"/>
                    </a:cubicBezTo>
                    <a:lnTo>
                      <a:pt x="13985" y="12546"/>
                    </a:lnTo>
                    <a:cubicBezTo>
                      <a:pt x="14661" y="12081"/>
                      <a:pt x="15083" y="11363"/>
                      <a:pt x="15125" y="10560"/>
                    </a:cubicBezTo>
                    <a:lnTo>
                      <a:pt x="15125" y="801"/>
                    </a:lnTo>
                    <a:cubicBezTo>
                      <a:pt x="15125" y="297"/>
                      <a:pt x="14855" y="1"/>
                      <a:pt x="144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52"/>
              <p:cNvSpPr/>
              <p:nvPr/>
            </p:nvSpPr>
            <p:spPr>
              <a:xfrm>
                <a:off x="1826425" y="1236225"/>
                <a:ext cx="22395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8958" h="6718" extrusionOk="0">
                    <a:moveTo>
                      <a:pt x="1987" y="0"/>
                    </a:moveTo>
                    <a:cubicBezTo>
                      <a:pt x="1775" y="0"/>
                      <a:pt x="1606" y="85"/>
                      <a:pt x="1437" y="212"/>
                    </a:cubicBezTo>
                    <a:cubicBezTo>
                      <a:pt x="423" y="930"/>
                      <a:pt x="1" y="1902"/>
                      <a:pt x="381" y="2746"/>
                    </a:cubicBezTo>
                    <a:cubicBezTo>
                      <a:pt x="1606" y="5239"/>
                      <a:pt x="3719" y="6549"/>
                      <a:pt x="6634" y="6718"/>
                    </a:cubicBezTo>
                    <a:cubicBezTo>
                      <a:pt x="6761" y="6718"/>
                      <a:pt x="6930" y="6718"/>
                      <a:pt x="7056" y="6676"/>
                    </a:cubicBezTo>
                    <a:cubicBezTo>
                      <a:pt x="7859" y="6295"/>
                      <a:pt x="8451" y="5619"/>
                      <a:pt x="8746" y="4817"/>
                    </a:cubicBezTo>
                    <a:cubicBezTo>
                      <a:pt x="8958" y="4141"/>
                      <a:pt x="8493" y="4056"/>
                      <a:pt x="8113" y="3887"/>
                    </a:cubicBezTo>
                    <a:lnTo>
                      <a:pt x="8113" y="3887"/>
                    </a:lnTo>
                    <a:lnTo>
                      <a:pt x="8155" y="3929"/>
                    </a:lnTo>
                    <a:cubicBezTo>
                      <a:pt x="7901" y="3803"/>
                      <a:pt x="7648" y="3718"/>
                      <a:pt x="7352" y="3591"/>
                    </a:cubicBezTo>
                    <a:cubicBezTo>
                      <a:pt x="7216" y="3553"/>
                      <a:pt x="7087" y="3532"/>
                      <a:pt x="6962" y="3532"/>
                    </a:cubicBezTo>
                    <a:cubicBezTo>
                      <a:pt x="6547" y="3532"/>
                      <a:pt x="6189" y="3766"/>
                      <a:pt x="5831" y="4352"/>
                    </a:cubicBezTo>
                    <a:cubicBezTo>
                      <a:pt x="5714" y="4665"/>
                      <a:pt x="5379" y="4906"/>
                      <a:pt x="5028" y="4906"/>
                    </a:cubicBezTo>
                    <a:cubicBezTo>
                      <a:pt x="5000" y="4906"/>
                      <a:pt x="4972" y="4904"/>
                      <a:pt x="4944" y="4901"/>
                    </a:cubicBezTo>
                    <a:cubicBezTo>
                      <a:pt x="4057" y="4859"/>
                      <a:pt x="3254" y="4394"/>
                      <a:pt x="2832" y="3591"/>
                    </a:cubicBezTo>
                    <a:cubicBezTo>
                      <a:pt x="2620" y="3211"/>
                      <a:pt x="2705" y="2704"/>
                      <a:pt x="3085" y="2408"/>
                    </a:cubicBezTo>
                    <a:cubicBezTo>
                      <a:pt x="3339" y="2197"/>
                      <a:pt x="3508" y="1902"/>
                      <a:pt x="3550" y="1564"/>
                    </a:cubicBezTo>
                    <a:cubicBezTo>
                      <a:pt x="3550" y="1099"/>
                      <a:pt x="2409" y="0"/>
                      <a:pt x="19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52"/>
              <p:cNvSpPr/>
              <p:nvPr/>
            </p:nvSpPr>
            <p:spPr>
              <a:xfrm>
                <a:off x="1937350" y="1198800"/>
                <a:ext cx="108800" cy="83550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3342" extrusionOk="0">
                    <a:moveTo>
                      <a:pt x="1629" y="1"/>
                    </a:moveTo>
                    <a:cubicBezTo>
                      <a:pt x="1273" y="1"/>
                      <a:pt x="896" y="61"/>
                      <a:pt x="507" y="188"/>
                    </a:cubicBezTo>
                    <a:cubicBezTo>
                      <a:pt x="338" y="272"/>
                      <a:pt x="42" y="230"/>
                      <a:pt x="0" y="610"/>
                    </a:cubicBezTo>
                    <a:cubicBezTo>
                      <a:pt x="0" y="700"/>
                      <a:pt x="54" y="729"/>
                      <a:pt x="128" y="729"/>
                    </a:cubicBezTo>
                    <a:cubicBezTo>
                      <a:pt x="229" y="729"/>
                      <a:pt x="368" y="677"/>
                      <a:pt x="465" y="652"/>
                    </a:cubicBezTo>
                    <a:cubicBezTo>
                      <a:pt x="887" y="559"/>
                      <a:pt x="1266" y="512"/>
                      <a:pt x="1603" y="512"/>
                    </a:cubicBezTo>
                    <a:cubicBezTo>
                      <a:pt x="2952" y="512"/>
                      <a:pt x="3642" y="1269"/>
                      <a:pt x="3845" y="2892"/>
                    </a:cubicBezTo>
                    <a:cubicBezTo>
                      <a:pt x="3845" y="3071"/>
                      <a:pt x="3814" y="3342"/>
                      <a:pt x="3986" y="3342"/>
                    </a:cubicBezTo>
                    <a:cubicBezTo>
                      <a:pt x="4017" y="3342"/>
                      <a:pt x="4053" y="3333"/>
                      <a:pt x="4098" y="3314"/>
                    </a:cubicBezTo>
                    <a:cubicBezTo>
                      <a:pt x="4352" y="3230"/>
                      <a:pt x="4309" y="2934"/>
                      <a:pt x="4309" y="2765"/>
                    </a:cubicBezTo>
                    <a:cubicBezTo>
                      <a:pt x="4309" y="1118"/>
                      <a:pt x="3167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52"/>
              <p:cNvSpPr/>
              <p:nvPr/>
            </p:nvSpPr>
            <p:spPr>
              <a:xfrm>
                <a:off x="1945250" y="1224000"/>
                <a:ext cx="74500" cy="5775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310" extrusionOk="0">
                    <a:moveTo>
                      <a:pt x="1145" y="1"/>
                    </a:moveTo>
                    <a:cubicBezTo>
                      <a:pt x="961" y="1"/>
                      <a:pt x="769" y="22"/>
                      <a:pt x="571" y="67"/>
                    </a:cubicBezTo>
                    <a:cubicBezTo>
                      <a:pt x="360" y="109"/>
                      <a:pt x="106" y="109"/>
                      <a:pt x="22" y="447"/>
                    </a:cubicBezTo>
                    <a:cubicBezTo>
                      <a:pt x="1" y="595"/>
                      <a:pt x="64" y="637"/>
                      <a:pt x="159" y="637"/>
                    </a:cubicBezTo>
                    <a:cubicBezTo>
                      <a:pt x="254" y="637"/>
                      <a:pt x="381" y="595"/>
                      <a:pt x="487" y="574"/>
                    </a:cubicBezTo>
                    <a:cubicBezTo>
                      <a:pt x="706" y="545"/>
                      <a:pt x="902" y="530"/>
                      <a:pt x="1077" y="530"/>
                    </a:cubicBezTo>
                    <a:cubicBezTo>
                      <a:pt x="1945" y="530"/>
                      <a:pt x="2297" y="906"/>
                      <a:pt x="2472" y="1926"/>
                    </a:cubicBezTo>
                    <a:cubicBezTo>
                      <a:pt x="2507" y="2062"/>
                      <a:pt x="2458" y="2310"/>
                      <a:pt x="2617" y="2310"/>
                    </a:cubicBezTo>
                    <a:cubicBezTo>
                      <a:pt x="2654" y="2310"/>
                      <a:pt x="2704" y="2296"/>
                      <a:pt x="2768" y="2264"/>
                    </a:cubicBezTo>
                    <a:cubicBezTo>
                      <a:pt x="2979" y="2137"/>
                      <a:pt x="2895" y="1926"/>
                      <a:pt x="2937" y="1757"/>
                    </a:cubicBezTo>
                    <a:cubicBezTo>
                      <a:pt x="2937" y="681"/>
                      <a:pt x="2176" y="1"/>
                      <a:pt x="1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2"/>
              <p:cNvSpPr/>
              <p:nvPr/>
            </p:nvSpPr>
            <p:spPr>
              <a:xfrm>
                <a:off x="1952725" y="1249150"/>
                <a:ext cx="4167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354" extrusionOk="0">
                    <a:moveTo>
                      <a:pt x="756" y="0"/>
                    </a:moveTo>
                    <a:cubicBezTo>
                      <a:pt x="639" y="0"/>
                      <a:pt x="518" y="24"/>
                      <a:pt x="399" y="75"/>
                    </a:cubicBezTo>
                    <a:cubicBezTo>
                      <a:pt x="230" y="75"/>
                      <a:pt x="103" y="202"/>
                      <a:pt x="61" y="328"/>
                    </a:cubicBezTo>
                    <a:cubicBezTo>
                      <a:pt x="1" y="508"/>
                      <a:pt x="69" y="560"/>
                      <a:pt x="174" y="560"/>
                    </a:cubicBezTo>
                    <a:cubicBezTo>
                      <a:pt x="216" y="560"/>
                      <a:pt x="265" y="552"/>
                      <a:pt x="314" y="540"/>
                    </a:cubicBezTo>
                    <a:cubicBezTo>
                      <a:pt x="401" y="518"/>
                      <a:pt x="482" y="507"/>
                      <a:pt x="557" y="507"/>
                    </a:cubicBezTo>
                    <a:cubicBezTo>
                      <a:pt x="915" y="507"/>
                      <a:pt x="1124" y="753"/>
                      <a:pt x="1159" y="1173"/>
                    </a:cubicBezTo>
                    <a:cubicBezTo>
                      <a:pt x="1159" y="1278"/>
                      <a:pt x="1245" y="1353"/>
                      <a:pt x="1346" y="1353"/>
                    </a:cubicBezTo>
                    <a:cubicBezTo>
                      <a:pt x="1368" y="1353"/>
                      <a:pt x="1390" y="1350"/>
                      <a:pt x="1413" y="1342"/>
                    </a:cubicBezTo>
                    <a:cubicBezTo>
                      <a:pt x="1582" y="1216"/>
                      <a:pt x="1666" y="1047"/>
                      <a:pt x="1624" y="878"/>
                    </a:cubicBezTo>
                    <a:cubicBezTo>
                      <a:pt x="1624" y="371"/>
                      <a:pt x="1220" y="0"/>
                      <a:pt x="7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52"/>
              <p:cNvSpPr/>
              <p:nvPr/>
            </p:nvSpPr>
            <p:spPr>
              <a:xfrm>
                <a:off x="1685975" y="1222500"/>
                <a:ext cx="103525" cy="340825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3633" extrusionOk="0">
                    <a:moveTo>
                      <a:pt x="338" y="0"/>
                    </a:moveTo>
                    <a:cubicBezTo>
                      <a:pt x="127" y="296"/>
                      <a:pt x="0" y="718"/>
                      <a:pt x="0" y="1099"/>
                    </a:cubicBezTo>
                    <a:lnTo>
                      <a:pt x="0" y="10858"/>
                    </a:lnTo>
                    <a:cubicBezTo>
                      <a:pt x="42" y="11661"/>
                      <a:pt x="465" y="12379"/>
                      <a:pt x="1141" y="12844"/>
                    </a:cubicBezTo>
                    <a:lnTo>
                      <a:pt x="2070" y="13350"/>
                    </a:lnTo>
                    <a:cubicBezTo>
                      <a:pt x="2419" y="13536"/>
                      <a:pt x="2805" y="13633"/>
                      <a:pt x="3195" y="13633"/>
                    </a:cubicBezTo>
                    <a:cubicBezTo>
                      <a:pt x="3515" y="13633"/>
                      <a:pt x="3836" y="13568"/>
                      <a:pt x="4140" y="13435"/>
                    </a:cubicBezTo>
                    <a:lnTo>
                      <a:pt x="4140" y="13435"/>
                    </a:lnTo>
                    <a:cubicBezTo>
                      <a:pt x="4022" y="13481"/>
                      <a:pt x="3911" y="13503"/>
                      <a:pt x="3810" y="13503"/>
                    </a:cubicBezTo>
                    <a:cubicBezTo>
                      <a:pt x="3444" y="13503"/>
                      <a:pt x="3211" y="13214"/>
                      <a:pt x="3211" y="12717"/>
                    </a:cubicBezTo>
                    <a:lnTo>
                      <a:pt x="3211" y="2957"/>
                    </a:lnTo>
                    <a:cubicBezTo>
                      <a:pt x="3211" y="2577"/>
                      <a:pt x="3295" y="2155"/>
                      <a:pt x="3507" y="1817"/>
                    </a:cubicBez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52"/>
              <p:cNvSpPr/>
              <p:nvPr/>
            </p:nvSpPr>
            <p:spPr>
              <a:xfrm>
                <a:off x="1685975" y="1222500"/>
                <a:ext cx="103525" cy="340825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3633" extrusionOk="0">
                    <a:moveTo>
                      <a:pt x="338" y="0"/>
                    </a:moveTo>
                    <a:cubicBezTo>
                      <a:pt x="127" y="296"/>
                      <a:pt x="0" y="718"/>
                      <a:pt x="0" y="1099"/>
                    </a:cubicBezTo>
                    <a:lnTo>
                      <a:pt x="0" y="10858"/>
                    </a:lnTo>
                    <a:cubicBezTo>
                      <a:pt x="42" y="11661"/>
                      <a:pt x="465" y="12379"/>
                      <a:pt x="1141" y="12844"/>
                    </a:cubicBezTo>
                    <a:lnTo>
                      <a:pt x="2070" y="13350"/>
                    </a:lnTo>
                    <a:cubicBezTo>
                      <a:pt x="2419" y="13536"/>
                      <a:pt x="2805" y="13633"/>
                      <a:pt x="3195" y="13633"/>
                    </a:cubicBezTo>
                    <a:cubicBezTo>
                      <a:pt x="3515" y="13633"/>
                      <a:pt x="3836" y="13568"/>
                      <a:pt x="4140" y="13435"/>
                    </a:cubicBezTo>
                    <a:lnTo>
                      <a:pt x="4140" y="13435"/>
                    </a:lnTo>
                    <a:cubicBezTo>
                      <a:pt x="4022" y="13481"/>
                      <a:pt x="3911" y="13503"/>
                      <a:pt x="3810" y="13503"/>
                    </a:cubicBezTo>
                    <a:cubicBezTo>
                      <a:pt x="3444" y="13503"/>
                      <a:pt x="3211" y="13214"/>
                      <a:pt x="3211" y="12717"/>
                    </a:cubicBezTo>
                    <a:lnTo>
                      <a:pt x="3211" y="2957"/>
                    </a:lnTo>
                    <a:cubicBezTo>
                      <a:pt x="3211" y="2577"/>
                      <a:pt x="3295" y="2155"/>
                      <a:pt x="3507" y="1817"/>
                    </a:cubicBez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2"/>
              <p:cNvSpPr/>
              <p:nvPr/>
            </p:nvSpPr>
            <p:spPr>
              <a:xfrm>
                <a:off x="1159975" y="3732275"/>
                <a:ext cx="1260075" cy="546625"/>
              </a:xfrm>
              <a:custGeom>
                <a:avLst/>
                <a:gdLst/>
                <a:ahLst/>
                <a:cxnLst/>
                <a:rect l="l" t="t" r="r" b="b"/>
                <a:pathLst>
                  <a:path w="50403" h="21865" extrusionOk="0">
                    <a:moveTo>
                      <a:pt x="25201" y="1"/>
                    </a:moveTo>
                    <a:cubicBezTo>
                      <a:pt x="19340" y="1"/>
                      <a:pt x="13478" y="1068"/>
                      <a:pt x="8999" y="3201"/>
                    </a:cubicBezTo>
                    <a:cubicBezTo>
                      <a:pt x="1" y="7468"/>
                      <a:pt x="1" y="14397"/>
                      <a:pt x="8999" y="18664"/>
                    </a:cubicBezTo>
                    <a:cubicBezTo>
                      <a:pt x="13478" y="20797"/>
                      <a:pt x="19340" y="21864"/>
                      <a:pt x="25201" y="21864"/>
                    </a:cubicBezTo>
                    <a:cubicBezTo>
                      <a:pt x="31063" y="21864"/>
                      <a:pt x="36925" y="20797"/>
                      <a:pt x="41403" y="18664"/>
                    </a:cubicBezTo>
                    <a:cubicBezTo>
                      <a:pt x="50360" y="14397"/>
                      <a:pt x="50402" y="7468"/>
                      <a:pt x="41403" y="3201"/>
                    </a:cubicBezTo>
                    <a:cubicBezTo>
                      <a:pt x="36925" y="1068"/>
                      <a:pt x="31063" y="1"/>
                      <a:pt x="25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2"/>
              <p:cNvSpPr/>
              <p:nvPr/>
            </p:nvSpPr>
            <p:spPr>
              <a:xfrm>
                <a:off x="1985925" y="2165675"/>
                <a:ext cx="283075" cy="814475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32579" extrusionOk="0">
                    <a:moveTo>
                      <a:pt x="1057" y="1"/>
                    </a:moveTo>
                    <a:lnTo>
                      <a:pt x="1057" y="1"/>
                    </a:lnTo>
                    <a:cubicBezTo>
                      <a:pt x="1183" y="1859"/>
                      <a:pt x="0" y="7732"/>
                      <a:pt x="1183" y="15041"/>
                    </a:cubicBezTo>
                    <a:cubicBezTo>
                      <a:pt x="1564" y="17238"/>
                      <a:pt x="2113" y="20406"/>
                      <a:pt x="2873" y="23997"/>
                    </a:cubicBezTo>
                    <a:cubicBezTo>
                      <a:pt x="3211" y="25392"/>
                      <a:pt x="3676" y="26744"/>
                      <a:pt x="4225" y="28095"/>
                    </a:cubicBezTo>
                    <a:cubicBezTo>
                      <a:pt x="5565" y="31547"/>
                      <a:pt x="6905" y="32579"/>
                      <a:pt x="8470" y="32579"/>
                    </a:cubicBezTo>
                    <a:cubicBezTo>
                      <a:pt x="8533" y="32579"/>
                      <a:pt x="8597" y="32577"/>
                      <a:pt x="8661" y="32574"/>
                    </a:cubicBezTo>
                    <a:cubicBezTo>
                      <a:pt x="11323" y="32447"/>
                      <a:pt x="11238" y="31475"/>
                      <a:pt x="9844" y="29912"/>
                    </a:cubicBezTo>
                    <a:cubicBezTo>
                      <a:pt x="9253" y="29236"/>
                      <a:pt x="8746" y="28433"/>
                      <a:pt x="8365" y="27631"/>
                    </a:cubicBezTo>
                    <a:lnTo>
                      <a:pt x="8365" y="27631"/>
                    </a:lnTo>
                    <a:cubicBezTo>
                      <a:pt x="8830" y="27884"/>
                      <a:pt x="9253" y="28095"/>
                      <a:pt x="9760" y="28264"/>
                    </a:cubicBezTo>
                    <a:cubicBezTo>
                      <a:pt x="9867" y="28307"/>
                      <a:pt x="9980" y="28329"/>
                      <a:pt x="10092" y="28329"/>
                    </a:cubicBezTo>
                    <a:cubicBezTo>
                      <a:pt x="10421" y="28329"/>
                      <a:pt x="10743" y="28146"/>
                      <a:pt x="10900" y="27800"/>
                    </a:cubicBezTo>
                    <a:cubicBezTo>
                      <a:pt x="10985" y="27631"/>
                      <a:pt x="10478" y="27504"/>
                      <a:pt x="9929" y="26955"/>
                    </a:cubicBezTo>
                    <a:cubicBezTo>
                      <a:pt x="9168" y="26237"/>
                      <a:pt x="8746" y="25645"/>
                      <a:pt x="7816" y="25096"/>
                    </a:cubicBezTo>
                    <a:cubicBezTo>
                      <a:pt x="7436" y="24885"/>
                      <a:pt x="7140" y="24589"/>
                      <a:pt x="7014" y="24209"/>
                    </a:cubicBezTo>
                    <a:cubicBezTo>
                      <a:pt x="6295" y="21970"/>
                      <a:pt x="5873" y="18547"/>
                      <a:pt x="5577" y="15759"/>
                    </a:cubicBezTo>
                    <a:cubicBezTo>
                      <a:pt x="5281" y="12633"/>
                      <a:pt x="4817" y="8112"/>
                      <a:pt x="4817" y="8112"/>
                    </a:cubicBez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2"/>
              <p:cNvSpPr/>
              <p:nvPr/>
            </p:nvSpPr>
            <p:spPr>
              <a:xfrm>
                <a:off x="1287775" y="3772700"/>
                <a:ext cx="279925" cy="288825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11553" extrusionOk="0">
                    <a:moveTo>
                      <a:pt x="2593" y="0"/>
                    </a:moveTo>
                    <a:cubicBezTo>
                      <a:pt x="2081" y="0"/>
                      <a:pt x="1730" y="663"/>
                      <a:pt x="1226" y="1204"/>
                    </a:cubicBezTo>
                    <a:cubicBezTo>
                      <a:pt x="846" y="1669"/>
                      <a:pt x="170" y="2387"/>
                      <a:pt x="127" y="2894"/>
                    </a:cubicBezTo>
                    <a:cubicBezTo>
                      <a:pt x="1" y="3654"/>
                      <a:pt x="634" y="4880"/>
                      <a:pt x="1437" y="5513"/>
                    </a:cubicBezTo>
                    <a:cubicBezTo>
                      <a:pt x="2240" y="6189"/>
                      <a:pt x="3085" y="6654"/>
                      <a:pt x="3380" y="8133"/>
                    </a:cubicBezTo>
                    <a:cubicBezTo>
                      <a:pt x="3507" y="9485"/>
                      <a:pt x="4437" y="10625"/>
                      <a:pt x="5704" y="11090"/>
                    </a:cubicBezTo>
                    <a:cubicBezTo>
                      <a:pt x="6458" y="11419"/>
                      <a:pt x="7337" y="11553"/>
                      <a:pt x="8136" y="11553"/>
                    </a:cubicBezTo>
                    <a:cubicBezTo>
                      <a:pt x="9083" y="11553"/>
                      <a:pt x="9920" y="11365"/>
                      <a:pt x="10309" y="11090"/>
                    </a:cubicBezTo>
                    <a:cubicBezTo>
                      <a:pt x="11196" y="10499"/>
                      <a:pt x="10394" y="9907"/>
                      <a:pt x="9168" y="8090"/>
                    </a:cubicBezTo>
                    <a:cubicBezTo>
                      <a:pt x="7521" y="5767"/>
                      <a:pt x="6253" y="4119"/>
                      <a:pt x="6253" y="1922"/>
                    </a:cubicBezTo>
                    <a:lnTo>
                      <a:pt x="2873" y="63"/>
                    </a:lnTo>
                    <a:cubicBezTo>
                      <a:pt x="2774" y="20"/>
                      <a:pt x="2681" y="0"/>
                      <a:pt x="2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2"/>
              <p:cNvSpPr/>
              <p:nvPr/>
            </p:nvSpPr>
            <p:spPr>
              <a:xfrm>
                <a:off x="1342700" y="3723575"/>
                <a:ext cx="136275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5025" extrusionOk="0">
                    <a:moveTo>
                      <a:pt x="1690" y="0"/>
                    </a:moveTo>
                    <a:lnTo>
                      <a:pt x="634" y="2113"/>
                    </a:lnTo>
                    <a:cubicBezTo>
                      <a:pt x="0" y="2958"/>
                      <a:pt x="212" y="4141"/>
                      <a:pt x="1057" y="4732"/>
                    </a:cubicBezTo>
                    <a:lnTo>
                      <a:pt x="1099" y="4732"/>
                    </a:lnTo>
                    <a:cubicBezTo>
                      <a:pt x="1428" y="4929"/>
                      <a:pt x="1789" y="5024"/>
                      <a:pt x="2147" y="5024"/>
                    </a:cubicBezTo>
                    <a:cubicBezTo>
                      <a:pt x="2708" y="5024"/>
                      <a:pt x="3263" y="4791"/>
                      <a:pt x="3676" y="4352"/>
                    </a:cubicBezTo>
                    <a:lnTo>
                      <a:pt x="5450" y="1944"/>
                    </a:lnTo>
                    <a:lnTo>
                      <a:pt x="1690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2"/>
              <p:cNvSpPr/>
              <p:nvPr/>
            </p:nvSpPr>
            <p:spPr>
              <a:xfrm>
                <a:off x="1369100" y="2676875"/>
                <a:ext cx="552425" cy="1119600"/>
              </a:xfrm>
              <a:custGeom>
                <a:avLst/>
                <a:gdLst/>
                <a:ahLst/>
                <a:cxnLst/>
                <a:rect l="l" t="t" r="r" b="b"/>
                <a:pathLst>
                  <a:path w="22097" h="44784" extrusionOk="0">
                    <a:moveTo>
                      <a:pt x="12253" y="1"/>
                    </a:moveTo>
                    <a:cubicBezTo>
                      <a:pt x="11703" y="3380"/>
                      <a:pt x="11492" y="6845"/>
                      <a:pt x="11534" y="10309"/>
                    </a:cubicBezTo>
                    <a:cubicBezTo>
                      <a:pt x="11534" y="14618"/>
                      <a:pt x="10901" y="25434"/>
                      <a:pt x="10901" y="25434"/>
                    </a:cubicBezTo>
                    <a:cubicBezTo>
                      <a:pt x="9253" y="26279"/>
                      <a:pt x="7901" y="27589"/>
                      <a:pt x="6929" y="29194"/>
                    </a:cubicBezTo>
                    <a:cubicBezTo>
                      <a:pt x="5239" y="31898"/>
                      <a:pt x="1" y="42756"/>
                      <a:pt x="1" y="42756"/>
                    </a:cubicBezTo>
                    <a:cubicBezTo>
                      <a:pt x="1" y="42756"/>
                      <a:pt x="1437" y="44741"/>
                      <a:pt x="3761" y="44783"/>
                    </a:cubicBezTo>
                    <a:cubicBezTo>
                      <a:pt x="3761" y="44783"/>
                      <a:pt x="14576" y="31222"/>
                      <a:pt x="16308" y="28898"/>
                    </a:cubicBezTo>
                    <a:cubicBezTo>
                      <a:pt x="18083" y="26617"/>
                      <a:pt x="22096" y="9760"/>
                      <a:pt x="22096" y="9760"/>
                    </a:cubicBezTo>
                    <a:lnTo>
                      <a:pt x="122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2"/>
              <p:cNvSpPr/>
              <p:nvPr/>
            </p:nvSpPr>
            <p:spPr>
              <a:xfrm>
                <a:off x="1967975" y="3756325"/>
                <a:ext cx="103525" cy="1405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5620" extrusionOk="0">
                    <a:moveTo>
                      <a:pt x="3634" y="0"/>
                    </a:moveTo>
                    <a:lnTo>
                      <a:pt x="0" y="338"/>
                    </a:lnTo>
                    <a:lnTo>
                      <a:pt x="803" y="5619"/>
                    </a:lnTo>
                    <a:lnTo>
                      <a:pt x="4140" y="5323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2"/>
              <p:cNvSpPr/>
              <p:nvPr/>
            </p:nvSpPr>
            <p:spPr>
              <a:xfrm>
                <a:off x="1967975" y="3830250"/>
                <a:ext cx="2891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565" h="9479" extrusionOk="0">
                    <a:moveTo>
                      <a:pt x="3929" y="0"/>
                    </a:moveTo>
                    <a:lnTo>
                      <a:pt x="3971" y="550"/>
                    </a:lnTo>
                    <a:cubicBezTo>
                      <a:pt x="4126" y="1474"/>
                      <a:pt x="2910" y="1696"/>
                      <a:pt x="2278" y="1696"/>
                    </a:cubicBezTo>
                    <a:cubicBezTo>
                      <a:pt x="2217" y="1696"/>
                      <a:pt x="2161" y="1694"/>
                      <a:pt x="2113" y="1690"/>
                    </a:cubicBezTo>
                    <a:cubicBezTo>
                      <a:pt x="1479" y="1606"/>
                      <a:pt x="930" y="1310"/>
                      <a:pt x="549" y="803"/>
                    </a:cubicBezTo>
                    <a:cubicBezTo>
                      <a:pt x="549" y="803"/>
                      <a:pt x="465" y="423"/>
                      <a:pt x="465" y="338"/>
                    </a:cubicBezTo>
                    <a:cubicBezTo>
                      <a:pt x="211" y="338"/>
                      <a:pt x="85" y="803"/>
                      <a:pt x="85" y="1733"/>
                    </a:cubicBezTo>
                    <a:cubicBezTo>
                      <a:pt x="85" y="2493"/>
                      <a:pt x="0" y="3507"/>
                      <a:pt x="169" y="3845"/>
                    </a:cubicBezTo>
                    <a:cubicBezTo>
                      <a:pt x="465" y="4521"/>
                      <a:pt x="1437" y="5028"/>
                      <a:pt x="1944" y="5577"/>
                    </a:cubicBezTo>
                    <a:cubicBezTo>
                      <a:pt x="2451" y="6126"/>
                      <a:pt x="2620" y="7183"/>
                      <a:pt x="3211" y="7943"/>
                    </a:cubicBezTo>
                    <a:cubicBezTo>
                      <a:pt x="3845" y="8703"/>
                      <a:pt x="6084" y="9379"/>
                      <a:pt x="7351" y="9464"/>
                    </a:cubicBezTo>
                    <a:cubicBezTo>
                      <a:pt x="7500" y="9474"/>
                      <a:pt x="7646" y="9478"/>
                      <a:pt x="7788" y="9478"/>
                    </a:cubicBezTo>
                    <a:cubicBezTo>
                      <a:pt x="10115" y="9478"/>
                      <a:pt x="11565" y="8230"/>
                      <a:pt x="10689" y="7394"/>
                    </a:cubicBezTo>
                    <a:cubicBezTo>
                      <a:pt x="9971" y="6718"/>
                      <a:pt x="8577" y="5788"/>
                      <a:pt x="6971" y="4310"/>
                    </a:cubicBezTo>
                    <a:cubicBezTo>
                      <a:pt x="5535" y="2958"/>
                      <a:pt x="4309" y="127"/>
                      <a:pt x="3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2"/>
              <p:cNvSpPr/>
              <p:nvPr/>
            </p:nvSpPr>
            <p:spPr>
              <a:xfrm>
                <a:off x="1675400" y="2676875"/>
                <a:ext cx="415100" cy="1121300"/>
              </a:xfrm>
              <a:custGeom>
                <a:avLst/>
                <a:gdLst/>
                <a:ahLst/>
                <a:cxnLst/>
                <a:rect l="l" t="t" r="r" b="b"/>
                <a:pathLst>
                  <a:path w="16604" h="44852" extrusionOk="0">
                    <a:moveTo>
                      <a:pt x="1" y="1"/>
                    </a:moveTo>
                    <a:lnTo>
                      <a:pt x="8281" y="14323"/>
                    </a:lnTo>
                    <a:lnTo>
                      <a:pt x="9380" y="24251"/>
                    </a:lnTo>
                    <a:cubicBezTo>
                      <a:pt x="8873" y="26152"/>
                      <a:pt x="8661" y="28138"/>
                      <a:pt x="8704" y="30081"/>
                    </a:cubicBezTo>
                    <a:cubicBezTo>
                      <a:pt x="8873" y="32870"/>
                      <a:pt x="11703" y="44614"/>
                      <a:pt x="11703" y="44614"/>
                    </a:cubicBezTo>
                    <a:cubicBezTo>
                      <a:pt x="12361" y="44786"/>
                      <a:pt x="12924" y="44852"/>
                      <a:pt x="13400" y="44852"/>
                    </a:cubicBezTo>
                    <a:cubicBezTo>
                      <a:pt x="14912" y="44852"/>
                      <a:pt x="15548" y="44192"/>
                      <a:pt x="15548" y="44192"/>
                    </a:cubicBezTo>
                    <a:lnTo>
                      <a:pt x="16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2"/>
              <p:cNvSpPr/>
              <p:nvPr/>
            </p:nvSpPr>
            <p:spPr>
              <a:xfrm>
                <a:off x="1885575" y="2846925"/>
                <a:ext cx="170075" cy="367575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14703" extrusionOk="0">
                    <a:moveTo>
                      <a:pt x="6803" y="1"/>
                    </a:moveTo>
                    <a:lnTo>
                      <a:pt x="6803" y="1"/>
                    </a:lnTo>
                    <a:cubicBezTo>
                      <a:pt x="5578" y="888"/>
                      <a:pt x="1860" y="1521"/>
                      <a:pt x="1860" y="1521"/>
                    </a:cubicBezTo>
                    <a:cubicBezTo>
                      <a:pt x="1860" y="1521"/>
                      <a:pt x="1" y="8450"/>
                      <a:pt x="1" y="8535"/>
                    </a:cubicBezTo>
                    <a:lnTo>
                      <a:pt x="677" y="14703"/>
                    </a:lnTo>
                    <a:lnTo>
                      <a:pt x="592" y="8746"/>
                    </a:lnTo>
                    <a:lnTo>
                      <a:pt x="2705" y="2366"/>
                    </a:lnTo>
                    <a:cubicBezTo>
                      <a:pt x="4690" y="1986"/>
                      <a:pt x="6802" y="1"/>
                      <a:pt x="6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2"/>
              <p:cNvSpPr/>
              <p:nvPr/>
            </p:nvSpPr>
            <p:spPr>
              <a:xfrm>
                <a:off x="1953175" y="2112875"/>
                <a:ext cx="1700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14622" extrusionOk="0">
                    <a:moveTo>
                      <a:pt x="1" y="0"/>
                    </a:moveTo>
                    <a:lnTo>
                      <a:pt x="2578" y="14576"/>
                    </a:lnTo>
                    <a:cubicBezTo>
                      <a:pt x="3021" y="14607"/>
                      <a:pt x="3420" y="14621"/>
                      <a:pt x="3778" y="14621"/>
                    </a:cubicBezTo>
                    <a:cubicBezTo>
                      <a:pt x="6285" y="14621"/>
                      <a:pt x="6803" y="13942"/>
                      <a:pt x="6803" y="13942"/>
                    </a:cubicBezTo>
                    <a:cubicBezTo>
                      <a:pt x="6803" y="13942"/>
                      <a:pt x="6169" y="5704"/>
                      <a:pt x="5493" y="3169"/>
                    </a:cubicBezTo>
                    <a:cubicBezTo>
                      <a:pt x="4775" y="423"/>
                      <a:pt x="253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2"/>
              <p:cNvSpPr/>
              <p:nvPr/>
            </p:nvSpPr>
            <p:spPr>
              <a:xfrm>
                <a:off x="1550775" y="2112875"/>
                <a:ext cx="540800" cy="623950"/>
              </a:xfrm>
              <a:custGeom>
                <a:avLst/>
                <a:gdLst/>
                <a:ahLst/>
                <a:cxnLst/>
                <a:rect l="l" t="t" r="r" b="b"/>
                <a:pathLst>
                  <a:path w="21632" h="24958" extrusionOk="0">
                    <a:moveTo>
                      <a:pt x="16097" y="0"/>
                    </a:moveTo>
                    <a:lnTo>
                      <a:pt x="10858" y="127"/>
                    </a:lnTo>
                    <a:cubicBezTo>
                      <a:pt x="8154" y="380"/>
                      <a:pt x="4859" y="676"/>
                      <a:pt x="3380" y="3887"/>
                    </a:cubicBezTo>
                    <a:cubicBezTo>
                      <a:pt x="1775" y="7394"/>
                      <a:pt x="0" y="13646"/>
                      <a:pt x="0" y="13646"/>
                    </a:cubicBezTo>
                    <a:cubicBezTo>
                      <a:pt x="810" y="14562"/>
                      <a:pt x="2267" y="15449"/>
                      <a:pt x="3659" y="15449"/>
                    </a:cubicBezTo>
                    <a:cubicBezTo>
                      <a:pt x="3937" y="15449"/>
                      <a:pt x="4212" y="15413"/>
                      <a:pt x="4479" y="15336"/>
                    </a:cubicBezTo>
                    <a:lnTo>
                      <a:pt x="5788" y="12337"/>
                    </a:lnTo>
                    <a:lnTo>
                      <a:pt x="4986" y="22561"/>
                    </a:lnTo>
                    <a:cubicBezTo>
                      <a:pt x="6276" y="23966"/>
                      <a:pt x="9566" y="24957"/>
                      <a:pt x="13133" y="24957"/>
                    </a:cubicBezTo>
                    <a:cubicBezTo>
                      <a:pt x="16105" y="24957"/>
                      <a:pt x="19269" y="24270"/>
                      <a:pt x="21631" y="22561"/>
                    </a:cubicBezTo>
                    <a:cubicBezTo>
                      <a:pt x="21631" y="22561"/>
                      <a:pt x="21251" y="8703"/>
                      <a:pt x="21166" y="6042"/>
                    </a:cubicBezTo>
                    <a:cubicBezTo>
                      <a:pt x="21082" y="3000"/>
                      <a:pt x="20153" y="254"/>
                      <a:pt x="16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2"/>
              <p:cNvSpPr/>
              <p:nvPr/>
            </p:nvSpPr>
            <p:spPr>
              <a:xfrm>
                <a:off x="1689125" y="2332550"/>
                <a:ext cx="62350" cy="17112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6845" extrusionOk="0">
                    <a:moveTo>
                      <a:pt x="2493" y="1"/>
                    </a:moveTo>
                    <a:lnTo>
                      <a:pt x="254" y="3550"/>
                    </a:lnTo>
                    <a:lnTo>
                      <a:pt x="1" y="68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1751450" y="1883675"/>
                <a:ext cx="113025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169" extrusionOk="0">
                    <a:moveTo>
                      <a:pt x="4521" y="0"/>
                    </a:moveTo>
                    <a:lnTo>
                      <a:pt x="0" y="127"/>
                    </a:lnTo>
                    <a:lnTo>
                      <a:pt x="1141" y="4563"/>
                    </a:lnTo>
                    <a:cubicBezTo>
                      <a:pt x="1395" y="5535"/>
                      <a:pt x="2240" y="6169"/>
                      <a:pt x="3211" y="6169"/>
                    </a:cubicBezTo>
                    <a:lnTo>
                      <a:pt x="4521" y="6169"/>
                    </a:lnTo>
                    <a:lnTo>
                      <a:pt x="452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2"/>
              <p:cNvSpPr/>
              <p:nvPr/>
            </p:nvSpPr>
            <p:spPr>
              <a:xfrm>
                <a:off x="1858125" y="1727350"/>
                <a:ext cx="237675" cy="23767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9507" extrusionOk="0">
                    <a:moveTo>
                      <a:pt x="4774" y="1"/>
                    </a:moveTo>
                    <a:cubicBezTo>
                      <a:pt x="2155" y="1"/>
                      <a:pt x="0" y="2155"/>
                      <a:pt x="0" y="4775"/>
                    </a:cubicBezTo>
                    <a:cubicBezTo>
                      <a:pt x="0" y="7394"/>
                      <a:pt x="2155" y="9506"/>
                      <a:pt x="4774" y="9506"/>
                    </a:cubicBezTo>
                    <a:cubicBezTo>
                      <a:pt x="7394" y="9506"/>
                      <a:pt x="9506" y="7394"/>
                      <a:pt x="9506" y="4775"/>
                    </a:cubicBezTo>
                    <a:cubicBezTo>
                      <a:pt x="9506" y="2155"/>
                      <a:pt x="7394" y="1"/>
                      <a:pt x="47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2"/>
              <p:cNvSpPr/>
              <p:nvPr/>
            </p:nvSpPr>
            <p:spPr>
              <a:xfrm>
                <a:off x="1740875" y="1778650"/>
                <a:ext cx="65525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427" extrusionOk="0">
                    <a:moveTo>
                      <a:pt x="1871" y="0"/>
                    </a:moveTo>
                    <a:cubicBezTo>
                      <a:pt x="1406" y="0"/>
                      <a:pt x="959" y="202"/>
                      <a:pt x="635" y="526"/>
                    </a:cubicBezTo>
                    <a:cubicBezTo>
                      <a:pt x="1" y="1202"/>
                      <a:pt x="85" y="2427"/>
                      <a:pt x="635" y="5215"/>
                    </a:cubicBezTo>
                    <a:lnTo>
                      <a:pt x="2620" y="5427"/>
                    </a:lnTo>
                    <a:lnTo>
                      <a:pt x="2113" y="19"/>
                    </a:lnTo>
                    <a:cubicBezTo>
                      <a:pt x="2032" y="6"/>
                      <a:pt x="1951" y="0"/>
                      <a:pt x="18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2"/>
              <p:cNvSpPr/>
              <p:nvPr/>
            </p:nvSpPr>
            <p:spPr>
              <a:xfrm>
                <a:off x="1721875" y="1723250"/>
                <a:ext cx="364400" cy="468850"/>
              </a:xfrm>
              <a:custGeom>
                <a:avLst/>
                <a:gdLst/>
                <a:ahLst/>
                <a:cxnLst/>
                <a:rect l="l" t="t" r="r" b="b"/>
                <a:pathLst>
                  <a:path w="14576" h="18754" extrusionOk="0">
                    <a:moveTo>
                      <a:pt x="9247" y="1"/>
                    </a:moveTo>
                    <a:cubicBezTo>
                      <a:pt x="7936" y="1"/>
                      <a:pt x="6590" y="396"/>
                      <a:pt x="5535" y="1052"/>
                    </a:cubicBezTo>
                    <a:cubicBezTo>
                      <a:pt x="2789" y="2826"/>
                      <a:pt x="3803" y="7685"/>
                      <a:pt x="3803" y="7685"/>
                    </a:cubicBezTo>
                    <a:cubicBezTo>
                      <a:pt x="3767" y="7705"/>
                      <a:pt x="3730" y="7714"/>
                      <a:pt x="3691" y="7714"/>
                    </a:cubicBezTo>
                    <a:cubicBezTo>
                      <a:pt x="3407" y="7714"/>
                      <a:pt x="3044" y="7217"/>
                      <a:pt x="2747" y="6882"/>
                    </a:cubicBezTo>
                    <a:cubicBezTo>
                      <a:pt x="2487" y="6588"/>
                      <a:pt x="2143" y="6450"/>
                      <a:pt x="1804" y="6450"/>
                    </a:cubicBezTo>
                    <a:cubicBezTo>
                      <a:pt x="1314" y="6450"/>
                      <a:pt x="834" y="6738"/>
                      <a:pt x="634" y="7262"/>
                    </a:cubicBezTo>
                    <a:cubicBezTo>
                      <a:pt x="0" y="8530"/>
                      <a:pt x="972" y="10177"/>
                      <a:pt x="1859" y="10558"/>
                    </a:cubicBezTo>
                    <a:cubicBezTo>
                      <a:pt x="2061" y="10659"/>
                      <a:pt x="2274" y="10707"/>
                      <a:pt x="2483" y="10707"/>
                    </a:cubicBezTo>
                    <a:cubicBezTo>
                      <a:pt x="2973" y="10707"/>
                      <a:pt x="3439" y="10440"/>
                      <a:pt x="3676" y="9966"/>
                    </a:cubicBezTo>
                    <a:lnTo>
                      <a:pt x="4014" y="15754"/>
                    </a:lnTo>
                    <a:cubicBezTo>
                      <a:pt x="4774" y="17317"/>
                      <a:pt x="6211" y="18458"/>
                      <a:pt x="7943" y="18712"/>
                    </a:cubicBezTo>
                    <a:cubicBezTo>
                      <a:pt x="8153" y="18740"/>
                      <a:pt x="8345" y="18753"/>
                      <a:pt x="8519" y="18753"/>
                    </a:cubicBezTo>
                    <a:cubicBezTo>
                      <a:pt x="10690" y="18753"/>
                      <a:pt x="10152" y="16680"/>
                      <a:pt x="9253" y="15585"/>
                    </a:cubicBezTo>
                    <a:lnTo>
                      <a:pt x="9253" y="13853"/>
                    </a:lnTo>
                    <a:cubicBezTo>
                      <a:pt x="9708" y="13933"/>
                      <a:pt x="10163" y="13963"/>
                      <a:pt x="10619" y="13963"/>
                    </a:cubicBezTo>
                    <a:cubicBezTo>
                      <a:pt x="10882" y="13963"/>
                      <a:pt x="11144" y="13953"/>
                      <a:pt x="11407" y="13938"/>
                    </a:cubicBezTo>
                    <a:cubicBezTo>
                      <a:pt x="12464" y="13769"/>
                      <a:pt x="12971" y="12797"/>
                      <a:pt x="13478" y="11572"/>
                    </a:cubicBezTo>
                    <a:cubicBezTo>
                      <a:pt x="14407" y="9079"/>
                      <a:pt x="14576" y="6375"/>
                      <a:pt x="13984" y="3798"/>
                    </a:cubicBezTo>
                    <a:cubicBezTo>
                      <a:pt x="13459" y="1067"/>
                      <a:pt x="11400" y="1"/>
                      <a:pt x="9247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2"/>
              <p:cNvSpPr/>
              <p:nvPr/>
            </p:nvSpPr>
            <p:spPr>
              <a:xfrm>
                <a:off x="1777850" y="1683625"/>
                <a:ext cx="317800" cy="243375"/>
              </a:xfrm>
              <a:custGeom>
                <a:avLst/>
                <a:gdLst/>
                <a:ahLst/>
                <a:cxnLst/>
                <a:rect l="l" t="t" r="r" b="b"/>
                <a:pathLst>
                  <a:path w="12712" h="9735" extrusionOk="0">
                    <a:moveTo>
                      <a:pt x="7901" y="0"/>
                    </a:moveTo>
                    <a:cubicBezTo>
                      <a:pt x="7735" y="0"/>
                      <a:pt x="7566" y="6"/>
                      <a:pt x="7394" y="17"/>
                    </a:cubicBezTo>
                    <a:cubicBezTo>
                      <a:pt x="5958" y="102"/>
                      <a:pt x="930" y="398"/>
                      <a:pt x="677" y="3820"/>
                    </a:cubicBezTo>
                    <a:cubicBezTo>
                      <a:pt x="677" y="3820"/>
                      <a:pt x="1" y="8002"/>
                      <a:pt x="508" y="8467"/>
                    </a:cubicBezTo>
                    <a:cubicBezTo>
                      <a:pt x="846" y="8805"/>
                      <a:pt x="1437" y="9735"/>
                      <a:pt x="1564" y="9735"/>
                    </a:cubicBezTo>
                    <a:cubicBezTo>
                      <a:pt x="2071" y="9692"/>
                      <a:pt x="2282" y="7580"/>
                      <a:pt x="2578" y="6312"/>
                    </a:cubicBezTo>
                    <a:cubicBezTo>
                      <a:pt x="2853" y="4937"/>
                      <a:pt x="2982" y="4402"/>
                      <a:pt x="3406" y="4402"/>
                    </a:cubicBezTo>
                    <a:cubicBezTo>
                      <a:pt x="3438" y="4402"/>
                      <a:pt x="3472" y="4405"/>
                      <a:pt x="3507" y="4411"/>
                    </a:cubicBezTo>
                    <a:cubicBezTo>
                      <a:pt x="3883" y="4449"/>
                      <a:pt x="6463" y="5255"/>
                      <a:pt x="8337" y="5255"/>
                    </a:cubicBezTo>
                    <a:cubicBezTo>
                      <a:pt x="8571" y="5255"/>
                      <a:pt x="8793" y="5242"/>
                      <a:pt x="8999" y="5214"/>
                    </a:cubicBezTo>
                    <a:cubicBezTo>
                      <a:pt x="10140" y="5087"/>
                      <a:pt x="11323" y="4834"/>
                      <a:pt x="11872" y="3820"/>
                    </a:cubicBezTo>
                    <a:cubicBezTo>
                      <a:pt x="12711" y="1702"/>
                      <a:pt x="10792" y="0"/>
                      <a:pt x="7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2"/>
              <p:cNvSpPr/>
              <p:nvPr/>
            </p:nvSpPr>
            <p:spPr>
              <a:xfrm>
                <a:off x="1749325" y="1748950"/>
                <a:ext cx="5072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545" extrusionOk="0">
                    <a:moveTo>
                      <a:pt x="904" y="1"/>
                    </a:moveTo>
                    <a:cubicBezTo>
                      <a:pt x="533" y="1"/>
                      <a:pt x="181" y="212"/>
                      <a:pt x="1" y="573"/>
                    </a:cubicBezTo>
                    <a:lnTo>
                      <a:pt x="1775" y="1545"/>
                    </a:lnTo>
                    <a:cubicBezTo>
                      <a:pt x="2029" y="996"/>
                      <a:pt x="1860" y="404"/>
                      <a:pt x="1353" y="108"/>
                    </a:cubicBezTo>
                    <a:cubicBezTo>
                      <a:pt x="1207" y="35"/>
                      <a:pt x="1054" y="1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2"/>
              <p:cNvSpPr/>
              <p:nvPr/>
            </p:nvSpPr>
            <p:spPr>
              <a:xfrm>
                <a:off x="1831725" y="2011475"/>
                <a:ext cx="121475" cy="7500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3000" extrusionOk="0">
                    <a:moveTo>
                      <a:pt x="0" y="0"/>
                    </a:moveTo>
                    <a:cubicBezTo>
                      <a:pt x="169" y="550"/>
                      <a:pt x="380" y="1057"/>
                      <a:pt x="718" y="1479"/>
                    </a:cubicBezTo>
                    <a:cubicBezTo>
                      <a:pt x="1394" y="2366"/>
                      <a:pt x="4859" y="3000"/>
                      <a:pt x="4859" y="3000"/>
                    </a:cubicBezTo>
                    <a:lnTo>
                      <a:pt x="4859" y="2282"/>
                    </a:lnTo>
                    <a:cubicBezTo>
                      <a:pt x="4859" y="2282"/>
                      <a:pt x="2197" y="1733"/>
                      <a:pt x="1310" y="1268"/>
                    </a:cubicBezTo>
                    <a:cubicBezTo>
                      <a:pt x="761" y="972"/>
                      <a:pt x="296" y="550"/>
                      <a:pt x="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2"/>
              <p:cNvSpPr/>
              <p:nvPr/>
            </p:nvSpPr>
            <p:spPr>
              <a:xfrm>
                <a:off x="1928900" y="1897400"/>
                <a:ext cx="2642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00" extrusionOk="0">
                    <a:moveTo>
                      <a:pt x="507" y="1"/>
                    </a:moveTo>
                    <a:cubicBezTo>
                      <a:pt x="211" y="1"/>
                      <a:pt x="0" y="254"/>
                      <a:pt x="0" y="550"/>
                    </a:cubicBezTo>
                    <a:cubicBezTo>
                      <a:pt x="0" y="888"/>
                      <a:pt x="211" y="1099"/>
                      <a:pt x="507" y="1099"/>
                    </a:cubicBezTo>
                    <a:cubicBezTo>
                      <a:pt x="803" y="1099"/>
                      <a:pt x="1056" y="888"/>
                      <a:pt x="1056" y="550"/>
                    </a:cubicBezTo>
                    <a:cubicBezTo>
                      <a:pt x="1056" y="254"/>
                      <a:pt x="803" y="1"/>
                      <a:pt x="5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2"/>
              <p:cNvSpPr/>
              <p:nvPr/>
            </p:nvSpPr>
            <p:spPr>
              <a:xfrm>
                <a:off x="1907775" y="1853300"/>
                <a:ext cx="33800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962" extrusionOk="0">
                    <a:moveTo>
                      <a:pt x="753" y="0"/>
                    </a:moveTo>
                    <a:cubicBezTo>
                      <a:pt x="653" y="0"/>
                      <a:pt x="553" y="24"/>
                      <a:pt x="465" y="75"/>
                    </a:cubicBezTo>
                    <a:cubicBezTo>
                      <a:pt x="127" y="244"/>
                      <a:pt x="0" y="624"/>
                      <a:pt x="211" y="962"/>
                    </a:cubicBezTo>
                    <a:lnTo>
                      <a:pt x="1352" y="370"/>
                    </a:lnTo>
                    <a:cubicBezTo>
                      <a:pt x="1233" y="133"/>
                      <a:pt x="990" y="0"/>
                      <a:pt x="7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2"/>
              <p:cNvSpPr/>
              <p:nvPr/>
            </p:nvSpPr>
            <p:spPr>
              <a:xfrm>
                <a:off x="1943675" y="1999850"/>
                <a:ext cx="3382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926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0" y="381"/>
                      <a:pt x="169" y="719"/>
                      <a:pt x="507" y="888"/>
                    </a:cubicBezTo>
                    <a:cubicBezTo>
                      <a:pt x="575" y="913"/>
                      <a:pt x="644" y="925"/>
                      <a:pt x="713" y="925"/>
                    </a:cubicBezTo>
                    <a:cubicBezTo>
                      <a:pt x="987" y="925"/>
                      <a:pt x="1251" y="736"/>
                      <a:pt x="1352" y="465"/>
                    </a:cubicBez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2"/>
              <p:cNvSpPr/>
              <p:nvPr/>
            </p:nvSpPr>
            <p:spPr>
              <a:xfrm>
                <a:off x="2039800" y="1846575"/>
                <a:ext cx="317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062" extrusionOk="0">
                    <a:moveTo>
                      <a:pt x="492" y="0"/>
                    </a:moveTo>
                    <a:cubicBezTo>
                      <a:pt x="304" y="0"/>
                      <a:pt x="123" y="87"/>
                      <a:pt x="0" y="259"/>
                    </a:cubicBezTo>
                    <a:lnTo>
                      <a:pt x="1056" y="1062"/>
                    </a:lnTo>
                    <a:cubicBezTo>
                      <a:pt x="1267" y="766"/>
                      <a:pt x="1183" y="344"/>
                      <a:pt x="887" y="132"/>
                    </a:cubicBezTo>
                    <a:cubicBezTo>
                      <a:pt x="764" y="44"/>
                      <a:pt x="626" y="0"/>
                      <a:pt x="4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2"/>
              <p:cNvSpPr/>
              <p:nvPr/>
            </p:nvSpPr>
            <p:spPr>
              <a:xfrm>
                <a:off x="2031350" y="1890000"/>
                <a:ext cx="2642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00" extrusionOk="0">
                    <a:moveTo>
                      <a:pt x="549" y="1"/>
                    </a:moveTo>
                    <a:cubicBezTo>
                      <a:pt x="254" y="1"/>
                      <a:pt x="0" y="254"/>
                      <a:pt x="0" y="550"/>
                    </a:cubicBezTo>
                    <a:cubicBezTo>
                      <a:pt x="0" y="888"/>
                      <a:pt x="254" y="1099"/>
                      <a:pt x="549" y="1099"/>
                    </a:cubicBezTo>
                    <a:cubicBezTo>
                      <a:pt x="845" y="1099"/>
                      <a:pt x="1056" y="888"/>
                      <a:pt x="1056" y="550"/>
                    </a:cubicBezTo>
                    <a:cubicBezTo>
                      <a:pt x="1056" y="254"/>
                      <a:pt x="845" y="1"/>
                      <a:pt x="5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2"/>
              <p:cNvSpPr/>
              <p:nvPr/>
            </p:nvSpPr>
            <p:spPr>
              <a:xfrm>
                <a:off x="1990150" y="1906900"/>
                <a:ext cx="4332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128" extrusionOk="0">
                    <a:moveTo>
                      <a:pt x="507" y="1"/>
                    </a:moveTo>
                    <a:lnTo>
                      <a:pt x="0" y="3127"/>
                    </a:lnTo>
                    <a:lnTo>
                      <a:pt x="1733" y="2916"/>
                    </a:lnTo>
                    <a:lnTo>
                      <a:pt x="507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2"/>
              <p:cNvSpPr/>
              <p:nvPr/>
            </p:nvSpPr>
            <p:spPr>
              <a:xfrm>
                <a:off x="1625025" y="1864075"/>
                <a:ext cx="27490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10996" h="10325" extrusionOk="0">
                    <a:moveTo>
                      <a:pt x="4276" y="0"/>
                    </a:moveTo>
                    <a:cubicBezTo>
                      <a:pt x="3302" y="0"/>
                      <a:pt x="0" y="3085"/>
                      <a:pt x="664" y="3826"/>
                    </a:cubicBezTo>
                    <a:cubicBezTo>
                      <a:pt x="1086" y="4291"/>
                      <a:pt x="6156" y="9868"/>
                      <a:pt x="6790" y="10290"/>
                    </a:cubicBezTo>
                    <a:cubicBezTo>
                      <a:pt x="6825" y="10314"/>
                      <a:pt x="6869" y="10325"/>
                      <a:pt x="6921" y="10325"/>
                    </a:cubicBezTo>
                    <a:cubicBezTo>
                      <a:pt x="7809" y="10325"/>
                      <a:pt x="10996" y="7096"/>
                      <a:pt x="10676" y="6657"/>
                    </a:cubicBezTo>
                    <a:cubicBezTo>
                      <a:pt x="10338" y="6192"/>
                      <a:pt x="4466" y="66"/>
                      <a:pt x="4466" y="66"/>
                    </a:cubicBezTo>
                    <a:cubicBezTo>
                      <a:pt x="4421" y="21"/>
                      <a:pt x="4356" y="0"/>
                      <a:pt x="4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2"/>
              <p:cNvSpPr/>
              <p:nvPr/>
            </p:nvSpPr>
            <p:spPr>
              <a:xfrm>
                <a:off x="1533875" y="1936875"/>
                <a:ext cx="298225" cy="613425"/>
              </a:xfrm>
              <a:custGeom>
                <a:avLst/>
                <a:gdLst/>
                <a:ahLst/>
                <a:cxnLst/>
                <a:rect l="l" t="t" r="r" b="b"/>
                <a:pathLst>
                  <a:path w="11929" h="24537" extrusionOk="0">
                    <a:moveTo>
                      <a:pt x="9380" y="1"/>
                    </a:moveTo>
                    <a:cubicBezTo>
                      <a:pt x="9158" y="1"/>
                      <a:pt x="8931" y="36"/>
                      <a:pt x="8703" y="112"/>
                    </a:cubicBezTo>
                    <a:cubicBezTo>
                      <a:pt x="7436" y="492"/>
                      <a:pt x="6422" y="1421"/>
                      <a:pt x="5873" y="2604"/>
                    </a:cubicBezTo>
                    <a:lnTo>
                      <a:pt x="5155" y="1801"/>
                    </a:lnTo>
                    <a:cubicBezTo>
                      <a:pt x="5028" y="2266"/>
                      <a:pt x="4986" y="2731"/>
                      <a:pt x="4943" y="3238"/>
                    </a:cubicBezTo>
                    <a:cubicBezTo>
                      <a:pt x="4943" y="4336"/>
                      <a:pt x="5070" y="4843"/>
                      <a:pt x="5112" y="6237"/>
                    </a:cubicBezTo>
                    <a:cubicBezTo>
                      <a:pt x="5155" y="6787"/>
                      <a:pt x="676" y="15617"/>
                      <a:pt x="338" y="18320"/>
                    </a:cubicBezTo>
                    <a:cubicBezTo>
                      <a:pt x="43" y="20560"/>
                      <a:pt x="0" y="24277"/>
                      <a:pt x="1775" y="24531"/>
                    </a:cubicBezTo>
                    <a:cubicBezTo>
                      <a:pt x="1831" y="24534"/>
                      <a:pt x="1888" y="24536"/>
                      <a:pt x="1946" y="24536"/>
                    </a:cubicBezTo>
                    <a:cubicBezTo>
                      <a:pt x="2570" y="24536"/>
                      <a:pt x="3211" y="24326"/>
                      <a:pt x="3676" y="23939"/>
                    </a:cubicBezTo>
                    <a:cubicBezTo>
                      <a:pt x="4436" y="23263"/>
                      <a:pt x="4986" y="22418"/>
                      <a:pt x="5281" y="21447"/>
                    </a:cubicBezTo>
                    <a:cubicBezTo>
                      <a:pt x="6675" y="17518"/>
                      <a:pt x="6802" y="11561"/>
                      <a:pt x="8239" y="7843"/>
                    </a:cubicBezTo>
                    <a:cubicBezTo>
                      <a:pt x="8661" y="6829"/>
                      <a:pt x="9422" y="6618"/>
                      <a:pt x="9675" y="5984"/>
                    </a:cubicBezTo>
                    <a:cubicBezTo>
                      <a:pt x="10098" y="5012"/>
                      <a:pt x="11323" y="3027"/>
                      <a:pt x="11492" y="2520"/>
                    </a:cubicBezTo>
                    <a:cubicBezTo>
                      <a:pt x="11929" y="1354"/>
                      <a:pt x="10765" y="1"/>
                      <a:pt x="9380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" name="Google Shape;1536;p52"/>
            <p:cNvGrpSpPr/>
            <p:nvPr/>
          </p:nvGrpSpPr>
          <p:grpSpPr>
            <a:xfrm flipH="1">
              <a:off x="915625" y="553100"/>
              <a:ext cx="1260075" cy="3166000"/>
              <a:chOff x="2112863" y="553100"/>
              <a:chExt cx="1260075" cy="3166000"/>
            </a:xfrm>
          </p:grpSpPr>
          <p:sp>
            <p:nvSpPr>
              <p:cNvPr id="1537" name="Google Shape;1537;p52"/>
              <p:cNvSpPr/>
              <p:nvPr/>
            </p:nvSpPr>
            <p:spPr>
              <a:xfrm flipH="1">
                <a:off x="2112863" y="3172475"/>
                <a:ext cx="1260075" cy="546625"/>
              </a:xfrm>
              <a:custGeom>
                <a:avLst/>
                <a:gdLst/>
                <a:ahLst/>
                <a:cxnLst/>
                <a:rect l="l" t="t" r="r" b="b"/>
                <a:pathLst>
                  <a:path w="50403" h="21865" extrusionOk="0">
                    <a:moveTo>
                      <a:pt x="25181" y="1"/>
                    </a:moveTo>
                    <a:cubicBezTo>
                      <a:pt x="19308" y="1"/>
                      <a:pt x="13436" y="1068"/>
                      <a:pt x="8958" y="3201"/>
                    </a:cubicBezTo>
                    <a:cubicBezTo>
                      <a:pt x="1" y="7468"/>
                      <a:pt x="1" y="14397"/>
                      <a:pt x="8958" y="18664"/>
                    </a:cubicBezTo>
                    <a:cubicBezTo>
                      <a:pt x="13457" y="20797"/>
                      <a:pt x="19329" y="21864"/>
                      <a:pt x="25197" y="21864"/>
                    </a:cubicBezTo>
                    <a:cubicBezTo>
                      <a:pt x="31064" y="21864"/>
                      <a:pt x="36926" y="20797"/>
                      <a:pt x="41404" y="18664"/>
                    </a:cubicBezTo>
                    <a:cubicBezTo>
                      <a:pt x="50360" y="14397"/>
                      <a:pt x="50403" y="7468"/>
                      <a:pt x="41404" y="3201"/>
                    </a:cubicBezTo>
                    <a:cubicBezTo>
                      <a:pt x="36926" y="1068"/>
                      <a:pt x="31053" y="1"/>
                      <a:pt x="251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52"/>
              <p:cNvGrpSpPr/>
              <p:nvPr/>
            </p:nvGrpSpPr>
            <p:grpSpPr>
              <a:xfrm>
                <a:off x="2425488" y="553100"/>
                <a:ext cx="457350" cy="518950"/>
                <a:chOff x="5678400" y="1112900"/>
                <a:chExt cx="457350" cy="518950"/>
              </a:xfrm>
            </p:grpSpPr>
            <p:sp>
              <p:nvSpPr>
                <p:cNvPr id="1539" name="Google Shape;1539;p52"/>
                <p:cNvSpPr/>
                <p:nvPr/>
              </p:nvSpPr>
              <p:spPr>
                <a:xfrm>
                  <a:off x="5841050" y="1414725"/>
                  <a:ext cx="101400" cy="2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8619" extrusionOk="0">
                      <a:moveTo>
                        <a:pt x="3760" y="0"/>
                      </a:moveTo>
                      <a:lnTo>
                        <a:pt x="0" y="2197"/>
                      </a:lnTo>
                      <a:lnTo>
                        <a:pt x="0" y="4352"/>
                      </a:lnTo>
                      <a:lnTo>
                        <a:pt x="1606" y="7182"/>
                      </a:lnTo>
                      <a:cubicBezTo>
                        <a:pt x="1648" y="7225"/>
                        <a:pt x="1690" y="7267"/>
                        <a:pt x="1732" y="7267"/>
                      </a:cubicBezTo>
                      <a:lnTo>
                        <a:pt x="4056" y="8619"/>
                      </a:lnTo>
                      <a:lnTo>
                        <a:pt x="4056" y="8619"/>
                      </a:lnTo>
                      <a:lnTo>
                        <a:pt x="2535" y="5746"/>
                      </a:lnTo>
                      <a:lnTo>
                        <a:pt x="3760" y="2197"/>
                      </a:lnTo>
                      <a:lnTo>
                        <a:pt x="3760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52"/>
                <p:cNvSpPr/>
                <p:nvPr/>
              </p:nvSpPr>
              <p:spPr>
                <a:xfrm>
                  <a:off x="5841050" y="1414725"/>
                  <a:ext cx="101400" cy="2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8619" extrusionOk="0">
                      <a:moveTo>
                        <a:pt x="3760" y="0"/>
                      </a:moveTo>
                      <a:lnTo>
                        <a:pt x="0" y="2197"/>
                      </a:lnTo>
                      <a:lnTo>
                        <a:pt x="0" y="4352"/>
                      </a:lnTo>
                      <a:lnTo>
                        <a:pt x="1606" y="7182"/>
                      </a:lnTo>
                      <a:cubicBezTo>
                        <a:pt x="1648" y="7225"/>
                        <a:pt x="1690" y="7267"/>
                        <a:pt x="1732" y="7267"/>
                      </a:cubicBezTo>
                      <a:lnTo>
                        <a:pt x="4056" y="8619"/>
                      </a:lnTo>
                      <a:lnTo>
                        <a:pt x="4056" y="8619"/>
                      </a:lnTo>
                      <a:lnTo>
                        <a:pt x="2535" y="5746"/>
                      </a:lnTo>
                      <a:lnTo>
                        <a:pt x="3760" y="2197"/>
                      </a:lnTo>
                      <a:lnTo>
                        <a:pt x="37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52"/>
                <p:cNvSpPr/>
                <p:nvPr/>
              </p:nvSpPr>
              <p:spPr>
                <a:xfrm>
                  <a:off x="5678400" y="1112900"/>
                  <a:ext cx="457350" cy="5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4" h="20735" extrusionOk="0">
                      <a:moveTo>
                        <a:pt x="15119" y="1"/>
                      </a:moveTo>
                      <a:cubicBezTo>
                        <a:pt x="14734" y="1"/>
                        <a:pt x="14343" y="96"/>
                        <a:pt x="13984" y="286"/>
                      </a:cubicBezTo>
                      <a:lnTo>
                        <a:pt x="1141" y="7722"/>
                      </a:lnTo>
                      <a:cubicBezTo>
                        <a:pt x="465" y="8144"/>
                        <a:pt x="42" y="8862"/>
                        <a:pt x="0" y="9665"/>
                      </a:cubicBezTo>
                      <a:lnTo>
                        <a:pt x="0" y="17988"/>
                      </a:lnTo>
                      <a:cubicBezTo>
                        <a:pt x="42" y="18748"/>
                        <a:pt x="465" y="19509"/>
                        <a:pt x="1141" y="19931"/>
                      </a:cubicBezTo>
                      <a:lnTo>
                        <a:pt x="2070" y="20481"/>
                      </a:lnTo>
                      <a:cubicBezTo>
                        <a:pt x="2408" y="20650"/>
                        <a:pt x="2788" y="20734"/>
                        <a:pt x="3174" y="20734"/>
                      </a:cubicBezTo>
                      <a:cubicBezTo>
                        <a:pt x="3559" y="20734"/>
                        <a:pt x="3950" y="20650"/>
                        <a:pt x="4309" y="20481"/>
                      </a:cubicBezTo>
                      <a:lnTo>
                        <a:pt x="17153" y="13003"/>
                      </a:lnTo>
                      <a:cubicBezTo>
                        <a:pt x="17829" y="12580"/>
                        <a:pt x="18251" y="11862"/>
                        <a:pt x="18293" y="11059"/>
                      </a:cubicBezTo>
                      <a:lnTo>
                        <a:pt x="18293" y="2779"/>
                      </a:lnTo>
                      <a:cubicBezTo>
                        <a:pt x="18251" y="1976"/>
                        <a:pt x="17829" y="1258"/>
                        <a:pt x="17153" y="835"/>
                      </a:cubicBezTo>
                      <a:lnTo>
                        <a:pt x="16223" y="286"/>
                      </a:lnTo>
                      <a:cubicBezTo>
                        <a:pt x="15885" y="96"/>
                        <a:pt x="15505" y="1"/>
                        <a:pt x="15119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52"/>
                <p:cNvSpPr/>
                <p:nvPr/>
              </p:nvSpPr>
              <p:spPr>
                <a:xfrm>
                  <a:off x="5678400" y="1112900"/>
                  <a:ext cx="457350" cy="5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4" h="20735" extrusionOk="0">
                      <a:moveTo>
                        <a:pt x="15119" y="1"/>
                      </a:moveTo>
                      <a:cubicBezTo>
                        <a:pt x="14734" y="1"/>
                        <a:pt x="14343" y="96"/>
                        <a:pt x="13984" y="286"/>
                      </a:cubicBezTo>
                      <a:lnTo>
                        <a:pt x="1141" y="7722"/>
                      </a:lnTo>
                      <a:cubicBezTo>
                        <a:pt x="465" y="8144"/>
                        <a:pt x="42" y="8862"/>
                        <a:pt x="0" y="9665"/>
                      </a:cubicBezTo>
                      <a:lnTo>
                        <a:pt x="0" y="17988"/>
                      </a:lnTo>
                      <a:cubicBezTo>
                        <a:pt x="42" y="18748"/>
                        <a:pt x="465" y="19509"/>
                        <a:pt x="1141" y="19931"/>
                      </a:cubicBezTo>
                      <a:lnTo>
                        <a:pt x="2070" y="20481"/>
                      </a:lnTo>
                      <a:cubicBezTo>
                        <a:pt x="2408" y="20650"/>
                        <a:pt x="2788" y="20734"/>
                        <a:pt x="3174" y="20734"/>
                      </a:cubicBezTo>
                      <a:cubicBezTo>
                        <a:pt x="3559" y="20734"/>
                        <a:pt x="3950" y="20650"/>
                        <a:pt x="4309" y="20481"/>
                      </a:cubicBezTo>
                      <a:lnTo>
                        <a:pt x="17153" y="13003"/>
                      </a:lnTo>
                      <a:cubicBezTo>
                        <a:pt x="17829" y="12580"/>
                        <a:pt x="18251" y="11862"/>
                        <a:pt x="18293" y="11059"/>
                      </a:cubicBezTo>
                      <a:lnTo>
                        <a:pt x="18293" y="2779"/>
                      </a:lnTo>
                      <a:cubicBezTo>
                        <a:pt x="18251" y="1976"/>
                        <a:pt x="17829" y="1258"/>
                        <a:pt x="17153" y="835"/>
                      </a:cubicBezTo>
                      <a:lnTo>
                        <a:pt x="16223" y="286"/>
                      </a:lnTo>
                      <a:cubicBezTo>
                        <a:pt x="15885" y="96"/>
                        <a:pt x="15505" y="1"/>
                        <a:pt x="151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52"/>
                <p:cNvSpPr/>
                <p:nvPr/>
              </p:nvSpPr>
              <p:spPr>
                <a:xfrm>
                  <a:off x="5757600" y="1162350"/>
                  <a:ext cx="378150" cy="46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18643" extrusionOk="0">
                      <a:moveTo>
                        <a:pt x="14507" y="0"/>
                      </a:moveTo>
                      <a:cubicBezTo>
                        <a:pt x="14351" y="0"/>
                        <a:pt x="14173" y="54"/>
                        <a:pt x="13985" y="167"/>
                      </a:cubicBezTo>
                      <a:lnTo>
                        <a:pt x="1141" y="7560"/>
                      </a:lnTo>
                      <a:cubicBezTo>
                        <a:pt x="465" y="8025"/>
                        <a:pt x="43" y="8743"/>
                        <a:pt x="1" y="9546"/>
                      </a:cubicBezTo>
                      <a:lnTo>
                        <a:pt x="1" y="17827"/>
                      </a:lnTo>
                      <a:cubicBezTo>
                        <a:pt x="1" y="18344"/>
                        <a:pt x="264" y="18642"/>
                        <a:pt x="648" y="18642"/>
                      </a:cubicBezTo>
                      <a:cubicBezTo>
                        <a:pt x="797" y="18642"/>
                        <a:pt x="964" y="18597"/>
                        <a:pt x="1141" y="18503"/>
                      </a:cubicBezTo>
                      <a:lnTo>
                        <a:pt x="13985" y="11025"/>
                      </a:lnTo>
                      <a:cubicBezTo>
                        <a:pt x="14661" y="10602"/>
                        <a:pt x="15083" y="9884"/>
                        <a:pt x="15125" y="9081"/>
                      </a:cubicBezTo>
                      <a:lnTo>
                        <a:pt x="15125" y="801"/>
                      </a:lnTo>
                      <a:cubicBezTo>
                        <a:pt x="15125" y="296"/>
                        <a:pt x="14875" y="0"/>
                        <a:pt x="145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52"/>
                <p:cNvSpPr/>
                <p:nvPr/>
              </p:nvSpPr>
              <p:spPr>
                <a:xfrm>
                  <a:off x="5678400" y="1327050"/>
                  <a:ext cx="103525" cy="30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1" h="12138" extrusionOk="0">
                      <a:moveTo>
                        <a:pt x="4140" y="11957"/>
                      </a:moveTo>
                      <a:cubicBezTo>
                        <a:pt x="4130" y="11961"/>
                        <a:pt x="4119" y="11965"/>
                        <a:pt x="4108" y="11969"/>
                      </a:cubicBezTo>
                      <a:lnTo>
                        <a:pt x="4108" y="11969"/>
                      </a:lnTo>
                      <a:cubicBezTo>
                        <a:pt x="4119" y="11965"/>
                        <a:pt x="4130" y="11961"/>
                        <a:pt x="4140" y="11957"/>
                      </a:cubicBezTo>
                      <a:close/>
                      <a:moveTo>
                        <a:pt x="338" y="1"/>
                      </a:moveTo>
                      <a:cubicBezTo>
                        <a:pt x="127" y="339"/>
                        <a:pt x="42" y="719"/>
                        <a:pt x="0" y="1099"/>
                      </a:cubicBezTo>
                      <a:lnTo>
                        <a:pt x="0" y="9380"/>
                      </a:lnTo>
                      <a:cubicBezTo>
                        <a:pt x="42" y="10182"/>
                        <a:pt x="465" y="10901"/>
                        <a:pt x="1141" y="11323"/>
                      </a:cubicBezTo>
                      <a:lnTo>
                        <a:pt x="2070" y="11872"/>
                      </a:lnTo>
                      <a:cubicBezTo>
                        <a:pt x="2410" y="12053"/>
                        <a:pt x="2786" y="12138"/>
                        <a:pt x="3166" y="12138"/>
                      </a:cubicBezTo>
                      <a:cubicBezTo>
                        <a:pt x="3484" y="12138"/>
                        <a:pt x="3804" y="12079"/>
                        <a:pt x="4108" y="11969"/>
                      </a:cubicBezTo>
                      <a:lnTo>
                        <a:pt x="4108" y="11969"/>
                      </a:lnTo>
                      <a:cubicBezTo>
                        <a:pt x="4003" y="12006"/>
                        <a:pt x="3902" y="12024"/>
                        <a:pt x="3808" y="12024"/>
                      </a:cubicBezTo>
                      <a:cubicBezTo>
                        <a:pt x="3430" y="12024"/>
                        <a:pt x="3169" y="11728"/>
                        <a:pt x="3169" y="11196"/>
                      </a:cubicBezTo>
                      <a:lnTo>
                        <a:pt x="3169" y="2958"/>
                      </a:lnTo>
                      <a:cubicBezTo>
                        <a:pt x="3211" y="2536"/>
                        <a:pt x="3295" y="2155"/>
                        <a:pt x="3507" y="1817"/>
                      </a:cubicBezTo>
                      <a:lnTo>
                        <a:pt x="338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52"/>
                <p:cNvSpPr/>
                <p:nvPr/>
              </p:nvSpPr>
              <p:spPr>
                <a:xfrm>
                  <a:off x="5678400" y="1327050"/>
                  <a:ext cx="103525" cy="30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1" h="12138" extrusionOk="0">
                      <a:moveTo>
                        <a:pt x="4140" y="11957"/>
                      </a:moveTo>
                      <a:cubicBezTo>
                        <a:pt x="4130" y="11961"/>
                        <a:pt x="4119" y="11965"/>
                        <a:pt x="4108" y="11969"/>
                      </a:cubicBezTo>
                      <a:lnTo>
                        <a:pt x="4108" y="11969"/>
                      </a:lnTo>
                      <a:cubicBezTo>
                        <a:pt x="4119" y="11965"/>
                        <a:pt x="4130" y="11961"/>
                        <a:pt x="4140" y="11957"/>
                      </a:cubicBezTo>
                      <a:close/>
                      <a:moveTo>
                        <a:pt x="338" y="1"/>
                      </a:moveTo>
                      <a:cubicBezTo>
                        <a:pt x="127" y="339"/>
                        <a:pt x="42" y="719"/>
                        <a:pt x="0" y="1099"/>
                      </a:cubicBezTo>
                      <a:lnTo>
                        <a:pt x="0" y="9380"/>
                      </a:lnTo>
                      <a:cubicBezTo>
                        <a:pt x="42" y="10182"/>
                        <a:pt x="465" y="10901"/>
                        <a:pt x="1141" y="11323"/>
                      </a:cubicBezTo>
                      <a:lnTo>
                        <a:pt x="2070" y="11872"/>
                      </a:lnTo>
                      <a:cubicBezTo>
                        <a:pt x="2410" y="12053"/>
                        <a:pt x="2786" y="12138"/>
                        <a:pt x="3166" y="12138"/>
                      </a:cubicBezTo>
                      <a:cubicBezTo>
                        <a:pt x="3484" y="12138"/>
                        <a:pt x="3804" y="12079"/>
                        <a:pt x="4108" y="11969"/>
                      </a:cubicBezTo>
                      <a:lnTo>
                        <a:pt x="4108" y="11969"/>
                      </a:lnTo>
                      <a:cubicBezTo>
                        <a:pt x="4003" y="12006"/>
                        <a:pt x="3902" y="12024"/>
                        <a:pt x="3808" y="12024"/>
                      </a:cubicBezTo>
                      <a:cubicBezTo>
                        <a:pt x="3430" y="12024"/>
                        <a:pt x="3169" y="11728"/>
                        <a:pt x="3169" y="11196"/>
                      </a:cubicBezTo>
                      <a:lnTo>
                        <a:pt x="3169" y="2958"/>
                      </a:lnTo>
                      <a:cubicBezTo>
                        <a:pt x="3211" y="2536"/>
                        <a:pt x="3295" y="2155"/>
                        <a:pt x="3507" y="1817"/>
                      </a:cubicBezTo>
                      <a:lnTo>
                        <a:pt x="3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52"/>
                <p:cNvSpPr/>
                <p:nvPr/>
              </p:nvSpPr>
              <p:spPr>
                <a:xfrm>
                  <a:off x="5900200" y="1449575"/>
                  <a:ext cx="94025" cy="18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7291" extrusionOk="0">
                      <a:moveTo>
                        <a:pt x="3760" y="0"/>
                      </a:moveTo>
                      <a:lnTo>
                        <a:pt x="0" y="2155"/>
                      </a:lnTo>
                      <a:lnTo>
                        <a:pt x="0" y="4352"/>
                      </a:lnTo>
                      <a:lnTo>
                        <a:pt x="1605" y="7183"/>
                      </a:lnTo>
                      <a:cubicBezTo>
                        <a:pt x="1643" y="7257"/>
                        <a:pt x="1720" y="7290"/>
                        <a:pt x="1799" y="7290"/>
                      </a:cubicBezTo>
                      <a:cubicBezTo>
                        <a:pt x="1901" y="7290"/>
                        <a:pt x="2004" y="7235"/>
                        <a:pt x="2028" y="7140"/>
                      </a:cubicBezTo>
                      <a:lnTo>
                        <a:pt x="3760" y="2155"/>
                      </a:lnTo>
                      <a:lnTo>
                        <a:pt x="37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52"/>
                <p:cNvSpPr/>
                <p:nvPr/>
              </p:nvSpPr>
              <p:spPr>
                <a:xfrm>
                  <a:off x="5833650" y="1411200"/>
                  <a:ext cx="5282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775" extrusionOk="0">
                      <a:moveTo>
                        <a:pt x="1520" y="1"/>
                      </a:moveTo>
                      <a:cubicBezTo>
                        <a:pt x="1381" y="1"/>
                        <a:pt x="1224" y="46"/>
                        <a:pt x="1057" y="141"/>
                      </a:cubicBezTo>
                      <a:cubicBezTo>
                        <a:pt x="423" y="564"/>
                        <a:pt x="43" y="1240"/>
                        <a:pt x="0" y="2000"/>
                      </a:cubicBezTo>
                      <a:cubicBezTo>
                        <a:pt x="0" y="2485"/>
                        <a:pt x="240" y="2774"/>
                        <a:pt x="593" y="2774"/>
                      </a:cubicBezTo>
                      <a:cubicBezTo>
                        <a:pt x="732" y="2774"/>
                        <a:pt x="889" y="2729"/>
                        <a:pt x="1057" y="2634"/>
                      </a:cubicBezTo>
                      <a:cubicBezTo>
                        <a:pt x="1690" y="2211"/>
                        <a:pt x="2071" y="1535"/>
                        <a:pt x="2113" y="775"/>
                      </a:cubicBezTo>
                      <a:cubicBezTo>
                        <a:pt x="2113" y="290"/>
                        <a:pt x="1874" y="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52"/>
                <p:cNvSpPr/>
                <p:nvPr/>
              </p:nvSpPr>
              <p:spPr>
                <a:xfrm>
                  <a:off x="5931875" y="1355025"/>
                  <a:ext cx="52825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740" extrusionOk="0">
                      <a:moveTo>
                        <a:pt x="1525" y="0"/>
                      </a:moveTo>
                      <a:cubicBezTo>
                        <a:pt x="1381" y="0"/>
                        <a:pt x="1221" y="48"/>
                        <a:pt x="1057" y="149"/>
                      </a:cubicBezTo>
                      <a:cubicBezTo>
                        <a:pt x="423" y="529"/>
                        <a:pt x="1" y="1248"/>
                        <a:pt x="1" y="1966"/>
                      </a:cubicBezTo>
                      <a:cubicBezTo>
                        <a:pt x="1" y="2451"/>
                        <a:pt x="240" y="2740"/>
                        <a:pt x="593" y="2740"/>
                      </a:cubicBezTo>
                      <a:cubicBezTo>
                        <a:pt x="732" y="2740"/>
                        <a:pt x="890" y="2695"/>
                        <a:pt x="1057" y="2599"/>
                      </a:cubicBezTo>
                      <a:cubicBezTo>
                        <a:pt x="1648" y="2177"/>
                        <a:pt x="2071" y="1501"/>
                        <a:pt x="2113" y="741"/>
                      </a:cubicBezTo>
                      <a:cubicBezTo>
                        <a:pt x="2113" y="266"/>
                        <a:pt x="1863" y="0"/>
                        <a:pt x="15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52"/>
                <p:cNvSpPr/>
                <p:nvPr/>
              </p:nvSpPr>
              <p:spPr>
                <a:xfrm>
                  <a:off x="6029050" y="1297975"/>
                  <a:ext cx="53575" cy="6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750" extrusionOk="0">
                      <a:moveTo>
                        <a:pt x="1551" y="1"/>
                      </a:moveTo>
                      <a:cubicBezTo>
                        <a:pt x="1402" y="1"/>
                        <a:pt x="1233" y="49"/>
                        <a:pt x="1057" y="150"/>
                      </a:cubicBezTo>
                      <a:cubicBezTo>
                        <a:pt x="465" y="572"/>
                        <a:pt x="43" y="1248"/>
                        <a:pt x="0" y="2009"/>
                      </a:cubicBezTo>
                      <a:cubicBezTo>
                        <a:pt x="0" y="2483"/>
                        <a:pt x="250" y="2749"/>
                        <a:pt x="588" y="2749"/>
                      </a:cubicBezTo>
                      <a:cubicBezTo>
                        <a:pt x="732" y="2749"/>
                        <a:pt x="893" y="2701"/>
                        <a:pt x="1057" y="2600"/>
                      </a:cubicBezTo>
                      <a:cubicBezTo>
                        <a:pt x="1690" y="2178"/>
                        <a:pt x="2070" y="1502"/>
                        <a:pt x="2113" y="741"/>
                      </a:cubicBezTo>
                      <a:cubicBezTo>
                        <a:pt x="2142" y="267"/>
                        <a:pt x="1902" y="1"/>
                        <a:pt x="1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0" name="Google Shape;1550;p52"/>
              <p:cNvSpPr/>
              <p:nvPr/>
            </p:nvSpPr>
            <p:spPr>
              <a:xfrm flipH="1">
                <a:off x="2663138" y="1242550"/>
                <a:ext cx="383425" cy="790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31602" extrusionOk="0">
                    <a:moveTo>
                      <a:pt x="7647" y="0"/>
                    </a:moveTo>
                    <a:cubicBezTo>
                      <a:pt x="3423" y="0"/>
                      <a:pt x="1" y="3422"/>
                      <a:pt x="1" y="7689"/>
                    </a:cubicBezTo>
                    <a:lnTo>
                      <a:pt x="1" y="28898"/>
                    </a:lnTo>
                    <a:cubicBezTo>
                      <a:pt x="1" y="30377"/>
                      <a:pt x="1184" y="31602"/>
                      <a:pt x="2662" y="31602"/>
                    </a:cubicBezTo>
                    <a:lnTo>
                      <a:pt x="12675" y="31602"/>
                    </a:lnTo>
                    <a:cubicBezTo>
                      <a:pt x="14154" y="31602"/>
                      <a:pt x="15337" y="30377"/>
                      <a:pt x="15337" y="28898"/>
                    </a:cubicBezTo>
                    <a:lnTo>
                      <a:pt x="15337" y="7689"/>
                    </a:lnTo>
                    <a:cubicBezTo>
                      <a:pt x="15337" y="3422"/>
                      <a:pt x="11914" y="0"/>
                      <a:pt x="7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2"/>
              <p:cNvSpPr/>
              <p:nvPr/>
            </p:nvSpPr>
            <p:spPr>
              <a:xfrm flipH="1">
                <a:off x="2349438" y="3132550"/>
                <a:ext cx="2683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732" h="10976" extrusionOk="0">
                    <a:moveTo>
                      <a:pt x="8286" y="0"/>
                    </a:moveTo>
                    <a:cubicBezTo>
                      <a:pt x="8204" y="0"/>
                      <a:pt x="8118" y="21"/>
                      <a:pt x="8027" y="66"/>
                    </a:cubicBezTo>
                    <a:lnTo>
                      <a:pt x="4732" y="1799"/>
                    </a:lnTo>
                    <a:cubicBezTo>
                      <a:pt x="4732" y="3869"/>
                      <a:pt x="3549" y="5474"/>
                      <a:pt x="1986" y="7671"/>
                    </a:cubicBezTo>
                    <a:cubicBezTo>
                      <a:pt x="803" y="9361"/>
                      <a:pt x="0" y="9995"/>
                      <a:pt x="845" y="10544"/>
                    </a:cubicBezTo>
                    <a:cubicBezTo>
                      <a:pt x="1237" y="10797"/>
                      <a:pt x="2043" y="10975"/>
                      <a:pt x="2955" y="10975"/>
                    </a:cubicBezTo>
                    <a:cubicBezTo>
                      <a:pt x="3716" y="10975"/>
                      <a:pt x="4551" y="10851"/>
                      <a:pt x="5281" y="10544"/>
                    </a:cubicBezTo>
                    <a:cubicBezTo>
                      <a:pt x="6506" y="10079"/>
                      <a:pt x="7394" y="8981"/>
                      <a:pt x="7520" y="7713"/>
                    </a:cubicBezTo>
                    <a:cubicBezTo>
                      <a:pt x="7774" y="6319"/>
                      <a:pt x="8619" y="5854"/>
                      <a:pt x="9337" y="5221"/>
                    </a:cubicBezTo>
                    <a:cubicBezTo>
                      <a:pt x="10097" y="4587"/>
                      <a:pt x="10731" y="3446"/>
                      <a:pt x="10604" y="2686"/>
                    </a:cubicBezTo>
                    <a:cubicBezTo>
                      <a:pt x="10351" y="2094"/>
                      <a:pt x="10013" y="1545"/>
                      <a:pt x="9548" y="1123"/>
                    </a:cubicBezTo>
                    <a:cubicBezTo>
                      <a:pt x="9083" y="622"/>
                      <a:pt x="8740" y="0"/>
                      <a:pt x="8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2"/>
              <p:cNvSpPr/>
              <p:nvPr/>
            </p:nvSpPr>
            <p:spPr>
              <a:xfrm flipH="1">
                <a:off x="2402263" y="3088775"/>
                <a:ext cx="137325" cy="115675"/>
              </a:xfrm>
              <a:custGeom>
                <a:avLst/>
                <a:gdLst/>
                <a:ahLst/>
                <a:cxnLst/>
                <a:rect l="l" t="t" r="r" b="b"/>
                <a:pathLst>
                  <a:path w="5493" h="4627" extrusionOk="0">
                    <a:moveTo>
                      <a:pt x="3634" y="1"/>
                    </a:moveTo>
                    <a:lnTo>
                      <a:pt x="1" y="1817"/>
                    </a:lnTo>
                    <a:lnTo>
                      <a:pt x="2028" y="3972"/>
                    </a:lnTo>
                    <a:cubicBezTo>
                      <a:pt x="2388" y="4408"/>
                      <a:pt x="2902" y="4626"/>
                      <a:pt x="3431" y="4626"/>
                    </a:cubicBezTo>
                    <a:cubicBezTo>
                      <a:pt x="3773" y="4626"/>
                      <a:pt x="4121" y="4535"/>
                      <a:pt x="4437" y="4352"/>
                    </a:cubicBezTo>
                    <a:lnTo>
                      <a:pt x="4479" y="4352"/>
                    </a:lnTo>
                    <a:cubicBezTo>
                      <a:pt x="5282" y="3761"/>
                      <a:pt x="5493" y="2662"/>
                      <a:pt x="4901" y="1860"/>
                    </a:cubicBezTo>
                    <a:lnTo>
                      <a:pt x="3634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2"/>
              <p:cNvSpPr/>
              <p:nvPr/>
            </p:nvSpPr>
            <p:spPr>
              <a:xfrm flipH="1">
                <a:off x="2441338" y="2150875"/>
                <a:ext cx="592550" cy="1012925"/>
              </a:xfrm>
              <a:custGeom>
                <a:avLst/>
                <a:gdLst/>
                <a:ahLst/>
                <a:cxnLst/>
                <a:rect l="l" t="t" r="r" b="b"/>
                <a:pathLst>
                  <a:path w="23702" h="40517" extrusionOk="0">
                    <a:moveTo>
                      <a:pt x="10689" y="1"/>
                    </a:moveTo>
                    <a:lnTo>
                      <a:pt x="508" y="2071"/>
                    </a:lnTo>
                    <a:cubicBezTo>
                      <a:pt x="423" y="4437"/>
                      <a:pt x="1" y="13097"/>
                      <a:pt x="1733" y="17660"/>
                    </a:cubicBezTo>
                    <a:cubicBezTo>
                      <a:pt x="2704" y="20280"/>
                      <a:pt x="3930" y="22730"/>
                      <a:pt x="5366" y="25096"/>
                    </a:cubicBezTo>
                    <a:cubicBezTo>
                      <a:pt x="5873" y="25983"/>
                      <a:pt x="20787" y="40516"/>
                      <a:pt x="20787" y="40516"/>
                    </a:cubicBezTo>
                    <a:cubicBezTo>
                      <a:pt x="20787" y="40516"/>
                      <a:pt x="23321" y="40305"/>
                      <a:pt x="23702" y="37855"/>
                    </a:cubicBezTo>
                    <a:cubicBezTo>
                      <a:pt x="23702" y="37855"/>
                      <a:pt x="17618" y="27462"/>
                      <a:pt x="16308" y="25349"/>
                    </a:cubicBezTo>
                    <a:cubicBezTo>
                      <a:pt x="14956" y="23237"/>
                      <a:pt x="10267" y="19942"/>
                      <a:pt x="10267" y="19942"/>
                    </a:cubicBezTo>
                    <a:lnTo>
                      <a:pt x="106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2"/>
              <p:cNvSpPr/>
              <p:nvPr/>
            </p:nvSpPr>
            <p:spPr>
              <a:xfrm flipH="1">
                <a:off x="2926138" y="3312700"/>
                <a:ext cx="10457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5324" extrusionOk="0">
                    <a:moveTo>
                      <a:pt x="1057" y="0"/>
                    </a:moveTo>
                    <a:lnTo>
                      <a:pt x="0" y="4605"/>
                    </a:lnTo>
                    <a:lnTo>
                      <a:pt x="3169" y="5324"/>
                    </a:lnTo>
                    <a:lnTo>
                      <a:pt x="4183" y="719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2"/>
              <p:cNvSpPr/>
              <p:nvPr/>
            </p:nvSpPr>
            <p:spPr>
              <a:xfrm flipH="1">
                <a:off x="2623013" y="2143475"/>
                <a:ext cx="399250" cy="121242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48497" extrusionOk="0">
                    <a:moveTo>
                      <a:pt x="381" y="1"/>
                    </a:moveTo>
                    <a:cubicBezTo>
                      <a:pt x="381" y="1"/>
                      <a:pt x="0" y="2958"/>
                      <a:pt x="2408" y="6296"/>
                    </a:cubicBezTo>
                    <a:cubicBezTo>
                      <a:pt x="3253" y="7521"/>
                      <a:pt x="4225" y="8619"/>
                      <a:pt x="5281" y="9633"/>
                    </a:cubicBezTo>
                    <a:cubicBezTo>
                      <a:pt x="5281" y="9633"/>
                      <a:pt x="3591" y="19984"/>
                      <a:pt x="3000" y="24927"/>
                    </a:cubicBezTo>
                    <a:cubicBezTo>
                      <a:pt x="2451" y="29490"/>
                      <a:pt x="465" y="47445"/>
                      <a:pt x="465" y="47445"/>
                    </a:cubicBezTo>
                    <a:cubicBezTo>
                      <a:pt x="1197" y="48347"/>
                      <a:pt x="2455" y="48497"/>
                      <a:pt x="3213" y="48497"/>
                    </a:cubicBezTo>
                    <a:cubicBezTo>
                      <a:pt x="3591" y="48497"/>
                      <a:pt x="3845" y="48459"/>
                      <a:pt x="3845" y="48459"/>
                    </a:cubicBezTo>
                    <a:cubicBezTo>
                      <a:pt x="3845" y="48459"/>
                      <a:pt x="7520" y="39629"/>
                      <a:pt x="8830" y="34391"/>
                    </a:cubicBezTo>
                    <a:cubicBezTo>
                      <a:pt x="9675" y="31095"/>
                      <a:pt x="9295" y="27377"/>
                      <a:pt x="9253" y="26490"/>
                    </a:cubicBezTo>
                    <a:cubicBezTo>
                      <a:pt x="9253" y="26490"/>
                      <a:pt x="14618" y="15210"/>
                      <a:pt x="15548" y="8746"/>
                    </a:cubicBezTo>
                    <a:cubicBezTo>
                      <a:pt x="15970" y="5620"/>
                      <a:pt x="15674" y="2409"/>
                      <a:pt x="14407" y="297"/>
                    </a:cubicBezTo>
                    <a:lnTo>
                      <a:pt x="13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 flipH="1">
                <a:off x="2933513" y="3377125"/>
                <a:ext cx="276750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11070" h="7905" extrusionOk="0">
                    <a:moveTo>
                      <a:pt x="7647" y="0"/>
                    </a:moveTo>
                    <a:cubicBezTo>
                      <a:pt x="7309" y="43"/>
                      <a:pt x="5915" y="2409"/>
                      <a:pt x="4478" y="3423"/>
                    </a:cubicBezTo>
                    <a:cubicBezTo>
                      <a:pt x="2958" y="4563"/>
                      <a:pt x="1606" y="5197"/>
                      <a:pt x="930" y="5704"/>
                    </a:cubicBezTo>
                    <a:cubicBezTo>
                      <a:pt x="0" y="6380"/>
                      <a:pt x="1352" y="7774"/>
                      <a:pt x="3591" y="7901"/>
                    </a:cubicBezTo>
                    <a:cubicBezTo>
                      <a:pt x="3655" y="7903"/>
                      <a:pt x="3722" y="7904"/>
                      <a:pt x="3791" y="7904"/>
                    </a:cubicBezTo>
                    <a:cubicBezTo>
                      <a:pt x="4955" y="7904"/>
                      <a:pt x="6795" y="7572"/>
                      <a:pt x="7394" y="7014"/>
                    </a:cubicBezTo>
                    <a:cubicBezTo>
                      <a:pt x="8027" y="6422"/>
                      <a:pt x="8492" y="5408"/>
                      <a:pt x="8957" y="4986"/>
                    </a:cubicBezTo>
                    <a:cubicBezTo>
                      <a:pt x="9464" y="4563"/>
                      <a:pt x="10478" y="4183"/>
                      <a:pt x="10816" y="3634"/>
                    </a:cubicBezTo>
                    <a:cubicBezTo>
                      <a:pt x="11027" y="3085"/>
                      <a:pt x="11069" y="2493"/>
                      <a:pt x="11027" y="1944"/>
                    </a:cubicBezTo>
                    <a:cubicBezTo>
                      <a:pt x="11027" y="1370"/>
                      <a:pt x="10987" y="717"/>
                      <a:pt x="10792" y="717"/>
                    </a:cubicBezTo>
                    <a:cubicBezTo>
                      <a:pt x="10786" y="717"/>
                      <a:pt x="10780" y="717"/>
                      <a:pt x="10773" y="719"/>
                    </a:cubicBezTo>
                    <a:lnTo>
                      <a:pt x="10689" y="1057"/>
                    </a:lnTo>
                    <a:cubicBezTo>
                      <a:pt x="10097" y="1352"/>
                      <a:pt x="9464" y="1479"/>
                      <a:pt x="8788" y="1479"/>
                    </a:cubicBezTo>
                    <a:cubicBezTo>
                      <a:pt x="8281" y="1479"/>
                      <a:pt x="7267" y="1352"/>
                      <a:pt x="7563" y="465"/>
                    </a:cubicBezTo>
                    <a:lnTo>
                      <a:pt x="7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 flipH="1">
                <a:off x="2890213" y="2334650"/>
                <a:ext cx="87700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14239" extrusionOk="0">
                    <a:moveTo>
                      <a:pt x="1" y="1"/>
                    </a:moveTo>
                    <a:cubicBezTo>
                      <a:pt x="592" y="1057"/>
                      <a:pt x="1479" y="1902"/>
                      <a:pt x="2536" y="2493"/>
                    </a:cubicBezTo>
                    <a:lnTo>
                      <a:pt x="1648" y="14238"/>
                    </a:lnTo>
                    <a:cubicBezTo>
                      <a:pt x="1648" y="14238"/>
                      <a:pt x="3169" y="3465"/>
                      <a:pt x="3507" y="1986"/>
                    </a:cubicBezTo>
                    <a:cubicBezTo>
                      <a:pt x="3507" y="1986"/>
                      <a:pt x="846" y="93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 flipH="1">
                <a:off x="2734963" y="2683200"/>
                <a:ext cx="56000" cy="2334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9338" extrusionOk="0">
                    <a:moveTo>
                      <a:pt x="2240" y="1"/>
                    </a:moveTo>
                    <a:cubicBezTo>
                      <a:pt x="2239" y="2"/>
                      <a:pt x="634" y="4014"/>
                      <a:pt x="1" y="4901"/>
                    </a:cubicBezTo>
                    <a:cubicBezTo>
                      <a:pt x="1" y="4901"/>
                      <a:pt x="170" y="7943"/>
                      <a:pt x="127" y="8577"/>
                    </a:cubicBezTo>
                    <a:lnTo>
                      <a:pt x="972" y="9337"/>
                    </a:lnTo>
                    <a:cubicBezTo>
                      <a:pt x="1015" y="7943"/>
                      <a:pt x="888" y="6549"/>
                      <a:pt x="592" y="5197"/>
                    </a:cubicBezTo>
                    <a:lnTo>
                      <a:pt x="22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 flipH="1">
                <a:off x="2642013" y="1667125"/>
                <a:ext cx="404550" cy="578675"/>
              </a:xfrm>
              <a:custGeom>
                <a:avLst/>
                <a:gdLst/>
                <a:ahLst/>
                <a:cxnLst/>
                <a:rect l="l" t="t" r="r" b="b"/>
                <a:pathLst>
                  <a:path w="16182" h="23147" extrusionOk="0">
                    <a:moveTo>
                      <a:pt x="5704" y="1"/>
                    </a:moveTo>
                    <a:cubicBezTo>
                      <a:pt x="4521" y="85"/>
                      <a:pt x="3718" y="212"/>
                      <a:pt x="3718" y="212"/>
                    </a:cubicBezTo>
                    <a:cubicBezTo>
                      <a:pt x="2958" y="888"/>
                      <a:pt x="1775" y="2789"/>
                      <a:pt x="1015" y="4775"/>
                    </a:cubicBezTo>
                    <a:cubicBezTo>
                      <a:pt x="508" y="6000"/>
                      <a:pt x="1" y="8028"/>
                      <a:pt x="1733" y="11746"/>
                    </a:cubicBezTo>
                    <a:cubicBezTo>
                      <a:pt x="1522" y="13647"/>
                      <a:pt x="1015" y="21421"/>
                      <a:pt x="1015" y="21421"/>
                    </a:cubicBezTo>
                    <a:cubicBezTo>
                      <a:pt x="3428" y="22692"/>
                      <a:pt x="6061" y="23146"/>
                      <a:pt x="8453" y="23146"/>
                    </a:cubicBezTo>
                    <a:cubicBezTo>
                      <a:pt x="12259" y="23146"/>
                      <a:pt x="15455" y="21997"/>
                      <a:pt x="16182" y="21167"/>
                    </a:cubicBezTo>
                    <a:cubicBezTo>
                      <a:pt x="15548" y="18886"/>
                      <a:pt x="14365" y="16816"/>
                      <a:pt x="12675" y="15210"/>
                    </a:cubicBezTo>
                    <a:lnTo>
                      <a:pt x="14703" y="9549"/>
                    </a:lnTo>
                    <a:cubicBezTo>
                      <a:pt x="14703" y="9549"/>
                      <a:pt x="14914" y="9000"/>
                      <a:pt x="14914" y="8958"/>
                    </a:cubicBezTo>
                    <a:cubicBezTo>
                      <a:pt x="13055" y="7056"/>
                      <a:pt x="12421" y="4268"/>
                      <a:pt x="13309" y="1733"/>
                    </a:cubicBezTo>
                    <a:cubicBezTo>
                      <a:pt x="13520" y="1057"/>
                      <a:pt x="13055" y="381"/>
                      <a:pt x="12337" y="297"/>
                    </a:cubicBezTo>
                    <a:lnTo>
                      <a:pt x="10563" y="170"/>
                    </a:lnTo>
                    <a:lnTo>
                      <a:pt x="5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 flipH="1">
                <a:off x="2706438" y="1887875"/>
                <a:ext cx="4545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7352" extrusionOk="0">
                    <a:moveTo>
                      <a:pt x="888" y="1"/>
                    </a:moveTo>
                    <a:lnTo>
                      <a:pt x="1" y="6380"/>
                    </a:lnTo>
                    <a:lnTo>
                      <a:pt x="1775" y="7352"/>
                    </a:lnTo>
                    <a:lnTo>
                      <a:pt x="1775" y="7352"/>
                    </a:lnTo>
                    <a:lnTo>
                      <a:pt x="888" y="6380"/>
                    </a:lnTo>
                    <a:lnTo>
                      <a:pt x="1817" y="3803"/>
                    </a:lnTo>
                    <a:lnTo>
                      <a:pt x="1606" y="2747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 flipH="1">
                <a:off x="2706438" y="1887875"/>
                <a:ext cx="4545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7352" extrusionOk="0">
                    <a:moveTo>
                      <a:pt x="888" y="1"/>
                    </a:moveTo>
                    <a:lnTo>
                      <a:pt x="1" y="6380"/>
                    </a:lnTo>
                    <a:lnTo>
                      <a:pt x="1775" y="7352"/>
                    </a:lnTo>
                    <a:lnTo>
                      <a:pt x="1775" y="7352"/>
                    </a:lnTo>
                    <a:lnTo>
                      <a:pt x="888" y="6380"/>
                    </a:lnTo>
                    <a:lnTo>
                      <a:pt x="1817" y="3803"/>
                    </a:lnTo>
                    <a:lnTo>
                      <a:pt x="1606" y="2747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2"/>
              <p:cNvSpPr/>
              <p:nvPr/>
            </p:nvSpPr>
            <p:spPr>
              <a:xfrm flipH="1">
                <a:off x="2708563" y="1329350"/>
                <a:ext cx="314750" cy="432500"/>
              </a:xfrm>
              <a:custGeom>
                <a:avLst/>
                <a:gdLst/>
                <a:ahLst/>
                <a:cxnLst/>
                <a:rect l="l" t="t" r="r" b="b"/>
                <a:pathLst>
                  <a:path w="12590" h="17300" extrusionOk="0">
                    <a:moveTo>
                      <a:pt x="1817" y="1"/>
                    </a:moveTo>
                    <a:cubicBezTo>
                      <a:pt x="972" y="466"/>
                      <a:pt x="0" y="2536"/>
                      <a:pt x="85" y="6803"/>
                    </a:cubicBezTo>
                    <a:cubicBezTo>
                      <a:pt x="169" y="10436"/>
                      <a:pt x="1352" y="11323"/>
                      <a:pt x="1943" y="11535"/>
                    </a:cubicBezTo>
                    <a:cubicBezTo>
                      <a:pt x="2176" y="11634"/>
                      <a:pt x="2494" y="11675"/>
                      <a:pt x="2861" y="11675"/>
                    </a:cubicBezTo>
                    <a:cubicBezTo>
                      <a:pt x="3426" y="11675"/>
                      <a:pt x="4108" y="11578"/>
                      <a:pt x="4774" y="11450"/>
                    </a:cubicBezTo>
                    <a:lnTo>
                      <a:pt x="4774" y="13647"/>
                    </a:lnTo>
                    <a:cubicBezTo>
                      <a:pt x="4774" y="13647"/>
                      <a:pt x="3253" y="15421"/>
                      <a:pt x="3338" y="16393"/>
                    </a:cubicBezTo>
                    <a:cubicBezTo>
                      <a:pt x="3386" y="16969"/>
                      <a:pt x="4088" y="17300"/>
                      <a:pt x="4949" y="17300"/>
                    </a:cubicBezTo>
                    <a:cubicBezTo>
                      <a:pt x="5604" y="17300"/>
                      <a:pt x="6351" y="17109"/>
                      <a:pt x="6971" y="16689"/>
                    </a:cubicBezTo>
                    <a:cubicBezTo>
                      <a:pt x="7985" y="15886"/>
                      <a:pt x="8914" y="14914"/>
                      <a:pt x="9590" y="13816"/>
                    </a:cubicBezTo>
                    <a:lnTo>
                      <a:pt x="9590" y="8788"/>
                    </a:lnTo>
                    <a:cubicBezTo>
                      <a:pt x="9590" y="8788"/>
                      <a:pt x="9807" y="8991"/>
                      <a:pt x="10194" y="8991"/>
                    </a:cubicBezTo>
                    <a:cubicBezTo>
                      <a:pt x="10491" y="8991"/>
                      <a:pt x="10888" y="8872"/>
                      <a:pt x="11365" y="8450"/>
                    </a:cubicBezTo>
                    <a:cubicBezTo>
                      <a:pt x="12252" y="7648"/>
                      <a:pt x="12590" y="6338"/>
                      <a:pt x="11872" y="5620"/>
                    </a:cubicBezTo>
                    <a:cubicBezTo>
                      <a:pt x="11561" y="5326"/>
                      <a:pt x="11181" y="5189"/>
                      <a:pt x="10807" y="5189"/>
                    </a:cubicBezTo>
                    <a:cubicBezTo>
                      <a:pt x="10215" y="5189"/>
                      <a:pt x="9638" y="5531"/>
                      <a:pt x="9379" y="6127"/>
                    </a:cubicBezTo>
                    <a:cubicBezTo>
                      <a:pt x="7900" y="6085"/>
                      <a:pt x="6506" y="5662"/>
                      <a:pt x="5239" y="4902"/>
                    </a:cubicBezTo>
                    <a:cubicBezTo>
                      <a:pt x="3380" y="3930"/>
                      <a:pt x="2112" y="2113"/>
                      <a:pt x="1817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2"/>
              <p:cNvSpPr/>
              <p:nvPr/>
            </p:nvSpPr>
            <p:spPr>
              <a:xfrm flipH="1">
                <a:off x="2897613" y="1461175"/>
                <a:ext cx="232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73" extrusionOk="0">
                    <a:moveTo>
                      <a:pt x="507" y="1"/>
                    </a:moveTo>
                    <a:cubicBezTo>
                      <a:pt x="254" y="1"/>
                      <a:pt x="42" y="212"/>
                      <a:pt x="42" y="465"/>
                    </a:cubicBezTo>
                    <a:cubicBezTo>
                      <a:pt x="0" y="719"/>
                      <a:pt x="211" y="972"/>
                      <a:pt x="465" y="972"/>
                    </a:cubicBezTo>
                    <a:cubicBezTo>
                      <a:pt x="718" y="972"/>
                      <a:pt x="930" y="761"/>
                      <a:pt x="930" y="508"/>
                    </a:cubicBezTo>
                    <a:cubicBezTo>
                      <a:pt x="930" y="254"/>
                      <a:pt x="761" y="43"/>
                      <a:pt x="5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 flipH="1">
                <a:off x="2920838" y="1549900"/>
                <a:ext cx="28550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741" extrusionOk="0">
                    <a:moveTo>
                      <a:pt x="1057" y="0"/>
                    </a:moveTo>
                    <a:lnTo>
                      <a:pt x="0" y="338"/>
                    </a:lnTo>
                    <a:cubicBezTo>
                      <a:pt x="70" y="583"/>
                      <a:pt x="284" y="740"/>
                      <a:pt x="523" y="740"/>
                    </a:cubicBezTo>
                    <a:cubicBezTo>
                      <a:pt x="573" y="740"/>
                      <a:pt x="625" y="733"/>
                      <a:pt x="676" y="719"/>
                    </a:cubicBezTo>
                    <a:cubicBezTo>
                      <a:pt x="972" y="592"/>
                      <a:pt x="1141" y="296"/>
                      <a:pt x="1057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 flipH="1">
                <a:off x="2990563" y="1415675"/>
                <a:ext cx="274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892" extrusionOk="0">
                    <a:moveTo>
                      <a:pt x="628" y="1"/>
                    </a:moveTo>
                    <a:cubicBezTo>
                      <a:pt x="528" y="1"/>
                      <a:pt x="428" y="29"/>
                      <a:pt x="338" y="88"/>
                    </a:cubicBezTo>
                    <a:cubicBezTo>
                      <a:pt x="85" y="300"/>
                      <a:pt x="0" y="638"/>
                      <a:pt x="169" y="891"/>
                    </a:cubicBezTo>
                    <a:lnTo>
                      <a:pt x="1099" y="257"/>
                    </a:lnTo>
                    <a:cubicBezTo>
                      <a:pt x="990" y="94"/>
                      <a:pt x="810" y="1"/>
                      <a:pt x="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 flipH="1">
                <a:off x="2985288" y="1453650"/>
                <a:ext cx="2325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6" extrusionOk="0">
                    <a:moveTo>
                      <a:pt x="410" y="0"/>
                    </a:moveTo>
                    <a:cubicBezTo>
                      <a:pt x="212" y="0"/>
                      <a:pt x="1" y="197"/>
                      <a:pt x="1" y="428"/>
                    </a:cubicBezTo>
                    <a:cubicBezTo>
                      <a:pt x="1" y="724"/>
                      <a:pt x="170" y="935"/>
                      <a:pt x="423" y="935"/>
                    </a:cubicBezTo>
                    <a:cubicBezTo>
                      <a:pt x="676" y="935"/>
                      <a:pt x="888" y="766"/>
                      <a:pt x="930" y="471"/>
                    </a:cubicBezTo>
                    <a:cubicBezTo>
                      <a:pt x="930" y="217"/>
                      <a:pt x="719" y="6"/>
                      <a:pt x="465" y="6"/>
                    </a:cubicBezTo>
                    <a:cubicBezTo>
                      <a:pt x="447" y="2"/>
                      <a:pt x="428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 flipH="1">
                <a:off x="2954638" y="1461375"/>
                <a:ext cx="38050" cy="68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747" extrusionOk="0">
                    <a:moveTo>
                      <a:pt x="1521" y="1"/>
                    </a:moveTo>
                    <a:lnTo>
                      <a:pt x="0" y="2324"/>
                    </a:lnTo>
                    <a:lnTo>
                      <a:pt x="1479" y="2747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 flipH="1">
                <a:off x="2805713" y="1567850"/>
                <a:ext cx="982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2536" extrusionOk="0">
                    <a:moveTo>
                      <a:pt x="3929" y="1"/>
                    </a:moveTo>
                    <a:cubicBezTo>
                      <a:pt x="3549" y="972"/>
                      <a:pt x="1141" y="1648"/>
                      <a:pt x="0" y="1817"/>
                    </a:cubicBezTo>
                    <a:lnTo>
                      <a:pt x="0" y="2536"/>
                    </a:lnTo>
                    <a:cubicBezTo>
                      <a:pt x="0" y="2536"/>
                      <a:pt x="2366" y="1860"/>
                      <a:pt x="3084" y="1226"/>
                    </a:cubicBezTo>
                    <a:cubicBezTo>
                      <a:pt x="3464" y="930"/>
                      <a:pt x="3760" y="508"/>
                      <a:pt x="3929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 flipH="1">
                <a:off x="2542738" y="1958650"/>
                <a:ext cx="158450" cy="218650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8746" extrusionOk="0">
                    <a:moveTo>
                      <a:pt x="4944" y="0"/>
                    </a:moveTo>
                    <a:lnTo>
                      <a:pt x="1" y="1521"/>
                    </a:lnTo>
                    <a:lnTo>
                      <a:pt x="803" y="4817"/>
                    </a:lnTo>
                    <a:lnTo>
                      <a:pt x="4859" y="8746"/>
                    </a:lnTo>
                    <a:cubicBezTo>
                      <a:pt x="5746" y="8619"/>
                      <a:pt x="6338" y="7816"/>
                      <a:pt x="6211" y="6929"/>
                    </a:cubicBezTo>
                    <a:cubicBezTo>
                      <a:pt x="6169" y="6549"/>
                      <a:pt x="5451" y="2366"/>
                      <a:pt x="4944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2"/>
              <p:cNvSpPr/>
              <p:nvPr/>
            </p:nvSpPr>
            <p:spPr>
              <a:xfrm flipH="1">
                <a:off x="2564913" y="1675575"/>
                <a:ext cx="227100" cy="356250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14250" extrusionOk="0">
                    <a:moveTo>
                      <a:pt x="2155" y="1"/>
                    </a:moveTo>
                    <a:lnTo>
                      <a:pt x="2155" y="1"/>
                    </a:lnTo>
                    <a:cubicBezTo>
                      <a:pt x="803" y="2832"/>
                      <a:pt x="0" y="5197"/>
                      <a:pt x="2493" y="8493"/>
                    </a:cubicBezTo>
                    <a:lnTo>
                      <a:pt x="3887" y="14239"/>
                    </a:lnTo>
                    <a:cubicBezTo>
                      <a:pt x="4054" y="14246"/>
                      <a:pt x="4217" y="14250"/>
                      <a:pt x="4375" y="14250"/>
                    </a:cubicBezTo>
                    <a:cubicBezTo>
                      <a:pt x="7772" y="14250"/>
                      <a:pt x="9084" y="12591"/>
                      <a:pt x="9084" y="12591"/>
                    </a:cubicBezTo>
                    <a:cubicBezTo>
                      <a:pt x="9084" y="12591"/>
                      <a:pt x="8788" y="10816"/>
                      <a:pt x="7689" y="5789"/>
                    </a:cubicBezTo>
                    <a:cubicBezTo>
                      <a:pt x="6507" y="423"/>
                      <a:pt x="4014" y="128"/>
                      <a:pt x="2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2"/>
              <p:cNvSpPr/>
              <p:nvPr/>
            </p:nvSpPr>
            <p:spPr>
              <a:xfrm flipH="1">
                <a:off x="3060263" y="1976175"/>
                <a:ext cx="243975" cy="248075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9923" extrusionOk="0">
                    <a:moveTo>
                      <a:pt x="1184" y="1"/>
                    </a:moveTo>
                    <a:cubicBezTo>
                      <a:pt x="315" y="1"/>
                      <a:pt x="0" y="275"/>
                      <a:pt x="295" y="1158"/>
                    </a:cubicBezTo>
                    <a:cubicBezTo>
                      <a:pt x="1013" y="3397"/>
                      <a:pt x="3210" y="8087"/>
                      <a:pt x="3675" y="8721"/>
                    </a:cubicBezTo>
                    <a:cubicBezTo>
                      <a:pt x="4013" y="9143"/>
                      <a:pt x="4055" y="9566"/>
                      <a:pt x="5407" y="9692"/>
                    </a:cubicBezTo>
                    <a:cubicBezTo>
                      <a:pt x="6674" y="9819"/>
                      <a:pt x="8280" y="9861"/>
                      <a:pt x="8744" y="9904"/>
                    </a:cubicBezTo>
                    <a:cubicBezTo>
                      <a:pt x="8837" y="9912"/>
                      <a:pt x="8937" y="9922"/>
                      <a:pt x="9034" y="9922"/>
                    </a:cubicBezTo>
                    <a:cubicBezTo>
                      <a:pt x="9420" y="9922"/>
                      <a:pt x="9758" y="9760"/>
                      <a:pt x="9420" y="8678"/>
                    </a:cubicBezTo>
                    <a:cubicBezTo>
                      <a:pt x="8871" y="7115"/>
                      <a:pt x="8280" y="5594"/>
                      <a:pt x="7561" y="4116"/>
                    </a:cubicBezTo>
                    <a:cubicBezTo>
                      <a:pt x="7055" y="2975"/>
                      <a:pt x="6759" y="2341"/>
                      <a:pt x="6759" y="2341"/>
                    </a:cubicBezTo>
                    <a:cubicBezTo>
                      <a:pt x="6083" y="1074"/>
                      <a:pt x="5872" y="1032"/>
                      <a:pt x="5491" y="736"/>
                    </a:cubicBezTo>
                    <a:cubicBezTo>
                      <a:pt x="5111" y="482"/>
                      <a:pt x="2618" y="102"/>
                      <a:pt x="1605" y="18"/>
                    </a:cubicBezTo>
                    <a:cubicBezTo>
                      <a:pt x="1452" y="7"/>
                      <a:pt x="1312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2"/>
              <p:cNvSpPr/>
              <p:nvPr/>
            </p:nvSpPr>
            <p:spPr>
              <a:xfrm flipH="1">
                <a:off x="2575463" y="2022575"/>
                <a:ext cx="671775" cy="164250"/>
              </a:xfrm>
              <a:custGeom>
                <a:avLst/>
                <a:gdLst/>
                <a:ahLst/>
                <a:cxnLst/>
                <a:rect l="l" t="t" r="r" b="b"/>
                <a:pathLst>
                  <a:path w="26871" h="6570" extrusionOk="0">
                    <a:moveTo>
                      <a:pt x="4501" y="0"/>
                    </a:moveTo>
                    <a:cubicBezTo>
                      <a:pt x="4324" y="0"/>
                      <a:pt x="4225" y="54"/>
                      <a:pt x="4225" y="147"/>
                    </a:cubicBezTo>
                    <a:cubicBezTo>
                      <a:pt x="4225" y="359"/>
                      <a:pt x="5112" y="1710"/>
                      <a:pt x="5281" y="2260"/>
                    </a:cubicBezTo>
                    <a:cubicBezTo>
                      <a:pt x="5379" y="2551"/>
                      <a:pt x="5056" y="2689"/>
                      <a:pt x="4475" y="2689"/>
                    </a:cubicBezTo>
                    <a:cubicBezTo>
                      <a:pt x="4046" y="2689"/>
                      <a:pt x="3477" y="2614"/>
                      <a:pt x="2831" y="2471"/>
                    </a:cubicBezTo>
                    <a:cubicBezTo>
                      <a:pt x="1668" y="2205"/>
                      <a:pt x="1028" y="1600"/>
                      <a:pt x="623" y="1600"/>
                    </a:cubicBezTo>
                    <a:cubicBezTo>
                      <a:pt x="512" y="1600"/>
                      <a:pt x="420" y="1644"/>
                      <a:pt x="338" y="1753"/>
                    </a:cubicBezTo>
                    <a:cubicBezTo>
                      <a:pt x="0" y="2260"/>
                      <a:pt x="1183" y="4752"/>
                      <a:pt x="3676" y="5682"/>
                    </a:cubicBezTo>
                    <a:cubicBezTo>
                      <a:pt x="4763" y="6087"/>
                      <a:pt x="5721" y="6195"/>
                      <a:pt x="6628" y="6195"/>
                    </a:cubicBezTo>
                    <a:cubicBezTo>
                      <a:pt x="7665" y="6195"/>
                      <a:pt x="8634" y="6054"/>
                      <a:pt x="9651" y="6054"/>
                    </a:cubicBezTo>
                    <a:cubicBezTo>
                      <a:pt x="9785" y="6054"/>
                      <a:pt x="9920" y="6056"/>
                      <a:pt x="10055" y="6062"/>
                    </a:cubicBezTo>
                    <a:cubicBezTo>
                      <a:pt x="11438" y="6120"/>
                      <a:pt x="17352" y="6570"/>
                      <a:pt x="21876" y="6570"/>
                    </a:cubicBezTo>
                    <a:cubicBezTo>
                      <a:pt x="23990" y="6570"/>
                      <a:pt x="25800" y="6471"/>
                      <a:pt x="26701" y="6189"/>
                    </a:cubicBezTo>
                    <a:cubicBezTo>
                      <a:pt x="26870" y="5259"/>
                      <a:pt x="26490" y="4330"/>
                      <a:pt x="25729" y="3738"/>
                    </a:cubicBezTo>
                    <a:cubicBezTo>
                      <a:pt x="24800" y="3062"/>
                      <a:pt x="23786" y="2555"/>
                      <a:pt x="22645" y="2260"/>
                    </a:cubicBezTo>
                    <a:cubicBezTo>
                      <a:pt x="22645" y="2260"/>
                      <a:pt x="14886" y="3072"/>
                      <a:pt x="11598" y="3072"/>
                    </a:cubicBezTo>
                    <a:cubicBezTo>
                      <a:pt x="10989" y="3072"/>
                      <a:pt x="10533" y="3044"/>
                      <a:pt x="10309" y="2978"/>
                    </a:cubicBezTo>
                    <a:cubicBezTo>
                      <a:pt x="8915" y="2513"/>
                      <a:pt x="7014" y="1119"/>
                      <a:pt x="6000" y="528"/>
                    </a:cubicBezTo>
                    <a:cubicBezTo>
                      <a:pt x="5334" y="155"/>
                      <a:pt x="4803" y="0"/>
                      <a:pt x="450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3" name="Google Shape;1573;p52"/>
            <p:cNvSpPr/>
            <p:nvPr/>
          </p:nvSpPr>
          <p:spPr>
            <a:xfrm flipH="1">
              <a:off x="3123055" y="2758552"/>
              <a:ext cx="588554" cy="560701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 flipH="1">
              <a:off x="2696730" y="789421"/>
              <a:ext cx="501958" cy="3791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 flipH="1">
              <a:off x="713230" y="539501"/>
              <a:ext cx="501955" cy="478200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 flipH="1">
              <a:off x="3235093" y="171620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 flipH="1">
              <a:off x="1855091" y="1495712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8" name="Google Shape;1578;p52"/>
          <p:cNvSpPr/>
          <p:nvPr/>
        </p:nvSpPr>
        <p:spPr>
          <a:xfrm flipH="1">
            <a:off x="8077423" y="320152"/>
            <a:ext cx="553415" cy="418023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45;p52">
            <a:extLst>
              <a:ext uri="{FF2B5EF4-FFF2-40B4-BE49-F238E27FC236}">
                <a16:creationId xmlns:a16="http://schemas.microsoft.com/office/drawing/2014/main" id="{0436712D-379F-A31E-1F68-F464C7113D65}"/>
              </a:ext>
            </a:extLst>
          </p:cNvPr>
          <p:cNvSpPr/>
          <p:nvPr/>
        </p:nvSpPr>
        <p:spPr>
          <a:xfrm>
            <a:off x="4059276" y="3957025"/>
            <a:ext cx="996600" cy="6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164;p60">
            <a:extLst>
              <a:ext uri="{FF2B5EF4-FFF2-40B4-BE49-F238E27FC236}">
                <a16:creationId xmlns:a16="http://schemas.microsoft.com/office/drawing/2014/main" id="{9C028BEC-1198-A9C2-7757-EB88294329AD}"/>
              </a:ext>
            </a:extLst>
          </p:cNvPr>
          <p:cNvGrpSpPr/>
          <p:nvPr/>
        </p:nvGrpSpPr>
        <p:grpSpPr>
          <a:xfrm>
            <a:off x="4325243" y="4063322"/>
            <a:ext cx="455603" cy="457970"/>
            <a:chOff x="-45673275" y="3937700"/>
            <a:chExt cx="299325" cy="300900"/>
          </a:xfrm>
        </p:grpSpPr>
        <p:sp>
          <p:nvSpPr>
            <p:cNvPr id="8" name="Google Shape;2165;p60">
              <a:extLst>
                <a:ext uri="{FF2B5EF4-FFF2-40B4-BE49-F238E27FC236}">
                  <a16:creationId xmlns:a16="http://schemas.microsoft.com/office/drawing/2014/main" id="{B2C274C5-124C-42B2-9D5A-81BC5857B548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6;p60">
              <a:extLst>
                <a:ext uri="{FF2B5EF4-FFF2-40B4-BE49-F238E27FC236}">
                  <a16:creationId xmlns:a16="http://schemas.microsoft.com/office/drawing/2014/main" id="{D2057530-13EF-B79D-7B66-ABC606D911FD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7;p60">
              <a:extLst>
                <a:ext uri="{FF2B5EF4-FFF2-40B4-BE49-F238E27FC236}">
                  <a16:creationId xmlns:a16="http://schemas.microsoft.com/office/drawing/2014/main" id="{6F92A0F0-4D08-BE79-48F4-A57A848F74A8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8;p60">
              <a:extLst>
                <a:ext uri="{FF2B5EF4-FFF2-40B4-BE49-F238E27FC236}">
                  <a16:creationId xmlns:a16="http://schemas.microsoft.com/office/drawing/2014/main" id="{42D815B4-810B-983E-5645-978F0F01E073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9;p60">
              <a:extLst>
                <a:ext uri="{FF2B5EF4-FFF2-40B4-BE49-F238E27FC236}">
                  <a16:creationId xmlns:a16="http://schemas.microsoft.com/office/drawing/2014/main" id="{ED14CBA9-3E0C-13D5-3BE0-56F214C6BA2F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70;p60">
              <a:extLst>
                <a:ext uri="{FF2B5EF4-FFF2-40B4-BE49-F238E27FC236}">
                  <a16:creationId xmlns:a16="http://schemas.microsoft.com/office/drawing/2014/main" id="{2A4334DC-40AD-1B94-43A0-752097EFAB84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1E3C6B0-ED2D-E958-7F75-817EA742E342}"/>
              </a:ext>
            </a:extLst>
          </p:cNvPr>
          <p:cNvSpPr txBox="1"/>
          <p:nvPr/>
        </p:nvSpPr>
        <p:spPr>
          <a:xfrm>
            <a:off x="5183330" y="2188538"/>
            <a:ext cx="317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2"/>
                </a:solidFill>
              </a:rPr>
              <a:t>•</a:t>
            </a:r>
            <a:r>
              <a:rPr lang="pt-BR" sz="1400"/>
              <a:t> </a:t>
            </a:r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Economia Financeira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Evita gastos com serviços não utilizados.</a:t>
            </a:r>
            <a:endParaRPr lang="pt-BR" sz="1400"/>
          </a:p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E82BDD-2805-2199-60C3-01FD8E3D0D65}"/>
              </a:ext>
            </a:extLst>
          </p:cNvPr>
          <p:cNvSpPr txBox="1"/>
          <p:nvPr/>
        </p:nvSpPr>
        <p:spPr>
          <a:xfrm>
            <a:off x="5162543" y="1354783"/>
            <a:ext cx="3597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2"/>
                </a:solidFill>
              </a:rPr>
              <a:t>•</a:t>
            </a:r>
            <a:r>
              <a:rPr lang="pt-BR" sz="1400"/>
              <a:t> </a:t>
            </a:r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Eficiência de Tempo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Automatiza o cancelamento e monitoramento.</a:t>
            </a:r>
          </a:p>
          <a:p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4345A3-D412-A3A7-C59C-F7BED54D425F}"/>
              </a:ext>
            </a:extLst>
          </p:cNvPr>
          <p:cNvSpPr txBox="1"/>
          <p:nvPr/>
        </p:nvSpPr>
        <p:spPr>
          <a:xfrm>
            <a:off x="5183330" y="3147325"/>
            <a:ext cx="3597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Segurança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Identifica cobranças indevidas.</a:t>
            </a:r>
          </a:p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A72FDAF-AF3A-976E-CC99-C43557F87527}"/>
              </a:ext>
            </a:extLst>
          </p:cNvPr>
          <p:cNvSpPr txBox="1"/>
          <p:nvPr/>
        </p:nvSpPr>
        <p:spPr>
          <a:xfrm>
            <a:off x="5200932" y="4031760"/>
            <a:ext cx="3447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pt-BR" sz="140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Organização Pessoal</a:t>
            </a:r>
            <a:r>
              <a:rPr lang="pt-BR" sz="14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Visão clara das assinaturas ativas.</a:t>
            </a:r>
          </a:p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>
            <a:spLocks noGrp="1"/>
          </p:cNvSpPr>
          <p:nvPr>
            <p:ph type="title"/>
          </p:nvPr>
        </p:nvSpPr>
        <p:spPr>
          <a:xfrm>
            <a:off x="1805956" y="1831731"/>
            <a:ext cx="5532000" cy="788375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i="1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Exemplo</a:t>
            </a:r>
            <a:r>
              <a:rPr lang="pt-BR" sz="3600" i="1">
                <a:latin typeface="Montserrat SemiBold"/>
                <a:ea typeface="Montserrat SemiBold"/>
                <a:cs typeface="Montserrat SemiBold"/>
                <a:sym typeface="Montserrat SemiBold"/>
              </a:rPr>
              <a:t> pratico:</a:t>
            </a:r>
            <a:endParaRPr sz="3600"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46" name="Google Shape;946;p44"/>
          <p:cNvCxnSpPr/>
          <p:nvPr/>
        </p:nvCxnSpPr>
        <p:spPr>
          <a:xfrm>
            <a:off x="1948062" y="1857505"/>
            <a:ext cx="5247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7" name="Google Shape;947;p44"/>
          <p:cNvGrpSpPr/>
          <p:nvPr/>
        </p:nvGrpSpPr>
        <p:grpSpPr>
          <a:xfrm>
            <a:off x="1374251" y="428623"/>
            <a:ext cx="6719125" cy="1226644"/>
            <a:chOff x="1374251" y="428623"/>
            <a:chExt cx="6719125" cy="1226644"/>
          </a:xfrm>
        </p:grpSpPr>
        <p:grpSp>
          <p:nvGrpSpPr>
            <p:cNvPr id="948" name="Google Shape;948;p44"/>
            <p:cNvGrpSpPr/>
            <p:nvPr/>
          </p:nvGrpSpPr>
          <p:grpSpPr>
            <a:xfrm>
              <a:off x="1374251" y="428623"/>
              <a:ext cx="6719125" cy="1171810"/>
              <a:chOff x="1374251" y="428623"/>
              <a:chExt cx="6719125" cy="1171810"/>
            </a:xfrm>
          </p:grpSpPr>
          <p:grpSp>
            <p:nvGrpSpPr>
              <p:cNvPr id="949" name="Google Shape;949;p44"/>
              <p:cNvGrpSpPr/>
              <p:nvPr/>
            </p:nvGrpSpPr>
            <p:grpSpPr>
              <a:xfrm>
                <a:off x="1374251" y="719074"/>
                <a:ext cx="6719125" cy="881359"/>
                <a:chOff x="1374251" y="719074"/>
                <a:chExt cx="6719125" cy="881359"/>
              </a:xfrm>
            </p:grpSpPr>
            <p:sp>
              <p:nvSpPr>
                <p:cNvPr id="950" name="Google Shape;950;p44"/>
                <p:cNvSpPr/>
                <p:nvPr/>
              </p:nvSpPr>
              <p:spPr>
                <a:xfrm>
                  <a:off x="7337956" y="1031266"/>
                  <a:ext cx="755419" cy="56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6" h="14984" extrusionOk="0">
                      <a:moveTo>
                        <a:pt x="9201" y="1"/>
                      </a:moveTo>
                      <a:cubicBezTo>
                        <a:pt x="8693" y="1"/>
                        <a:pt x="8119" y="163"/>
                        <a:pt x="7511" y="503"/>
                      </a:cubicBezTo>
                      <a:cubicBezTo>
                        <a:pt x="5293" y="1982"/>
                        <a:pt x="3853" y="4433"/>
                        <a:pt x="3698" y="7118"/>
                      </a:cubicBezTo>
                      <a:lnTo>
                        <a:pt x="3698" y="8480"/>
                      </a:lnTo>
                      <a:cubicBezTo>
                        <a:pt x="3698" y="9025"/>
                        <a:pt x="3815" y="9531"/>
                        <a:pt x="4048" y="10037"/>
                      </a:cubicBezTo>
                      <a:lnTo>
                        <a:pt x="1441" y="11555"/>
                      </a:lnTo>
                      <a:cubicBezTo>
                        <a:pt x="585" y="12099"/>
                        <a:pt x="79" y="12994"/>
                        <a:pt x="1" y="13967"/>
                      </a:cubicBezTo>
                      <a:cubicBezTo>
                        <a:pt x="1" y="14603"/>
                        <a:pt x="335" y="14983"/>
                        <a:pt x="807" y="14983"/>
                      </a:cubicBezTo>
                      <a:cubicBezTo>
                        <a:pt x="999" y="14983"/>
                        <a:pt x="1215" y="14920"/>
                        <a:pt x="1441" y="14784"/>
                      </a:cubicBezTo>
                      <a:lnTo>
                        <a:pt x="18446" y="4978"/>
                      </a:lnTo>
                      <a:cubicBezTo>
                        <a:pt x="19302" y="4433"/>
                        <a:pt x="19808" y="3499"/>
                        <a:pt x="19886" y="2527"/>
                      </a:cubicBezTo>
                      <a:cubicBezTo>
                        <a:pt x="19886" y="1891"/>
                        <a:pt x="19572" y="1511"/>
                        <a:pt x="19097" y="1511"/>
                      </a:cubicBezTo>
                      <a:cubicBezTo>
                        <a:pt x="18904" y="1511"/>
                        <a:pt x="18683" y="1574"/>
                        <a:pt x="18446" y="1709"/>
                      </a:cubicBezTo>
                      <a:lnTo>
                        <a:pt x="15294" y="3538"/>
                      </a:lnTo>
                      <a:cubicBezTo>
                        <a:pt x="15333" y="3383"/>
                        <a:pt x="15333" y="3266"/>
                        <a:pt x="15372" y="3110"/>
                      </a:cubicBezTo>
                      <a:lnTo>
                        <a:pt x="15372" y="2176"/>
                      </a:lnTo>
                      <a:cubicBezTo>
                        <a:pt x="15372" y="1047"/>
                        <a:pt x="14787" y="385"/>
                        <a:pt x="13948" y="385"/>
                      </a:cubicBezTo>
                      <a:cubicBezTo>
                        <a:pt x="13602" y="385"/>
                        <a:pt x="13213" y="498"/>
                        <a:pt x="12804" y="737"/>
                      </a:cubicBezTo>
                      <a:cubicBezTo>
                        <a:pt x="12220" y="1087"/>
                        <a:pt x="11675" y="1593"/>
                        <a:pt x="11286" y="2176"/>
                      </a:cubicBezTo>
                      <a:cubicBezTo>
                        <a:pt x="11125" y="785"/>
                        <a:pt x="10321" y="1"/>
                        <a:pt x="92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44"/>
                <p:cNvSpPr/>
                <p:nvPr/>
              </p:nvSpPr>
              <p:spPr>
                <a:xfrm>
                  <a:off x="1374251" y="719074"/>
                  <a:ext cx="573811" cy="43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6" h="14984" extrusionOk="0">
                      <a:moveTo>
                        <a:pt x="9201" y="1"/>
                      </a:moveTo>
                      <a:cubicBezTo>
                        <a:pt x="8693" y="1"/>
                        <a:pt x="8119" y="163"/>
                        <a:pt x="7511" y="503"/>
                      </a:cubicBezTo>
                      <a:cubicBezTo>
                        <a:pt x="5293" y="1982"/>
                        <a:pt x="3853" y="4433"/>
                        <a:pt x="3698" y="7118"/>
                      </a:cubicBezTo>
                      <a:lnTo>
                        <a:pt x="3698" y="8480"/>
                      </a:lnTo>
                      <a:cubicBezTo>
                        <a:pt x="3698" y="9025"/>
                        <a:pt x="3815" y="9531"/>
                        <a:pt x="4048" y="10037"/>
                      </a:cubicBezTo>
                      <a:lnTo>
                        <a:pt x="1441" y="11555"/>
                      </a:lnTo>
                      <a:cubicBezTo>
                        <a:pt x="585" y="12099"/>
                        <a:pt x="79" y="12994"/>
                        <a:pt x="1" y="13967"/>
                      </a:cubicBezTo>
                      <a:cubicBezTo>
                        <a:pt x="1" y="14603"/>
                        <a:pt x="335" y="14983"/>
                        <a:pt x="807" y="14983"/>
                      </a:cubicBezTo>
                      <a:cubicBezTo>
                        <a:pt x="999" y="14983"/>
                        <a:pt x="1215" y="14920"/>
                        <a:pt x="1441" y="14784"/>
                      </a:cubicBezTo>
                      <a:lnTo>
                        <a:pt x="18446" y="4978"/>
                      </a:lnTo>
                      <a:cubicBezTo>
                        <a:pt x="19302" y="4433"/>
                        <a:pt x="19808" y="3499"/>
                        <a:pt x="19886" y="2527"/>
                      </a:cubicBezTo>
                      <a:cubicBezTo>
                        <a:pt x="19886" y="1891"/>
                        <a:pt x="19572" y="1511"/>
                        <a:pt x="19097" y="1511"/>
                      </a:cubicBezTo>
                      <a:cubicBezTo>
                        <a:pt x="18904" y="1511"/>
                        <a:pt x="18683" y="1574"/>
                        <a:pt x="18446" y="1709"/>
                      </a:cubicBezTo>
                      <a:lnTo>
                        <a:pt x="15294" y="3538"/>
                      </a:lnTo>
                      <a:cubicBezTo>
                        <a:pt x="15333" y="3383"/>
                        <a:pt x="15333" y="3266"/>
                        <a:pt x="15372" y="3110"/>
                      </a:cubicBezTo>
                      <a:lnTo>
                        <a:pt x="15372" y="2176"/>
                      </a:lnTo>
                      <a:cubicBezTo>
                        <a:pt x="15372" y="1047"/>
                        <a:pt x="14787" y="385"/>
                        <a:pt x="13948" y="385"/>
                      </a:cubicBezTo>
                      <a:cubicBezTo>
                        <a:pt x="13602" y="385"/>
                        <a:pt x="13213" y="498"/>
                        <a:pt x="12804" y="737"/>
                      </a:cubicBezTo>
                      <a:cubicBezTo>
                        <a:pt x="12220" y="1087"/>
                        <a:pt x="11675" y="1593"/>
                        <a:pt x="11286" y="2176"/>
                      </a:cubicBezTo>
                      <a:cubicBezTo>
                        <a:pt x="11125" y="785"/>
                        <a:pt x="10321" y="1"/>
                        <a:pt x="92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2" name="Google Shape;952;p44"/>
              <p:cNvSpPr/>
              <p:nvPr/>
            </p:nvSpPr>
            <p:spPr>
              <a:xfrm>
                <a:off x="5752526" y="428623"/>
                <a:ext cx="480601" cy="36302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3" name="Google Shape;953;p44"/>
            <p:cNvSpPr/>
            <p:nvPr/>
          </p:nvSpPr>
          <p:spPr>
            <a:xfrm>
              <a:off x="3011222" y="137995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4"/>
          <p:cNvGrpSpPr/>
          <p:nvPr/>
        </p:nvGrpSpPr>
        <p:grpSpPr>
          <a:xfrm>
            <a:off x="2175022" y="456819"/>
            <a:ext cx="4793955" cy="1111041"/>
            <a:chOff x="1948050" y="565527"/>
            <a:chExt cx="5247898" cy="1216379"/>
          </a:xfrm>
        </p:grpSpPr>
        <p:grpSp>
          <p:nvGrpSpPr>
            <p:cNvPr id="955" name="Google Shape;955;p44"/>
            <p:cNvGrpSpPr/>
            <p:nvPr/>
          </p:nvGrpSpPr>
          <p:grpSpPr>
            <a:xfrm flipH="1">
              <a:off x="3319547" y="640037"/>
              <a:ext cx="988220" cy="972325"/>
              <a:chOff x="7067950" y="355338"/>
              <a:chExt cx="1541925" cy="1517125"/>
            </a:xfrm>
          </p:grpSpPr>
          <p:sp>
            <p:nvSpPr>
              <p:cNvPr id="956" name="Google Shape;956;p44"/>
              <p:cNvSpPr/>
              <p:nvPr/>
            </p:nvSpPr>
            <p:spPr>
              <a:xfrm>
                <a:off x="7089900" y="355338"/>
                <a:ext cx="1519975" cy="1516025"/>
              </a:xfrm>
              <a:custGeom>
                <a:avLst/>
                <a:gdLst/>
                <a:ahLst/>
                <a:cxnLst/>
                <a:rect l="l" t="t" r="r" b="b"/>
                <a:pathLst>
                  <a:path w="60799" h="60641" extrusionOk="0">
                    <a:moveTo>
                      <a:pt x="17162" y="1"/>
                    </a:moveTo>
                    <a:cubicBezTo>
                      <a:pt x="16821" y="1"/>
                      <a:pt x="16480" y="1"/>
                      <a:pt x="16138" y="50"/>
                    </a:cubicBezTo>
                    <a:cubicBezTo>
                      <a:pt x="15846" y="50"/>
                      <a:pt x="15505" y="98"/>
                      <a:pt x="15163" y="147"/>
                    </a:cubicBezTo>
                    <a:cubicBezTo>
                      <a:pt x="14237" y="245"/>
                      <a:pt x="13262" y="391"/>
                      <a:pt x="12336" y="586"/>
                    </a:cubicBezTo>
                    <a:lnTo>
                      <a:pt x="11409" y="732"/>
                    </a:lnTo>
                    <a:lnTo>
                      <a:pt x="10532" y="976"/>
                    </a:lnTo>
                    <a:cubicBezTo>
                      <a:pt x="9703" y="1220"/>
                      <a:pt x="8874" y="1463"/>
                      <a:pt x="8094" y="1805"/>
                    </a:cubicBezTo>
                    <a:cubicBezTo>
                      <a:pt x="6631" y="2341"/>
                      <a:pt x="5217" y="3024"/>
                      <a:pt x="3852" y="3852"/>
                    </a:cubicBezTo>
                    <a:cubicBezTo>
                      <a:pt x="3657" y="3901"/>
                      <a:pt x="1853" y="5266"/>
                      <a:pt x="1317" y="5656"/>
                    </a:cubicBezTo>
                    <a:lnTo>
                      <a:pt x="1219" y="5705"/>
                    </a:lnTo>
                    <a:lnTo>
                      <a:pt x="1171" y="5754"/>
                    </a:lnTo>
                    <a:cubicBezTo>
                      <a:pt x="1171" y="5754"/>
                      <a:pt x="49" y="10678"/>
                      <a:pt x="0" y="10922"/>
                    </a:cubicBezTo>
                    <a:lnTo>
                      <a:pt x="98" y="11068"/>
                    </a:lnTo>
                    <a:cubicBezTo>
                      <a:pt x="829" y="12336"/>
                      <a:pt x="2146" y="13116"/>
                      <a:pt x="3608" y="13116"/>
                    </a:cubicBezTo>
                    <a:cubicBezTo>
                      <a:pt x="4096" y="13116"/>
                      <a:pt x="4583" y="13018"/>
                      <a:pt x="5071" y="12823"/>
                    </a:cubicBezTo>
                    <a:cubicBezTo>
                      <a:pt x="5412" y="12677"/>
                      <a:pt x="5705" y="12580"/>
                      <a:pt x="6046" y="12433"/>
                    </a:cubicBezTo>
                    <a:cubicBezTo>
                      <a:pt x="6339" y="12336"/>
                      <a:pt x="6582" y="12287"/>
                      <a:pt x="6826" y="12190"/>
                    </a:cubicBezTo>
                    <a:cubicBezTo>
                      <a:pt x="7216" y="12092"/>
                      <a:pt x="7558" y="11946"/>
                      <a:pt x="7948" y="11848"/>
                    </a:cubicBezTo>
                    <a:cubicBezTo>
                      <a:pt x="8338" y="11751"/>
                      <a:pt x="8728" y="11702"/>
                      <a:pt x="9118" y="11605"/>
                    </a:cubicBezTo>
                    <a:cubicBezTo>
                      <a:pt x="9313" y="11556"/>
                      <a:pt x="9557" y="11507"/>
                      <a:pt x="9752" y="11458"/>
                    </a:cubicBezTo>
                    <a:lnTo>
                      <a:pt x="9898" y="11458"/>
                    </a:lnTo>
                    <a:cubicBezTo>
                      <a:pt x="10239" y="11409"/>
                      <a:pt x="10629" y="11361"/>
                      <a:pt x="11019" y="11312"/>
                    </a:cubicBezTo>
                    <a:cubicBezTo>
                      <a:pt x="12027" y="11182"/>
                      <a:pt x="13034" y="11117"/>
                      <a:pt x="14042" y="11117"/>
                    </a:cubicBezTo>
                    <a:cubicBezTo>
                      <a:pt x="14546" y="11117"/>
                      <a:pt x="15050" y="11133"/>
                      <a:pt x="15553" y="11166"/>
                    </a:cubicBezTo>
                    <a:cubicBezTo>
                      <a:pt x="19746" y="11507"/>
                      <a:pt x="23842" y="12726"/>
                      <a:pt x="27498" y="14774"/>
                    </a:cubicBezTo>
                    <a:cubicBezTo>
                      <a:pt x="26475" y="14481"/>
                      <a:pt x="25402" y="14286"/>
                      <a:pt x="24329" y="14189"/>
                    </a:cubicBezTo>
                    <a:cubicBezTo>
                      <a:pt x="23778" y="14154"/>
                      <a:pt x="23202" y="14120"/>
                      <a:pt x="22619" y="14120"/>
                    </a:cubicBezTo>
                    <a:cubicBezTo>
                      <a:pt x="22377" y="14120"/>
                      <a:pt x="22134" y="14125"/>
                      <a:pt x="21892" y="14140"/>
                    </a:cubicBezTo>
                    <a:cubicBezTo>
                      <a:pt x="21843" y="14115"/>
                      <a:pt x="21806" y="14103"/>
                      <a:pt x="21776" y="14103"/>
                    </a:cubicBezTo>
                    <a:cubicBezTo>
                      <a:pt x="21745" y="14103"/>
                      <a:pt x="21721" y="14115"/>
                      <a:pt x="21697" y="14140"/>
                    </a:cubicBezTo>
                    <a:lnTo>
                      <a:pt x="21014" y="14189"/>
                    </a:lnTo>
                    <a:cubicBezTo>
                      <a:pt x="21014" y="14164"/>
                      <a:pt x="21002" y="14152"/>
                      <a:pt x="20990" y="14152"/>
                    </a:cubicBezTo>
                    <a:cubicBezTo>
                      <a:pt x="20977" y="14152"/>
                      <a:pt x="20965" y="14164"/>
                      <a:pt x="20965" y="14189"/>
                    </a:cubicBezTo>
                    <a:lnTo>
                      <a:pt x="20283" y="14237"/>
                    </a:lnTo>
                    <a:lnTo>
                      <a:pt x="20136" y="14237"/>
                    </a:lnTo>
                    <a:lnTo>
                      <a:pt x="19503" y="14335"/>
                    </a:lnTo>
                    <a:cubicBezTo>
                      <a:pt x="19015" y="14384"/>
                      <a:pt x="18527" y="14481"/>
                      <a:pt x="18040" y="14579"/>
                    </a:cubicBezTo>
                    <a:cubicBezTo>
                      <a:pt x="17845" y="14627"/>
                      <a:pt x="17601" y="14676"/>
                      <a:pt x="17357" y="14725"/>
                    </a:cubicBezTo>
                    <a:lnTo>
                      <a:pt x="16675" y="14920"/>
                    </a:lnTo>
                    <a:cubicBezTo>
                      <a:pt x="16138" y="15066"/>
                      <a:pt x="15651" y="15261"/>
                      <a:pt x="15115" y="15456"/>
                    </a:cubicBezTo>
                    <a:cubicBezTo>
                      <a:pt x="13896" y="15895"/>
                      <a:pt x="12726" y="16431"/>
                      <a:pt x="11604" y="17114"/>
                    </a:cubicBezTo>
                    <a:cubicBezTo>
                      <a:pt x="11458" y="17211"/>
                      <a:pt x="9069" y="18869"/>
                      <a:pt x="8581" y="19210"/>
                    </a:cubicBezTo>
                    <a:lnTo>
                      <a:pt x="8484" y="19259"/>
                    </a:lnTo>
                    <a:lnTo>
                      <a:pt x="7460" y="23745"/>
                    </a:lnTo>
                    <a:lnTo>
                      <a:pt x="7558" y="23745"/>
                    </a:lnTo>
                    <a:cubicBezTo>
                      <a:pt x="8191" y="24817"/>
                      <a:pt x="9361" y="25451"/>
                      <a:pt x="10629" y="25451"/>
                    </a:cubicBezTo>
                    <a:cubicBezTo>
                      <a:pt x="11019" y="25451"/>
                      <a:pt x="11409" y="25402"/>
                      <a:pt x="11799" y="25256"/>
                    </a:cubicBezTo>
                    <a:cubicBezTo>
                      <a:pt x="11946" y="25207"/>
                      <a:pt x="12092" y="25158"/>
                      <a:pt x="12287" y="25110"/>
                    </a:cubicBezTo>
                    <a:cubicBezTo>
                      <a:pt x="12482" y="25061"/>
                      <a:pt x="12677" y="25012"/>
                      <a:pt x="12823" y="24963"/>
                    </a:cubicBezTo>
                    <a:cubicBezTo>
                      <a:pt x="13018" y="24915"/>
                      <a:pt x="13213" y="24866"/>
                      <a:pt x="13359" y="24817"/>
                    </a:cubicBezTo>
                    <a:lnTo>
                      <a:pt x="13847" y="24720"/>
                    </a:lnTo>
                    <a:lnTo>
                      <a:pt x="14139" y="24671"/>
                    </a:lnTo>
                    <a:lnTo>
                      <a:pt x="14481" y="24622"/>
                    </a:lnTo>
                    <a:cubicBezTo>
                      <a:pt x="14627" y="24573"/>
                      <a:pt x="14822" y="24573"/>
                      <a:pt x="14968" y="24573"/>
                    </a:cubicBezTo>
                    <a:lnTo>
                      <a:pt x="15602" y="24525"/>
                    </a:lnTo>
                    <a:lnTo>
                      <a:pt x="16187" y="24525"/>
                    </a:lnTo>
                    <a:cubicBezTo>
                      <a:pt x="18966" y="24525"/>
                      <a:pt x="22038" y="25353"/>
                      <a:pt x="25451" y="27352"/>
                    </a:cubicBezTo>
                    <a:cubicBezTo>
                      <a:pt x="25841" y="27547"/>
                      <a:pt x="26231" y="27791"/>
                      <a:pt x="26523" y="27986"/>
                    </a:cubicBezTo>
                    <a:cubicBezTo>
                      <a:pt x="26816" y="28181"/>
                      <a:pt x="27108" y="28328"/>
                      <a:pt x="27401" y="28523"/>
                    </a:cubicBezTo>
                    <a:lnTo>
                      <a:pt x="27986" y="28913"/>
                    </a:lnTo>
                    <a:cubicBezTo>
                      <a:pt x="28425" y="29156"/>
                      <a:pt x="28815" y="29498"/>
                      <a:pt x="29205" y="29741"/>
                    </a:cubicBezTo>
                    <a:cubicBezTo>
                      <a:pt x="29449" y="29936"/>
                      <a:pt x="29692" y="30083"/>
                      <a:pt x="29887" y="30278"/>
                    </a:cubicBezTo>
                    <a:cubicBezTo>
                      <a:pt x="29936" y="30278"/>
                      <a:pt x="29985" y="30327"/>
                      <a:pt x="30034" y="30375"/>
                    </a:cubicBezTo>
                    <a:cubicBezTo>
                      <a:pt x="30277" y="30570"/>
                      <a:pt x="30521" y="30765"/>
                      <a:pt x="30765" y="30960"/>
                    </a:cubicBezTo>
                    <a:cubicBezTo>
                      <a:pt x="31350" y="31399"/>
                      <a:pt x="31886" y="31838"/>
                      <a:pt x="32423" y="32325"/>
                    </a:cubicBezTo>
                    <a:cubicBezTo>
                      <a:pt x="32081" y="32130"/>
                      <a:pt x="31789" y="31935"/>
                      <a:pt x="31448" y="31740"/>
                    </a:cubicBezTo>
                    <a:cubicBezTo>
                      <a:pt x="30082" y="30912"/>
                      <a:pt x="28620" y="30278"/>
                      <a:pt x="27060" y="29839"/>
                    </a:cubicBezTo>
                    <a:cubicBezTo>
                      <a:pt x="26621" y="29741"/>
                      <a:pt x="26231" y="29644"/>
                      <a:pt x="25792" y="29595"/>
                    </a:cubicBezTo>
                    <a:lnTo>
                      <a:pt x="25743" y="29595"/>
                    </a:lnTo>
                    <a:lnTo>
                      <a:pt x="25499" y="29546"/>
                    </a:lnTo>
                    <a:lnTo>
                      <a:pt x="24719" y="29546"/>
                    </a:lnTo>
                    <a:cubicBezTo>
                      <a:pt x="24524" y="29595"/>
                      <a:pt x="24378" y="29595"/>
                      <a:pt x="24183" y="29644"/>
                    </a:cubicBezTo>
                    <a:cubicBezTo>
                      <a:pt x="23208" y="29936"/>
                      <a:pt x="22282" y="30375"/>
                      <a:pt x="21453" y="31009"/>
                    </a:cubicBezTo>
                    <a:lnTo>
                      <a:pt x="17162" y="33544"/>
                    </a:lnTo>
                    <a:cubicBezTo>
                      <a:pt x="17162" y="33593"/>
                      <a:pt x="15797" y="38176"/>
                      <a:pt x="15797" y="38176"/>
                    </a:cubicBezTo>
                    <a:lnTo>
                      <a:pt x="15943" y="38420"/>
                    </a:lnTo>
                    <a:cubicBezTo>
                      <a:pt x="16577" y="39541"/>
                      <a:pt x="17747" y="40175"/>
                      <a:pt x="19015" y="40175"/>
                    </a:cubicBezTo>
                    <a:lnTo>
                      <a:pt x="19649" y="40175"/>
                    </a:lnTo>
                    <a:lnTo>
                      <a:pt x="19941" y="40126"/>
                    </a:lnTo>
                    <a:cubicBezTo>
                      <a:pt x="20673" y="40126"/>
                      <a:pt x="21404" y="40273"/>
                      <a:pt x="22135" y="40468"/>
                    </a:cubicBezTo>
                    <a:cubicBezTo>
                      <a:pt x="22330" y="40516"/>
                      <a:pt x="22525" y="40614"/>
                      <a:pt x="22720" y="40663"/>
                    </a:cubicBezTo>
                    <a:cubicBezTo>
                      <a:pt x="23354" y="40906"/>
                      <a:pt x="23988" y="41199"/>
                      <a:pt x="24573" y="41540"/>
                    </a:cubicBezTo>
                    <a:cubicBezTo>
                      <a:pt x="24719" y="41638"/>
                      <a:pt x="24914" y="41735"/>
                      <a:pt x="25109" y="41882"/>
                    </a:cubicBezTo>
                    <a:lnTo>
                      <a:pt x="25597" y="42174"/>
                    </a:lnTo>
                    <a:lnTo>
                      <a:pt x="26085" y="42564"/>
                    </a:lnTo>
                    <a:cubicBezTo>
                      <a:pt x="26280" y="42662"/>
                      <a:pt x="26426" y="42808"/>
                      <a:pt x="26572" y="42954"/>
                    </a:cubicBezTo>
                    <a:cubicBezTo>
                      <a:pt x="26475" y="43003"/>
                      <a:pt x="26328" y="43100"/>
                      <a:pt x="26231" y="43198"/>
                    </a:cubicBezTo>
                    <a:cubicBezTo>
                      <a:pt x="26133" y="43247"/>
                      <a:pt x="26036" y="43295"/>
                      <a:pt x="25889" y="43344"/>
                    </a:cubicBezTo>
                    <a:cubicBezTo>
                      <a:pt x="25792" y="43393"/>
                      <a:pt x="25694" y="43490"/>
                      <a:pt x="25597" y="43588"/>
                    </a:cubicBezTo>
                    <a:cubicBezTo>
                      <a:pt x="25451" y="43637"/>
                      <a:pt x="25353" y="43685"/>
                      <a:pt x="25256" y="43734"/>
                    </a:cubicBezTo>
                    <a:cubicBezTo>
                      <a:pt x="25109" y="43783"/>
                      <a:pt x="25012" y="43880"/>
                      <a:pt x="24914" y="43978"/>
                    </a:cubicBezTo>
                    <a:cubicBezTo>
                      <a:pt x="24768" y="44027"/>
                      <a:pt x="24671" y="44027"/>
                      <a:pt x="24573" y="44124"/>
                    </a:cubicBezTo>
                    <a:cubicBezTo>
                      <a:pt x="24427" y="44173"/>
                      <a:pt x="24329" y="44271"/>
                      <a:pt x="24232" y="44368"/>
                    </a:cubicBezTo>
                    <a:cubicBezTo>
                      <a:pt x="24134" y="44368"/>
                      <a:pt x="23988" y="44417"/>
                      <a:pt x="23891" y="44466"/>
                    </a:cubicBezTo>
                    <a:cubicBezTo>
                      <a:pt x="23793" y="44563"/>
                      <a:pt x="23696" y="44661"/>
                      <a:pt x="23598" y="44758"/>
                    </a:cubicBezTo>
                    <a:cubicBezTo>
                      <a:pt x="23452" y="44758"/>
                      <a:pt x="23354" y="44807"/>
                      <a:pt x="23257" y="44856"/>
                    </a:cubicBezTo>
                    <a:cubicBezTo>
                      <a:pt x="23110" y="44953"/>
                      <a:pt x="23013" y="45051"/>
                      <a:pt x="22915" y="45148"/>
                    </a:cubicBezTo>
                    <a:cubicBezTo>
                      <a:pt x="22769" y="45148"/>
                      <a:pt x="22672" y="45197"/>
                      <a:pt x="22574" y="45246"/>
                    </a:cubicBezTo>
                    <a:cubicBezTo>
                      <a:pt x="22428" y="45343"/>
                      <a:pt x="22330" y="45392"/>
                      <a:pt x="22233" y="45489"/>
                    </a:cubicBezTo>
                    <a:cubicBezTo>
                      <a:pt x="22135" y="45538"/>
                      <a:pt x="21989" y="45587"/>
                      <a:pt x="21892" y="45636"/>
                    </a:cubicBezTo>
                    <a:cubicBezTo>
                      <a:pt x="21794" y="45733"/>
                      <a:pt x="21648" y="45782"/>
                      <a:pt x="21550" y="45879"/>
                    </a:cubicBezTo>
                    <a:cubicBezTo>
                      <a:pt x="21453" y="45928"/>
                      <a:pt x="21355" y="45977"/>
                      <a:pt x="21258" y="46026"/>
                    </a:cubicBezTo>
                    <a:cubicBezTo>
                      <a:pt x="21111" y="46123"/>
                      <a:pt x="21014" y="46172"/>
                      <a:pt x="20916" y="46269"/>
                    </a:cubicBezTo>
                    <a:cubicBezTo>
                      <a:pt x="20770" y="46318"/>
                      <a:pt x="20673" y="46367"/>
                      <a:pt x="20575" y="46416"/>
                    </a:cubicBezTo>
                    <a:cubicBezTo>
                      <a:pt x="19551" y="46952"/>
                      <a:pt x="18869" y="48220"/>
                      <a:pt x="18869" y="50072"/>
                    </a:cubicBezTo>
                    <a:cubicBezTo>
                      <a:pt x="18869" y="53680"/>
                      <a:pt x="21453" y="58068"/>
                      <a:pt x="24573" y="59872"/>
                    </a:cubicBezTo>
                    <a:cubicBezTo>
                      <a:pt x="25449" y="60398"/>
                      <a:pt x="26286" y="60641"/>
                      <a:pt x="27032" y="60641"/>
                    </a:cubicBezTo>
                    <a:cubicBezTo>
                      <a:pt x="27740" y="60641"/>
                      <a:pt x="28365" y="60422"/>
                      <a:pt x="28864" y="60018"/>
                    </a:cubicBezTo>
                    <a:cubicBezTo>
                      <a:pt x="29107" y="59921"/>
                      <a:pt x="29302" y="59823"/>
                      <a:pt x="29546" y="59677"/>
                    </a:cubicBezTo>
                    <a:cubicBezTo>
                      <a:pt x="29741" y="59580"/>
                      <a:pt x="29985" y="59433"/>
                      <a:pt x="30180" y="59287"/>
                    </a:cubicBezTo>
                    <a:cubicBezTo>
                      <a:pt x="30424" y="59190"/>
                      <a:pt x="30668" y="59043"/>
                      <a:pt x="30863" y="58897"/>
                    </a:cubicBezTo>
                    <a:cubicBezTo>
                      <a:pt x="31106" y="58800"/>
                      <a:pt x="31301" y="58653"/>
                      <a:pt x="31545" y="58507"/>
                    </a:cubicBezTo>
                    <a:cubicBezTo>
                      <a:pt x="31984" y="58263"/>
                      <a:pt x="32423" y="57971"/>
                      <a:pt x="32861" y="57727"/>
                    </a:cubicBezTo>
                    <a:cubicBezTo>
                      <a:pt x="33105" y="57629"/>
                      <a:pt x="33349" y="57483"/>
                      <a:pt x="33544" y="57337"/>
                    </a:cubicBezTo>
                    <a:cubicBezTo>
                      <a:pt x="33788" y="57239"/>
                      <a:pt x="33983" y="57142"/>
                      <a:pt x="34178" y="56947"/>
                    </a:cubicBezTo>
                    <a:cubicBezTo>
                      <a:pt x="35446" y="56459"/>
                      <a:pt x="36226" y="55143"/>
                      <a:pt x="36226" y="53144"/>
                    </a:cubicBezTo>
                    <a:cubicBezTo>
                      <a:pt x="36177" y="51194"/>
                      <a:pt x="35592" y="49244"/>
                      <a:pt x="34568" y="47586"/>
                    </a:cubicBezTo>
                    <a:lnTo>
                      <a:pt x="40077" y="44417"/>
                    </a:lnTo>
                    <a:cubicBezTo>
                      <a:pt x="40760" y="43978"/>
                      <a:pt x="41296" y="43295"/>
                      <a:pt x="41394" y="42467"/>
                    </a:cubicBezTo>
                    <a:cubicBezTo>
                      <a:pt x="41710" y="42572"/>
                      <a:pt x="42035" y="42623"/>
                      <a:pt x="42361" y="42623"/>
                    </a:cubicBezTo>
                    <a:cubicBezTo>
                      <a:pt x="42790" y="42623"/>
                      <a:pt x="43221" y="42535"/>
                      <a:pt x="43636" y="42369"/>
                    </a:cubicBezTo>
                    <a:lnTo>
                      <a:pt x="43783" y="42272"/>
                    </a:lnTo>
                    <a:lnTo>
                      <a:pt x="49585" y="38907"/>
                    </a:lnTo>
                    <a:lnTo>
                      <a:pt x="49828" y="38761"/>
                    </a:lnTo>
                    <a:cubicBezTo>
                      <a:pt x="50511" y="38371"/>
                      <a:pt x="50950" y="37689"/>
                      <a:pt x="51096" y="36908"/>
                    </a:cubicBezTo>
                    <a:cubicBezTo>
                      <a:pt x="51410" y="37007"/>
                      <a:pt x="51733" y="37057"/>
                      <a:pt x="52050" y="37057"/>
                    </a:cubicBezTo>
                    <a:cubicBezTo>
                      <a:pt x="52520" y="37057"/>
                      <a:pt x="52980" y="36946"/>
                      <a:pt x="53387" y="36713"/>
                    </a:cubicBezTo>
                    <a:lnTo>
                      <a:pt x="59384" y="33252"/>
                    </a:lnTo>
                    <a:cubicBezTo>
                      <a:pt x="60262" y="32764"/>
                      <a:pt x="60798" y="31838"/>
                      <a:pt x="60798" y="30863"/>
                    </a:cubicBezTo>
                    <a:cubicBezTo>
                      <a:pt x="60798" y="30327"/>
                      <a:pt x="60652" y="29839"/>
                      <a:pt x="60408" y="29400"/>
                    </a:cubicBezTo>
                    <a:cubicBezTo>
                      <a:pt x="59921" y="28669"/>
                      <a:pt x="59482" y="27938"/>
                      <a:pt x="59043" y="27206"/>
                    </a:cubicBezTo>
                    <a:cubicBezTo>
                      <a:pt x="58799" y="26865"/>
                      <a:pt x="58555" y="26524"/>
                      <a:pt x="58360" y="26182"/>
                    </a:cubicBezTo>
                    <a:cubicBezTo>
                      <a:pt x="58117" y="25841"/>
                      <a:pt x="57922" y="25500"/>
                      <a:pt x="57678" y="25158"/>
                    </a:cubicBezTo>
                    <a:cubicBezTo>
                      <a:pt x="57483" y="24817"/>
                      <a:pt x="57239" y="24476"/>
                      <a:pt x="56995" y="24183"/>
                    </a:cubicBezTo>
                    <a:cubicBezTo>
                      <a:pt x="56557" y="23452"/>
                      <a:pt x="56118" y="22867"/>
                      <a:pt x="55679" y="22233"/>
                    </a:cubicBezTo>
                    <a:lnTo>
                      <a:pt x="55045" y="21404"/>
                    </a:lnTo>
                    <a:cubicBezTo>
                      <a:pt x="54704" y="20917"/>
                      <a:pt x="54314" y="20429"/>
                      <a:pt x="53924" y="19990"/>
                    </a:cubicBezTo>
                    <a:cubicBezTo>
                      <a:pt x="53729" y="19698"/>
                      <a:pt x="53485" y="19405"/>
                      <a:pt x="53241" y="19113"/>
                    </a:cubicBezTo>
                    <a:lnTo>
                      <a:pt x="52754" y="18528"/>
                    </a:lnTo>
                    <a:cubicBezTo>
                      <a:pt x="51486" y="17065"/>
                      <a:pt x="50170" y="15700"/>
                      <a:pt x="48804" y="14432"/>
                    </a:cubicBezTo>
                    <a:lnTo>
                      <a:pt x="48122" y="13798"/>
                    </a:lnTo>
                    <a:lnTo>
                      <a:pt x="47781" y="13506"/>
                    </a:lnTo>
                    <a:cubicBezTo>
                      <a:pt x="47586" y="13311"/>
                      <a:pt x="47342" y="13116"/>
                      <a:pt x="47147" y="12921"/>
                    </a:cubicBezTo>
                    <a:cubicBezTo>
                      <a:pt x="46562" y="12433"/>
                      <a:pt x="46025" y="11995"/>
                      <a:pt x="45392" y="11507"/>
                    </a:cubicBezTo>
                    <a:lnTo>
                      <a:pt x="44611" y="10922"/>
                    </a:lnTo>
                    <a:cubicBezTo>
                      <a:pt x="43978" y="10434"/>
                      <a:pt x="43393" y="9996"/>
                      <a:pt x="42759" y="9557"/>
                    </a:cubicBezTo>
                    <a:cubicBezTo>
                      <a:pt x="42564" y="9411"/>
                      <a:pt x="42320" y="9215"/>
                      <a:pt x="42076" y="9069"/>
                    </a:cubicBezTo>
                    <a:cubicBezTo>
                      <a:pt x="40077" y="7704"/>
                      <a:pt x="37932" y="6388"/>
                      <a:pt x="35543" y="4974"/>
                    </a:cubicBezTo>
                    <a:cubicBezTo>
                      <a:pt x="29449" y="1463"/>
                      <a:pt x="23549" y="1"/>
                      <a:pt x="1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4"/>
              <p:cNvSpPr/>
              <p:nvPr/>
            </p:nvSpPr>
            <p:spPr>
              <a:xfrm>
                <a:off x="7561600" y="1506038"/>
                <a:ext cx="282800" cy="3664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4657" extrusionOk="0">
                    <a:moveTo>
                      <a:pt x="3207" y="0"/>
                    </a:moveTo>
                    <a:cubicBezTo>
                      <a:pt x="2642" y="0"/>
                      <a:pt x="2123" y="135"/>
                      <a:pt x="1658" y="388"/>
                    </a:cubicBezTo>
                    <a:cubicBezTo>
                      <a:pt x="635" y="973"/>
                      <a:pt x="1" y="2192"/>
                      <a:pt x="1" y="4044"/>
                    </a:cubicBezTo>
                    <a:cubicBezTo>
                      <a:pt x="1" y="7701"/>
                      <a:pt x="2536" y="12040"/>
                      <a:pt x="5656" y="13893"/>
                    </a:cubicBezTo>
                    <a:cubicBezTo>
                      <a:pt x="6555" y="14412"/>
                      <a:pt x="7405" y="14657"/>
                      <a:pt x="8159" y="14657"/>
                    </a:cubicBezTo>
                    <a:cubicBezTo>
                      <a:pt x="10026" y="14657"/>
                      <a:pt x="11312" y="13161"/>
                      <a:pt x="11312" y="10626"/>
                    </a:cubicBezTo>
                    <a:cubicBezTo>
                      <a:pt x="11263" y="8627"/>
                      <a:pt x="10678" y="6726"/>
                      <a:pt x="9703" y="5019"/>
                    </a:cubicBezTo>
                    <a:cubicBezTo>
                      <a:pt x="8728" y="3264"/>
                      <a:pt x="7363" y="1802"/>
                      <a:pt x="5656" y="729"/>
                    </a:cubicBezTo>
                    <a:cubicBezTo>
                      <a:pt x="4771" y="231"/>
                      <a:pt x="3949" y="0"/>
                      <a:pt x="32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4"/>
              <p:cNvSpPr/>
              <p:nvPr/>
            </p:nvSpPr>
            <p:spPr>
              <a:xfrm>
                <a:off x="7468975" y="1181738"/>
                <a:ext cx="530375" cy="379050"/>
              </a:xfrm>
              <a:custGeom>
                <a:avLst/>
                <a:gdLst/>
                <a:ahLst/>
                <a:cxnLst/>
                <a:rect l="l" t="t" r="r" b="b"/>
                <a:pathLst>
                  <a:path w="21215" h="15162" extrusionOk="0">
                    <a:moveTo>
                      <a:pt x="3935" y="0"/>
                    </a:moveTo>
                    <a:cubicBezTo>
                      <a:pt x="2961" y="0"/>
                      <a:pt x="2004" y="386"/>
                      <a:pt x="1317" y="1073"/>
                    </a:cubicBezTo>
                    <a:lnTo>
                      <a:pt x="1268" y="1122"/>
                    </a:lnTo>
                    <a:cubicBezTo>
                      <a:pt x="244" y="2195"/>
                      <a:pt x="0" y="3804"/>
                      <a:pt x="634" y="5169"/>
                    </a:cubicBezTo>
                    <a:cubicBezTo>
                      <a:pt x="683" y="5266"/>
                      <a:pt x="732" y="5364"/>
                      <a:pt x="780" y="5461"/>
                    </a:cubicBezTo>
                    <a:cubicBezTo>
                      <a:pt x="1414" y="6534"/>
                      <a:pt x="2584" y="7168"/>
                      <a:pt x="3852" y="7168"/>
                    </a:cubicBezTo>
                    <a:lnTo>
                      <a:pt x="4827" y="7168"/>
                    </a:lnTo>
                    <a:cubicBezTo>
                      <a:pt x="5558" y="7168"/>
                      <a:pt x="6290" y="7314"/>
                      <a:pt x="7021" y="7509"/>
                    </a:cubicBezTo>
                    <a:cubicBezTo>
                      <a:pt x="7216" y="7558"/>
                      <a:pt x="7411" y="7655"/>
                      <a:pt x="7606" y="7704"/>
                    </a:cubicBezTo>
                    <a:cubicBezTo>
                      <a:pt x="8240" y="7948"/>
                      <a:pt x="8874" y="8240"/>
                      <a:pt x="9459" y="8582"/>
                    </a:cubicBezTo>
                    <a:cubicBezTo>
                      <a:pt x="9605" y="8679"/>
                      <a:pt x="9800" y="8777"/>
                      <a:pt x="9995" y="8874"/>
                    </a:cubicBezTo>
                    <a:cubicBezTo>
                      <a:pt x="10141" y="9021"/>
                      <a:pt x="10288" y="9118"/>
                      <a:pt x="10483" y="9216"/>
                    </a:cubicBezTo>
                    <a:cubicBezTo>
                      <a:pt x="10629" y="9362"/>
                      <a:pt x="10824" y="9459"/>
                      <a:pt x="10970" y="9606"/>
                    </a:cubicBezTo>
                    <a:cubicBezTo>
                      <a:pt x="11117" y="9703"/>
                      <a:pt x="11312" y="9849"/>
                      <a:pt x="11458" y="9996"/>
                    </a:cubicBezTo>
                    <a:cubicBezTo>
                      <a:pt x="12920" y="11166"/>
                      <a:pt x="14188" y="12531"/>
                      <a:pt x="15261" y="14042"/>
                    </a:cubicBezTo>
                    <a:cubicBezTo>
                      <a:pt x="15874" y="14832"/>
                      <a:pt x="16650" y="15162"/>
                      <a:pt x="17409" y="15162"/>
                    </a:cubicBezTo>
                    <a:cubicBezTo>
                      <a:pt x="19368" y="15162"/>
                      <a:pt x="21214" y="12968"/>
                      <a:pt x="19844" y="10824"/>
                    </a:cubicBezTo>
                    <a:lnTo>
                      <a:pt x="19746" y="10776"/>
                    </a:lnTo>
                    <a:cubicBezTo>
                      <a:pt x="17308" y="7217"/>
                      <a:pt x="14042" y="4291"/>
                      <a:pt x="10288" y="2195"/>
                    </a:cubicBezTo>
                    <a:cubicBezTo>
                      <a:pt x="8484" y="1122"/>
                      <a:pt x="6582" y="391"/>
                      <a:pt x="4535" y="50"/>
                    </a:cubicBezTo>
                    <a:cubicBezTo>
                      <a:pt x="4335" y="16"/>
                      <a:pt x="4135" y="0"/>
                      <a:pt x="39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4"/>
              <p:cNvSpPr/>
              <p:nvPr/>
            </p:nvSpPr>
            <p:spPr>
              <a:xfrm>
                <a:off x="7255675" y="793038"/>
                <a:ext cx="972675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38907" h="25151" extrusionOk="0">
                    <a:moveTo>
                      <a:pt x="9850" y="1"/>
                    </a:moveTo>
                    <a:cubicBezTo>
                      <a:pt x="7447" y="1"/>
                      <a:pt x="5034" y="434"/>
                      <a:pt x="2730" y="1312"/>
                    </a:cubicBezTo>
                    <a:cubicBezTo>
                      <a:pt x="2438" y="1410"/>
                      <a:pt x="2194" y="1507"/>
                      <a:pt x="1999" y="1654"/>
                    </a:cubicBezTo>
                    <a:lnTo>
                      <a:pt x="1902" y="1751"/>
                    </a:lnTo>
                    <a:cubicBezTo>
                      <a:pt x="488" y="2726"/>
                      <a:pt x="0" y="4676"/>
                      <a:pt x="829" y="6237"/>
                    </a:cubicBezTo>
                    <a:lnTo>
                      <a:pt x="878" y="6334"/>
                    </a:lnTo>
                    <a:cubicBezTo>
                      <a:pt x="1512" y="7407"/>
                      <a:pt x="2682" y="8089"/>
                      <a:pt x="3949" y="8089"/>
                    </a:cubicBezTo>
                    <a:cubicBezTo>
                      <a:pt x="4339" y="8041"/>
                      <a:pt x="4729" y="7992"/>
                      <a:pt x="5119" y="7845"/>
                    </a:cubicBezTo>
                    <a:cubicBezTo>
                      <a:pt x="5266" y="7797"/>
                      <a:pt x="5461" y="7748"/>
                      <a:pt x="5607" y="7699"/>
                    </a:cubicBezTo>
                    <a:cubicBezTo>
                      <a:pt x="5753" y="7699"/>
                      <a:pt x="5997" y="7602"/>
                      <a:pt x="6143" y="7553"/>
                    </a:cubicBezTo>
                    <a:cubicBezTo>
                      <a:pt x="6338" y="7504"/>
                      <a:pt x="6533" y="7455"/>
                      <a:pt x="6680" y="7455"/>
                    </a:cubicBezTo>
                    <a:lnTo>
                      <a:pt x="7167" y="7358"/>
                    </a:lnTo>
                    <a:lnTo>
                      <a:pt x="7460" y="7309"/>
                    </a:lnTo>
                    <a:lnTo>
                      <a:pt x="7801" y="7260"/>
                    </a:lnTo>
                    <a:cubicBezTo>
                      <a:pt x="7947" y="7260"/>
                      <a:pt x="8094" y="7212"/>
                      <a:pt x="8289" y="7212"/>
                    </a:cubicBezTo>
                    <a:lnTo>
                      <a:pt x="8922" y="7163"/>
                    </a:lnTo>
                    <a:lnTo>
                      <a:pt x="9507" y="7163"/>
                    </a:lnTo>
                    <a:cubicBezTo>
                      <a:pt x="12286" y="7163"/>
                      <a:pt x="15358" y="7992"/>
                      <a:pt x="18771" y="9942"/>
                    </a:cubicBezTo>
                    <a:lnTo>
                      <a:pt x="19844" y="10576"/>
                    </a:lnTo>
                    <a:cubicBezTo>
                      <a:pt x="20136" y="10771"/>
                      <a:pt x="20477" y="10966"/>
                      <a:pt x="20721" y="11161"/>
                    </a:cubicBezTo>
                    <a:lnTo>
                      <a:pt x="21306" y="11502"/>
                    </a:lnTo>
                    <a:cubicBezTo>
                      <a:pt x="21745" y="11795"/>
                      <a:pt x="22135" y="12087"/>
                      <a:pt x="22525" y="12380"/>
                    </a:cubicBezTo>
                    <a:cubicBezTo>
                      <a:pt x="22769" y="12526"/>
                      <a:pt x="23013" y="12721"/>
                      <a:pt x="23208" y="12867"/>
                    </a:cubicBezTo>
                    <a:cubicBezTo>
                      <a:pt x="23256" y="12867"/>
                      <a:pt x="23305" y="12916"/>
                      <a:pt x="23403" y="12916"/>
                    </a:cubicBezTo>
                    <a:cubicBezTo>
                      <a:pt x="23646" y="13111"/>
                      <a:pt x="23890" y="13306"/>
                      <a:pt x="24134" y="13550"/>
                    </a:cubicBezTo>
                    <a:cubicBezTo>
                      <a:pt x="24670" y="13940"/>
                      <a:pt x="25255" y="14427"/>
                      <a:pt x="25743" y="14915"/>
                    </a:cubicBezTo>
                    <a:cubicBezTo>
                      <a:pt x="28717" y="17499"/>
                      <a:pt x="31301" y="20522"/>
                      <a:pt x="33397" y="23886"/>
                    </a:cubicBezTo>
                    <a:cubicBezTo>
                      <a:pt x="33690" y="24374"/>
                      <a:pt x="34178" y="24764"/>
                      <a:pt x="34763" y="24959"/>
                    </a:cubicBezTo>
                    <a:cubicBezTo>
                      <a:pt x="35065" y="25088"/>
                      <a:pt x="35395" y="25151"/>
                      <a:pt x="35729" y="25151"/>
                    </a:cubicBezTo>
                    <a:cubicBezTo>
                      <a:pt x="36150" y="25151"/>
                      <a:pt x="36576" y="25051"/>
                      <a:pt x="36957" y="24861"/>
                    </a:cubicBezTo>
                    <a:lnTo>
                      <a:pt x="37103" y="24764"/>
                    </a:lnTo>
                    <a:cubicBezTo>
                      <a:pt x="38468" y="23983"/>
                      <a:pt x="38907" y="22228"/>
                      <a:pt x="38078" y="20863"/>
                    </a:cubicBezTo>
                    <a:cubicBezTo>
                      <a:pt x="33056" y="12721"/>
                      <a:pt x="27888" y="7455"/>
                      <a:pt x="20185" y="2872"/>
                    </a:cubicBezTo>
                    <a:cubicBezTo>
                      <a:pt x="17027" y="972"/>
                      <a:pt x="13449" y="1"/>
                      <a:pt x="9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4"/>
              <p:cNvSpPr/>
              <p:nvPr/>
            </p:nvSpPr>
            <p:spPr>
              <a:xfrm>
                <a:off x="7067950" y="440713"/>
                <a:ext cx="1415200" cy="842500"/>
              </a:xfrm>
              <a:custGeom>
                <a:avLst/>
                <a:gdLst/>
                <a:ahLst/>
                <a:cxnLst/>
                <a:rect l="l" t="t" r="r" b="b"/>
                <a:pathLst>
                  <a:path w="56608" h="33700" extrusionOk="0">
                    <a:moveTo>
                      <a:pt x="13011" y="1"/>
                    </a:moveTo>
                    <a:cubicBezTo>
                      <a:pt x="9434" y="1"/>
                      <a:pt x="6090" y="644"/>
                      <a:pt x="3072" y="1754"/>
                    </a:cubicBezTo>
                    <a:cubicBezTo>
                      <a:pt x="2780" y="1851"/>
                      <a:pt x="2487" y="1998"/>
                      <a:pt x="2195" y="2193"/>
                    </a:cubicBezTo>
                    <a:lnTo>
                      <a:pt x="2146" y="2241"/>
                    </a:lnTo>
                    <a:lnTo>
                      <a:pt x="2097" y="2290"/>
                    </a:lnTo>
                    <a:cubicBezTo>
                      <a:pt x="488" y="3509"/>
                      <a:pt x="1" y="5654"/>
                      <a:pt x="927" y="7409"/>
                    </a:cubicBezTo>
                    <a:cubicBezTo>
                      <a:pt x="927" y="7458"/>
                      <a:pt x="976" y="7507"/>
                      <a:pt x="976" y="7556"/>
                    </a:cubicBezTo>
                    <a:cubicBezTo>
                      <a:pt x="1707" y="8823"/>
                      <a:pt x="3072" y="9603"/>
                      <a:pt x="4535" y="9652"/>
                    </a:cubicBezTo>
                    <a:cubicBezTo>
                      <a:pt x="5023" y="9652"/>
                      <a:pt x="5510" y="9555"/>
                      <a:pt x="5998" y="9360"/>
                    </a:cubicBezTo>
                    <a:cubicBezTo>
                      <a:pt x="6290" y="9213"/>
                      <a:pt x="6632" y="9116"/>
                      <a:pt x="6973" y="8970"/>
                    </a:cubicBezTo>
                    <a:cubicBezTo>
                      <a:pt x="7314" y="8872"/>
                      <a:pt x="7509" y="8823"/>
                      <a:pt x="7753" y="8726"/>
                    </a:cubicBezTo>
                    <a:cubicBezTo>
                      <a:pt x="8143" y="8580"/>
                      <a:pt x="8484" y="8482"/>
                      <a:pt x="8874" y="8385"/>
                    </a:cubicBezTo>
                    <a:cubicBezTo>
                      <a:pt x="9264" y="8287"/>
                      <a:pt x="9606" y="8190"/>
                      <a:pt x="9996" y="8141"/>
                    </a:cubicBezTo>
                    <a:cubicBezTo>
                      <a:pt x="10239" y="8092"/>
                      <a:pt x="10435" y="8043"/>
                      <a:pt x="10678" y="7994"/>
                    </a:cubicBezTo>
                    <a:lnTo>
                      <a:pt x="10776" y="7994"/>
                    </a:lnTo>
                    <a:cubicBezTo>
                      <a:pt x="11166" y="7946"/>
                      <a:pt x="11556" y="7897"/>
                      <a:pt x="11946" y="7848"/>
                    </a:cubicBezTo>
                    <a:cubicBezTo>
                      <a:pt x="12954" y="7718"/>
                      <a:pt x="13961" y="7653"/>
                      <a:pt x="14969" y="7653"/>
                    </a:cubicBezTo>
                    <a:cubicBezTo>
                      <a:pt x="15473" y="7653"/>
                      <a:pt x="15976" y="7669"/>
                      <a:pt x="16480" y="7702"/>
                    </a:cubicBezTo>
                    <a:cubicBezTo>
                      <a:pt x="20722" y="7994"/>
                      <a:pt x="24817" y="9262"/>
                      <a:pt x="28523" y="11310"/>
                    </a:cubicBezTo>
                    <a:lnTo>
                      <a:pt x="29400" y="11846"/>
                    </a:lnTo>
                    <a:cubicBezTo>
                      <a:pt x="39054" y="17404"/>
                      <a:pt x="44368" y="22182"/>
                      <a:pt x="50511" y="32323"/>
                    </a:cubicBezTo>
                    <a:cubicBezTo>
                      <a:pt x="51095" y="33296"/>
                      <a:pt x="51949" y="33699"/>
                      <a:pt x="52799" y="33699"/>
                    </a:cubicBezTo>
                    <a:cubicBezTo>
                      <a:pt x="54716" y="33699"/>
                      <a:pt x="56607" y="31643"/>
                      <a:pt x="55289" y="29447"/>
                    </a:cubicBezTo>
                    <a:cubicBezTo>
                      <a:pt x="47976" y="17258"/>
                      <a:pt x="41882" y="11602"/>
                      <a:pt x="30424" y="4972"/>
                    </a:cubicBezTo>
                    <a:cubicBezTo>
                      <a:pt x="24303" y="1457"/>
                      <a:pt x="18393" y="1"/>
                      <a:pt x="130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44"/>
            <p:cNvGrpSpPr/>
            <p:nvPr/>
          </p:nvGrpSpPr>
          <p:grpSpPr>
            <a:xfrm flipH="1">
              <a:off x="4860235" y="640013"/>
              <a:ext cx="795003" cy="1141893"/>
              <a:chOff x="1998863" y="2217900"/>
              <a:chExt cx="269000" cy="386375"/>
            </a:xfrm>
          </p:grpSpPr>
          <p:sp>
            <p:nvSpPr>
              <p:cNvPr id="962" name="Google Shape;962;p44"/>
              <p:cNvSpPr/>
              <p:nvPr/>
            </p:nvSpPr>
            <p:spPr>
              <a:xfrm>
                <a:off x="2056188" y="2217900"/>
                <a:ext cx="2116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12312" extrusionOk="0">
                    <a:moveTo>
                      <a:pt x="2532" y="0"/>
                    </a:moveTo>
                    <a:cubicBezTo>
                      <a:pt x="1041" y="0"/>
                      <a:pt x="0" y="1390"/>
                      <a:pt x="0" y="3697"/>
                    </a:cubicBezTo>
                    <a:cubicBezTo>
                      <a:pt x="0" y="6840"/>
                      <a:pt x="1886" y="10463"/>
                      <a:pt x="4215" y="11794"/>
                    </a:cubicBezTo>
                    <a:cubicBezTo>
                      <a:pt x="4813" y="12145"/>
                      <a:pt x="5385" y="12311"/>
                      <a:pt x="5904" y="12311"/>
                    </a:cubicBezTo>
                    <a:cubicBezTo>
                      <a:pt x="7405" y="12311"/>
                      <a:pt x="8466" y="10922"/>
                      <a:pt x="8466" y="8614"/>
                    </a:cubicBezTo>
                    <a:cubicBezTo>
                      <a:pt x="8466" y="5472"/>
                      <a:pt x="6544" y="1849"/>
                      <a:pt x="4215" y="518"/>
                    </a:cubicBezTo>
                    <a:cubicBezTo>
                      <a:pt x="3617" y="166"/>
                      <a:pt x="3047" y="0"/>
                      <a:pt x="2532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4"/>
              <p:cNvSpPr/>
              <p:nvPr/>
            </p:nvSpPr>
            <p:spPr>
              <a:xfrm>
                <a:off x="2056188" y="2217900"/>
                <a:ext cx="2116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12312" extrusionOk="0">
                    <a:moveTo>
                      <a:pt x="2532" y="0"/>
                    </a:moveTo>
                    <a:cubicBezTo>
                      <a:pt x="1041" y="0"/>
                      <a:pt x="0" y="1390"/>
                      <a:pt x="0" y="3697"/>
                    </a:cubicBezTo>
                    <a:cubicBezTo>
                      <a:pt x="0" y="6840"/>
                      <a:pt x="1886" y="10463"/>
                      <a:pt x="4215" y="11794"/>
                    </a:cubicBezTo>
                    <a:cubicBezTo>
                      <a:pt x="4813" y="12145"/>
                      <a:pt x="5385" y="12311"/>
                      <a:pt x="5904" y="12311"/>
                    </a:cubicBezTo>
                    <a:cubicBezTo>
                      <a:pt x="7405" y="12311"/>
                      <a:pt x="8466" y="10922"/>
                      <a:pt x="8466" y="8614"/>
                    </a:cubicBezTo>
                    <a:cubicBezTo>
                      <a:pt x="8466" y="5472"/>
                      <a:pt x="6544" y="1849"/>
                      <a:pt x="4215" y="518"/>
                    </a:cubicBezTo>
                    <a:cubicBezTo>
                      <a:pt x="3617" y="166"/>
                      <a:pt x="3047" y="0"/>
                      <a:pt x="2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4"/>
              <p:cNvSpPr/>
              <p:nvPr/>
            </p:nvSpPr>
            <p:spPr>
              <a:xfrm>
                <a:off x="2035838" y="2225300"/>
                <a:ext cx="195050" cy="325350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13014" extrusionOk="0">
                    <a:moveTo>
                      <a:pt x="2219" y="0"/>
                    </a:moveTo>
                    <a:lnTo>
                      <a:pt x="1" y="1294"/>
                    </a:lnTo>
                    <a:lnTo>
                      <a:pt x="5546" y="13014"/>
                    </a:lnTo>
                    <a:lnTo>
                      <a:pt x="7802" y="11757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4"/>
              <p:cNvSpPr/>
              <p:nvPr/>
            </p:nvSpPr>
            <p:spPr>
              <a:xfrm>
                <a:off x="2035838" y="2225300"/>
                <a:ext cx="195050" cy="325350"/>
              </a:xfrm>
              <a:custGeom>
                <a:avLst/>
                <a:gdLst/>
                <a:ahLst/>
                <a:cxnLst/>
                <a:rect l="l" t="t" r="r" b="b"/>
                <a:pathLst>
                  <a:path w="7802" h="13014" extrusionOk="0">
                    <a:moveTo>
                      <a:pt x="2219" y="0"/>
                    </a:moveTo>
                    <a:lnTo>
                      <a:pt x="1" y="1294"/>
                    </a:lnTo>
                    <a:lnTo>
                      <a:pt x="5546" y="13014"/>
                    </a:lnTo>
                    <a:lnTo>
                      <a:pt x="7802" y="11757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4"/>
              <p:cNvSpPr/>
              <p:nvPr/>
            </p:nvSpPr>
            <p:spPr>
              <a:xfrm>
                <a:off x="2107938" y="2541400"/>
                <a:ext cx="56400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478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2256" y="1183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4"/>
              <p:cNvSpPr/>
              <p:nvPr/>
            </p:nvSpPr>
            <p:spPr>
              <a:xfrm>
                <a:off x="2107938" y="2541400"/>
                <a:ext cx="56400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478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2256" y="1183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4"/>
              <p:cNvSpPr/>
              <p:nvPr/>
            </p:nvSpPr>
            <p:spPr>
              <a:xfrm>
                <a:off x="2107938" y="2541400"/>
                <a:ext cx="56400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478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2256" y="1183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4"/>
              <p:cNvSpPr/>
              <p:nvPr/>
            </p:nvSpPr>
            <p:spPr>
              <a:xfrm>
                <a:off x="2081138" y="2498875"/>
                <a:ext cx="490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4216" extrusionOk="0">
                    <a:moveTo>
                      <a:pt x="0" y="0"/>
                    </a:moveTo>
                    <a:lnTo>
                      <a:pt x="0" y="1146"/>
                    </a:lnTo>
                    <a:lnTo>
                      <a:pt x="851" y="4104"/>
                    </a:lnTo>
                    <a:cubicBezTo>
                      <a:pt x="888" y="4178"/>
                      <a:pt x="943" y="4215"/>
                      <a:pt x="999" y="4215"/>
                    </a:cubicBezTo>
                    <a:cubicBezTo>
                      <a:pt x="1054" y="4215"/>
                      <a:pt x="1110" y="4178"/>
                      <a:pt x="1146" y="4104"/>
                    </a:cubicBezTo>
                    <a:lnTo>
                      <a:pt x="1960" y="2256"/>
                    </a:lnTo>
                    <a:lnTo>
                      <a:pt x="1960" y="1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4"/>
              <p:cNvSpPr/>
              <p:nvPr/>
            </p:nvSpPr>
            <p:spPr>
              <a:xfrm>
                <a:off x="2137513" y="2466525"/>
                <a:ext cx="49025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4188" extrusionOk="0">
                    <a:moveTo>
                      <a:pt x="1" y="0"/>
                    </a:moveTo>
                    <a:lnTo>
                      <a:pt x="1" y="1146"/>
                    </a:lnTo>
                    <a:lnTo>
                      <a:pt x="851" y="4104"/>
                    </a:lnTo>
                    <a:cubicBezTo>
                      <a:pt x="869" y="4160"/>
                      <a:pt x="925" y="4187"/>
                      <a:pt x="980" y="4187"/>
                    </a:cubicBezTo>
                    <a:cubicBezTo>
                      <a:pt x="1036" y="4187"/>
                      <a:pt x="1091" y="4160"/>
                      <a:pt x="1110" y="4104"/>
                    </a:cubicBezTo>
                    <a:lnTo>
                      <a:pt x="1960" y="2256"/>
                    </a:lnTo>
                    <a:lnTo>
                      <a:pt x="1960" y="1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4"/>
              <p:cNvSpPr/>
              <p:nvPr/>
            </p:nvSpPr>
            <p:spPr>
              <a:xfrm>
                <a:off x="2137513" y="2466525"/>
                <a:ext cx="49025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4188" extrusionOk="0">
                    <a:moveTo>
                      <a:pt x="1" y="0"/>
                    </a:moveTo>
                    <a:lnTo>
                      <a:pt x="1" y="1146"/>
                    </a:lnTo>
                    <a:lnTo>
                      <a:pt x="851" y="4104"/>
                    </a:lnTo>
                    <a:cubicBezTo>
                      <a:pt x="869" y="4160"/>
                      <a:pt x="925" y="4187"/>
                      <a:pt x="980" y="4187"/>
                    </a:cubicBezTo>
                    <a:cubicBezTo>
                      <a:pt x="1036" y="4187"/>
                      <a:pt x="1091" y="4160"/>
                      <a:pt x="1110" y="4104"/>
                    </a:cubicBezTo>
                    <a:lnTo>
                      <a:pt x="1960" y="2256"/>
                    </a:lnTo>
                    <a:lnTo>
                      <a:pt x="1960" y="1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4"/>
              <p:cNvSpPr/>
              <p:nvPr/>
            </p:nvSpPr>
            <p:spPr>
              <a:xfrm>
                <a:off x="1998863" y="2250275"/>
                <a:ext cx="212625" cy="308675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12347" extrusionOk="0">
                    <a:moveTo>
                      <a:pt x="2567" y="0"/>
                    </a:moveTo>
                    <a:cubicBezTo>
                      <a:pt x="1064" y="0"/>
                      <a:pt x="1" y="1397"/>
                      <a:pt x="1" y="3733"/>
                    </a:cubicBezTo>
                    <a:cubicBezTo>
                      <a:pt x="1" y="6839"/>
                      <a:pt x="1923" y="10462"/>
                      <a:pt x="4253" y="11830"/>
                    </a:cubicBezTo>
                    <a:cubicBezTo>
                      <a:pt x="4859" y="12181"/>
                      <a:pt x="5434" y="12347"/>
                      <a:pt x="5954" y="12347"/>
                    </a:cubicBezTo>
                    <a:cubicBezTo>
                      <a:pt x="7462" y="12347"/>
                      <a:pt x="8504" y="10950"/>
                      <a:pt x="8504" y="8613"/>
                    </a:cubicBezTo>
                    <a:cubicBezTo>
                      <a:pt x="8504" y="5508"/>
                      <a:pt x="6619" y="1848"/>
                      <a:pt x="4253" y="517"/>
                    </a:cubicBezTo>
                    <a:cubicBezTo>
                      <a:pt x="3655" y="166"/>
                      <a:pt x="3085" y="0"/>
                      <a:pt x="2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4"/>
              <p:cNvSpPr/>
              <p:nvPr/>
            </p:nvSpPr>
            <p:spPr>
              <a:xfrm>
                <a:off x="2032138" y="2361150"/>
                <a:ext cx="147000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5961" extrusionOk="0">
                    <a:moveTo>
                      <a:pt x="1" y="1"/>
                    </a:moveTo>
                    <a:cubicBezTo>
                      <a:pt x="38" y="925"/>
                      <a:pt x="260" y="1849"/>
                      <a:pt x="629" y="2737"/>
                    </a:cubicBezTo>
                    <a:cubicBezTo>
                      <a:pt x="1073" y="3920"/>
                      <a:pt x="1886" y="4918"/>
                      <a:pt x="2922" y="5620"/>
                    </a:cubicBezTo>
                    <a:cubicBezTo>
                      <a:pt x="3308" y="5852"/>
                      <a:pt x="3681" y="5961"/>
                      <a:pt x="4022" y="5961"/>
                    </a:cubicBezTo>
                    <a:cubicBezTo>
                      <a:pt x="4498" y="5961"/>
                      <a:pt x="4912" y="5749"/>
                      <a:pt x="5214" y="5361"/>
                    </a:cubicBezTo>
                    <a:cubicBezTo>
                      <a:pt x="5657" y="4807"/>
                      <a:pt x="5879" y="4068"/>
                      <a:pt x="5842" y="336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4"/>
              <p:cNvSpPr/>
              <p:nvPr/>
            </p:nvSpPr>
            <p:spPr>
              <a:xfrm>
                <a:off x="2032138" y="2361150"/>
                <a:ext cx="147000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5961" extrusionOk="0">
                    <a:moveTo>
                      <a:pt x="1" y="1"/>
                    </a:moveTo>
                    <a:cubicBezTo>
                      <a:pt x="38" y="925"/>
                      <a:pt x="260" y="1849"/>
                      <a:pt x="629" y="2737"/>
                    </a:cubicBezTo>
                    <a:cubicBezTo>
                      <a:pt x="1073" y="3920"/>
                      <a:pt x="1886" y="4918"/>
                      <a:pt x="2922" y="5620"/>
                    </a:cubicBezTo>
                    <a:cubicBezTo>
                      <a:pt x="3308" y="5852"/>
                      <a:pt x="3681" y="5961"/>
                      <a:pt x="4022" y="5961"/>
                    </a:cubicBezTo>
                    <a:cubicBezTo>
                      <a:pt x="4498" y="5961"/>
                      <a:pt x="4912" y="5749"/>
                      <a:pt x="5214" y="5361"/>
                    </a:cubicBezTo>
                    <a:cubicBezTo>
                      <a:pt x="5657" y="4807"/>
                      <a:pt x="5879" y="4068"/>
                      <a:pt x="5842" y="336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2047863" y="2421450"/>
                <a:ext cx="114625" cy="8880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552" extrusionOk="0">
                    <a:moveTo>
                      <a:pt x="978" y="1"/>
                    </a:moveTo>
                    <a:cubicBezTo>
                      <a:pt x="612" y="1"/>
                      <a:pt x="285" y="111"/>
                      <a:pt x="0" y="325"/>
                    </a:cubicBezTo>
                    <a:cubicBezTo>
                      <a:pt x="444" y="1508"/>
                      <a:pt x="1257" y="2506"/>
                      <a:pt x="2293" y="3208"/>
                    </a:cubicBezTo>
                    <a:cubicBezTo>
                      <a:pt x="2684" y="3443"/>
                      <a:pt x="3061" y="3552"/>
                      <a:pt x="3406" y="3552"/>
                    </a:cubicBezTo>
                    <a:cubicBezTo>
                      <a:pt x="3877" y="3552"/>
                      <a:pt x="4286" y="3349"/>
                      <a:pt x="4585" y="2986"/>
                    </a:cubicBezTo>
                    <a:cubicBezTo>
                      <a:pt x="4067" y="1914"/>
                      <a:pt x="3291" y="1027"/>
                      <a:pt x="2293" y="399"/>
                    </a:cubicBezTo>
                    <a:cubicBezTo>
                      <a:pt x="1813" y="130"/>
                      <a:pt x="1373" y="1"/>
                      <a:pt x="978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4"/>
              <p:cNvSpPr/>
              <p:nvPr/>
            </p:nvSpPr>
            <p:spPr>
              <a:xfrm>
                <a:off x="2047863" y="2421450"/>
                <a:ext cx="114625" cy="8880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552" extrusionOk="0">
                    <a:moveTo>
                      <a:pt x="978" y="1"/>
                    </a:moveTo>
                    <a:cubicBezTo>
                      <a:pt x="612" y="1"/>
                      <a:pt x="285" y="111"/>
                      <a:pt x="0" y="325"/>
                    </a:cubicBezTo>
                    <a:cubicBezTo>
                      <a:pt x="444" y="1508"/>
                      <a:pt x="1257" y="2506"/>
                      <a:pt x="2293" y="3208"/>
                    </a:cubicBezTo>
                    <a:cubicBezTo>
                      <a:pt x="2684" y="3443"/>
                      <a:pt x="3061" y="3552"/>
                      <a:pt x="3406" y="3552"/>
                    </a:cubicBezTo>
                    <a:cubicBezTo>
                      <a:pt x="3877" y="3552"/>
                      <a:pt x="4286" y="3349"/>
                      <a:pt x="4585" y="2986"/>
                    </a:cubicBezTo>
                    <a:cubicBezTo>
                      <a:pt x="4067" y="1914"/>
                      <a:pt x="3291" y="1027"/>
                      <a:pt x="2293" y="399"/>
                    </a:cubicBezTo>
                    <a:cubicBezTo>
                      <a:pt x="1813" y="130"/>
                      <a:pt x="1373" y="1"/>
                      <a:pt x="9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4"/>
              <p:cNvSpPr/>
              <p:nvPr/>
            </p:nvSpPr>
            <p:spPr>
              <a:xfrm>
                <a:off x="2127338" y="2361150"/>
                <a:ext cx="5365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35" extrusionOk="0">
                    <a:moveTo>
                      <a:pt x="1480" y="1"/>
                    </a:moveTo>
                    <a:lnTo>
                      <a:pt x="297" y="112"/>
                    </a:lnTo>
                    <a:cubicBezTo>
                      <a:pt x="112" y="112"/>
                      <a:pt x="1" y="370"/>
                      <a:pt x="149" y="518"/>
                    </a:cubicBezTo>
                    <a:lnTo>
                      <a:pt x="1665" y="1960"/>
                    </a:lnTo>
                    <a:cubicBezTo>
                      <a:pt x="1702" y="1997"/>
                      <a:pt x="1739" y="1997"/>
                      <a:pt x="1812" y="2034"/>
                    </a:cubicBezTo>
                    <a:lnTo>
                      <a:pt x="1849" y="2034"/>
                    </a:lnTo>
                    <a:cubicBezTo>
                      <a:pt x="2071" y="2034"/>
                      <a:pt x="2145" y="1775"/>
                      <a:pt x="1997" y="1627"/>
                    </a:cubicBezTo>
                    <a:lnTo>
                      <a:pt x="888" y="555"/>
                    </a:lnTo>
                    <a:lnTo>
                      <a:pt x="1517" y="518"/>
                    </a:lnTo>
                    <a:cubicBezTo>
                      <a:pt x="1628" y="481"/>
                      <a:pt x="1739" y="370"/>
                      <a:pt x="1739" y="223"/>
                    </a:cubicBezTo>
                    <a:cubicBezTo>
                      <a:pt x="1702" y="112"/>
                      <a:pt x="1591" y="1"/>
                      <a:pt x="148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>
                <a:off x="2127338" y="2361150"/>
                <a:ext cx="5365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35" extrusionOk="0">
                    <a:moveTo>
                      <a:pt x="1480" y="1"/>
                    </a:moveTo>
                    <a:lnTo>
                      <a:pt x="297" y="112"/>
                    </a:lnTo>
                    <a:cubicBezTo>
                      <a:pt x="112" y="112"/>
                      <a:pt x="1" y="370"/>
                      <a:pt x="149" y="518"/>
                    </a:cubicBezTo>
                    <a:lnTo>
                      <a:pt x="1665" y="1960"/>
                    </a:lnTo>
                    <a:cubicBezTo>
                      <a:pt x="1702" y="1997"/>
                      <a:pt x="1739" y="1997"/>
                      <a:pt x="1812" y="2034"/>
                    </a:cubicBezTo>
                    <a:lnTo>
                      <a:pt x="1849" y="2034"/>
                    </a:lnTo>
                    <a:cubicBezTo>
                      <a:pt x="2071" y="2034"/>
                      <a:pt x="2145" y="1775"/>
                      <a:pt x="1997" y="1627"/>
                    </a:cubicBezTo>
                    <a:lnTo>
                      <a:pt x="888" y="555"/>
                    </a:lnTo>
                    <a:lnTo>
                      <a:pt x="1517" y="518"/>
                    </a:lnTo>
                    <a:cubicBezTo>
                      <a:pt x="1628" y="481"/>
                      <a:pt x="1739" y="370"/>
                      <a:pt x="1739" y="223"/>
                    </a:cubicBezTo>
                    <a:cubicBezTo>
                      <a:pt x="1702" y="112"/>
                      <a:pt x="1591" y="1"/>
                      <a:pt x="14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>
                <a:off x="2031238" y="2294125"/>
                <a:ext cx="5362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943" extrusionOk="0">
                    <a:moveTo>
                      <a:pt x="679" y="0"/>
                    </a:moveTo>
                    <a:cubicBezTo>
                      <a:pt x="499" y="0"/>
                      <a:pt x="315" y="234"/>
                      <a:pt x="481" y="427"/>
                    </a:cubicBezTo>
                    <a:lnTo>
                      <a:pt x="1220" y="1351"/>
                    </a:lnTo>
                    <a:lnTo>
                      <a:pt x="370" y="1166"/>
                    </a:lnTo>
                    <a:cubicBezTo>
                      <a:pt x="342" y="1150"/>
                      <a:pt x="316" y="1143"/>
                      <a:pt x="292" y="1143"/>
                    </a:cubicBezTo>
                    <a:cubicBezTo>
                      <a:pt x="91" y="1143"/>
                      <a:pt x="0" y="1611"/>
                      <a:pt x="234" y="1611"/>
                    </a:cubicBezTo>
                    <a:cubicBezTo>
                      <a:pt x="242" y="1611"/>
                      <a:pt x="250" y="1611"/>
                      <a:pt x="259" y="1610"/>
                    </a:cubicBezTo>
                    <a:lnTo>
                      <a:pt x="1775" y="1942"/>
                    </a:lnTo>
                    <a:lnTo>
                      <a:pt x="1849" y="1942"/>
                    </a:lnTo>
                    <a:cubicBezTo>
                      <a:pt x="2033" y="1942"/>
                      <a:pt x="2144" y="1720"/>
                      <a:pt x="2033" y="1573"/>
                    </a:cubicBezTo>
                    <a:lnTo>
                      <a:pt x="850" y="94"/>
                    </a:lnTo>
                    <a:cubicBezTo>
                      <a:pt x="803" y="28"/>
                      <a:pt x="741" y="0"/>
                      <a:pt x="67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>
                <a:off x="2031238" y="2294125"/>
                <a:ext cx="5362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943" extrusionOk="0">
                    <a:moveTo>
                      <a:pt x="679" y="0"/>
                    </a:moveTo>
                    <a:cubicBezTo>
                      <a:pt x="499" y="0"/>
                      <a:pt x="315" y="234"/>
                      <a:pt x="481" y="427"/>
                    </a:cubicBezTo>
                    <a:lnTo>
                      <a:pt x="1220" y="1351"/>
                    </a:lnTo>
                    <a:lnTo>
                      <a:pt x="370" y="1166"/>
                    </a:lnTo>
                    <a:cubicBezTo>
                      <a:pt x="342" y="1150"/>
                      <a:pt x="316" y="1143"/>
                      <a:pt x="292" y="1143"/>
                    </a:cubicBezTo>
                    <a:cubicBezTo>
                      <a:pt x="91" y="1143"/>
                      <a:pt x="0" y="1611"/>
                      <a:pt x="234" y="1611"/>
                    </a:cubicBezTo>
                    <a:cubicBezTo>
                      <a:pt x="242" y="1611"/>
                      <a:pt x="250" y="1611"/>
                      <a:pt x="259" y="1610"/>
                    </a:cubicBezTo>
                    <a:lnTo>
                      <a:pt x="1775" y="1942"/>
                    </a:lnTo>
                    <a:lnTo>
                      <a:pt x="1849" y="1942"/>
                    </a:lnTo>
                    <a:cubicBezTo>
                      <a:pt x="2033" y="1942"/>
                      <a:pt x="2144" y="1720"/>
                      <a:pt x="2033" y="1573"/>
                    </a:cubicBezTo>
                    <a:lnTo>
                      <a:pt x="850" y="94"/>
                    </a:lnTo>
                    <a:cubicBezTo>
                      <a:pt x="803" y="28"/>
                      <a:pt x="741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1" name="Google Shape;981;p44"/>
            <p:cNvGrpSpPr/>
            <p:nvPr/>
          </p:nvGrpSpPr>
          <p:grpSpPr>
            <a:xfrm>
              <a:off x="6207706" y="565527"/>
              <a:ext cx="988242" cy="1121451"/>
              <a:chOff x="5678400" y="1112900"/>
              <a:chExt cx="457350" cy="518950"/>
            </a:xfrm>
          </p:grpSpPr>
          <p:sp>
            <p:nvSpPr>
              <p:cNvPr id="982" name="Google Shape;982;p44"/>
              <p:cNvSpPr/>
              <p:nvPr/>
            </p:nvSpPr>
            <p:spPr>
              <a:xfrm>
                <a:off x="5841050" y="1414725"/>
                <a:ext cx="101400" cy="215475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8619" extrusionOk="0">
                    <a:moveTo>
                      <a:pt x="3760" y="0"/>
                    </a:moveTo>
                    <a:lnTo>
                      <a:pt x="0" y="2197"/>
                    </a:lnTo>
                    <a:lnTo>
                      <a:pt x="0" y="4352"/>
                    </a:lnTo>
                    <a:lnTo>
                      <a:pt x="1606" y="7182"/>
                    </a:lnTo>
                    <a:cubicBezTo>
                      <a:pt x="1648" y="7225"/>
                      <a:pt x="1690" y="7267"/>
                      <a:pt x="1732" y="7267"/>
                    </a:cubicBezTo>
                    <a:lnTo>
                      <a:pt x="4056" y="8619"/>
                    </a:lnTo>
                    <a:lnTo>
                      <a:pt x="4056" y="8619"/>
                    </a:lnTo>
                    <a:lnTo>
                      <a:pt x="2535" y="5746"/>
                    </a:lnTo>
                    <a:lnTo>
                      <a:pt x="3760" y="2197"/>
                    </a:lnTo>
                    <a:lnTo>
                      <a:pt x="3760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>
                <a:off x="5841050" y="1414725"/>
                <a:ext cx="101400" cy="215475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8619" extrusionOk="0">
                    <a:moveTo>
                      <a:pt x="3760" y="0"/>
                    </a:moveTo>
                    <a:lnTo>
                      <a:pt x="0" y="2197"/>
                    </a:lnTo>
                    <a:lnTo>
                      <a:pt x="0" y="4352"/>
                    </a:lnTo>
                    <a:lnTo>
                      <a:pt x="1606" y="7182"/>
                    </a:lnTo>
                    <a:cubicBezTo>
                      <a:pt x="1648" y="7225"/>
                      <a:pt x="1690" y="7267"/>
                      <a:pt x="1732" y="7267"/>
                    </a:cubicBezTo>
                    <a:lnTo>
                      <a:pt x="4056" y="8619"/>
                    </a:lnTo>
                    <a:lnTo>
                      <a:pt x="4056" y="8619"/>
                    </a:lnTo>
                    <a:lnTo>
                      <a:pt x="2535" y="5746"/>
                    </a:lnTo>
                    <a:lnTo>
                      <a:pt x="3760" y="2197"/>
                    </a:lnTo>
                    <a:lnTo>
                      <a:pt x="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5678400" y="1112900"/>
                <a:ext cx="457350" cy="518375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20735" extrusionOk="0">
                    <a:moveTo>
                      <a:pt x="15119" y="1"/>
                    </a:moveTo>
                    <a:cubicBezTo>
                      <a:pt x="14734" y="1"/>
                      <a:pt x="14343" y="96"/>
                      <a:pt x="13984" y="286"/>
                    </a:cubicBezTo>
                    <a:lnTo>
                      <a:pt x="1141" y="7722"/>
                    </a:lnTo>
                    <a:cubicBezTo>
                      <a:pt x="465" y="8144"/>
                      <a:pt x="42" y="8862"/>
                      <a:pt x="0" y="9665"/>
                    </a:cubicBezTo>
                    <a:lnTo>
                      <a:pt x="0" y="17988"/>
                    </a:lnTo>
                    <a:cubicBezTo>
                      <a:pt x="42" y="18748"/>
                      <a:pt x="465" y="19509"/>
                      <a:pt x="1141" y="19931"/>
                    </a:cubicBezTo>
                    <a:lnTo>
                      <a:pt x="2070" y="20481"/>
                    </a:lnTo>
                    <a:cubicBezTo>
                      <a:pt x="2408" y="20650"/>
                      <a:pt x="2788" y="20734"/>
                      <a:pt x="3174" y="20734"/>
                    </a:cubicBezTo>
                    <a:cubicBezTo>
                      <a:pt x="3559" y="20734"/>
                      <a:pt x="3950" y="20650"/>
                      <a:pt x="4309" y="20481"/>
                    </a:cubicBezTo>
                    <a:lnTo>
                      <a:pt x="17153" y="13003"/>
                    </a:lnTo>
                    <a:cubicBezTo>
                      <a:pt x="17829" y="12580"/>
                      <a:pt x="18251" y="11862"/>
                      <a:pt x="18293" y="11059"/>
                    </a:cubicBezTo>
                    <a:lnTo>
                      <a:pt x="18293" y="2779"/>
                    </a:lnTo>
                    <a:cubicBezTo>
                      <a:pt x="18251" y="1976"/>
                      <a:pt x="17829" y="1258"/>
                      <a:pt x="17153" y="835"/>
                    </a:cubicBezTo>
                    <a:lnTo>
                      <a:pt x="16223" y="286"/>
                    </a:lnTo>
                    <a:cubicBezTo>
                      <a:pt x="15885" y="96"/>
                      <a:pt x="15505" y="1"/>
                      <a:pt x="1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4"/>
              <p:cNvSpPr/>
              <p:nvPr/>
            </p:nvSpPr>
            <p:spPr>
              <a:xfrm>
                <a:off x="5757600" y="1162350"/>
                <a:ext cx="37815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15126" h="18643" extrusionOk="0">
                    <a:moveTo>
                      <a:pt x="14507" y="0"/>
                    </a:moveTo>
                    <a:cubicBezTo>
                      <a:pt x="14351" y="0"/>
                      <a:pt x="14173" y="54"/>
                      <a:pt x="13985" y="167"/>
                    </a:cubicBezTo>
                    <a:lnTo>
                      <a:pt x="1141" y="7560"/>
                    </a:lnTo>
                    <a:cubicBezTo>
                      <a:pt x="465" y="8025"/>
                      <a:pt x="43" y="8743"/>
                      <a:pt x="1" y="9546"/>
                    </a:cubicBezTo>
                    <a:lnTo>
                      <a:pt x="1" y="17827"/>
                    </a:lnTo>
                    <a:cubicBezTo>
                      <a:pt x="1" y="18344"/>
                      <a:pt x="264" y="18642"/>
                      <a:pt x="648" y="18642"/>
                    </a:cubicBezTo>
                    <a:cubicBezTo>
                      <a:pt x="797" y="18642"/>
                      <a:pt x="964" y="18597"/>
                      <a:pt x="1141" y="18503"/>
                    </a:cubicBezTo>
                    <a:lnTo>
                      <a:pt x="13985" y="11025"/>
                    </a:lnTo>
                    <a:cubicBezTo>
                      <a:pt x="14661" y="10602"/>
                      <a:pt x="15083" y="9884"/>
                      <a:pt x="15125" y="9081"/>
                    </a:cubicBezTo>
                    <a:lnTo>
                      <a:pt x="15125" y="801"/>
                    </a:lnTo>
                    <a:cubicBezTo>
                      <a:pt x="15125" y="296"/>
                      <a:pt x="14875" y="0"/>
                      <a:pt x="14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4"/>
              <p:cNvSpPr/>
              <p:nvPr/>
            </p:nvSpPr>
            <p:spPr>
              <a:xfrm>
                <a:off x="5678400" y="1327050"/>
                <a:ext cx="103525" cy="30345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2138" extrusionOk="0">
                    <a:moveTo>
                      <a:pt x="4140" y="11957"/>
                    </a:moveTo>
                    <a:cubicBezTo>
                      <a:pt x="4130" y="11961"/>
                      <a:pt x="4119" y="11965"/>
                      <a:pt x="4108" y="11969"/>
                    </a:cubicBezTo>
                    <a:lnTo>
                      <a:pt x="4108" y="11969"/>
                    </a:lnTo>
                    <a:cubicBezTo>
                      <a:pt x="4119" y="11965"/>
                      <a:pt x="4130" y="11961"/>
                      <a:pt x="4140" y="11957"/>
                    </a:cubicBezTo>
                    <a:close/>
                    <a:moveTo>
                      <a:pt x="338" y="1"/>
                    </a:moveTo>
                    <a:cubicBezTo>
                      <a:pt x="127" y="339"/>
                      <a:pt x="42" y="719"/>
                      <a:pt x="0" y="1099"/>
                    </a:cubicBezTo>
                    <a:lnTo>
                      <a:pt x="0" y="9380"/>
                    </a:lnTo>
                    <a:cubicBezTo>
                      <a:pt x="42" y="10182"/>
                      <a:pt x="465" y="10901"/>
                      <a:pt x="1141" y="11323"/>
                    </a:cubicBezTo>
                    <a:lnTo>
                      <a:pt x="2070" y="11872"/>
                    </a:lnTo>
                    <a:cubicBezTo>
                      <a:pt x="2410" y="12053"/>
                      <a:pt x="2786" y="12138"/>
                      <a:pt x="3166" y="12138"/>
                    </a:cubicBezTo>
                    <a:cubicBezTo>
                      <a:pt x="3484" y="12138"/>
                      <a:pt x="3804" y="12079"/>
                      <a:pt x="4108" y="11969"/>
                    </a:cubicBezTo>
                    <a:lnTo>
                      <a:pt x="4108" y="11969"/>
                    </a:lnTo>
                    <a:cubicBezTo>
                      <a:pt x="4003" y="12006"/>
                      <a:pt x="3902" y="12024"/>
                      <a:pt x="3808" y="12024"/>
                    </a:cubicBezTo>
                    <a:cubicBezTo>
                      <a:pt x="3430" y="12024"/>
                      <a:pt x="3169" y="11728"/>
                      <a:pt x="3169" y="11196"/>
                    </a:cubicBezTo>
                    <a:lnTo>
                      <a:pt x="3169" y="2958"/>
                    </a:lnTo>
                    <a:cubicBezTo>
                      <a:pt x="3211" y="2536"/>
                      <a:pt x="3295" y="2155"/>
                      <a:pt x="3507" y="1817"/>
                    </a:cubicBez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5900200" y="1449575"/>
                <a:ext cx="94025" cy="18227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7291" extrusionOk="0">
                    <a:moveTo>
                      <a:pt x="3760" y="0"/>
                    </a:moveTo>
                    <a:lnTo>
                      <a:pt x="0" y="2155"/>
                    </a:lnTo>
                    <a:lnTo>
                      <a:pt x="0" y="4352"/>
                    </a:lnTo>
                    <a:lnTo>
                      <a:pt x="1605" y="7183"/>
                    </a:lnTo>
                    <a:cubicBezTo>
                      <a:pt x="1643" y="7257"/>
                      <a:pt x="1720" y="7290"/>
                      <a:pt x="1799" y="7290"/>
                    </a:cubicBezTo>
                    <a:cubicBezTo>
                      <a:pt x="1901" y="7290"/>
                      <a:pt x="2004" y="7235"/>
                      <a:pt x="2028" y="7140"/>
                    </a:cubicBezTo>
                    <a:lnTo>
                      <a:pt x="3760" y="2155"/>
                    </a:lnTo>
                    <a:lnTo>
                      <a:pt x="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4"/>
              <p:cNvSpPr/>
              <p:nvPr/>
            </p:nvSpPr>
            <p:spPr>
              <a:xfrm>
                <a:off x="5833650" y="1411200"/>
                <a:ext cx="5282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775" extrusionOk="0">
                    <a:moveTo>
                      <a:pt x="1520" y="1"/>
                    </a:moveTo>
                    <a:cubicBezTo>
                      <a:pt x="1381" y="1"/>
                      <a:pt x="1224" y="46"/>
                      <a:pt x="1057" y="141"/>
                    </a:cubicBezTo>
                    <a:cubicBezTo>
                      <a:pt x="423" y="564"/>
                      <a:pt x="43" y="1240"/>
                      <a:pt x="0" y="2000"/>
                    </a:cubicBezTo>
                    <a:cubicBezTo>
                      <a:pt x="0" y="2485"/>
                      <a:pt x="240" y="2774"/>
                      <a:pt x="593" y="2774"/>
                    </a:cubicBezTo>
                    <a:cubicBezTo>
                      <a:pt x="732" y="2774"/>
                      <a:pt x="889" y="2729"/>
                      <a:pt x="1057" y="2634"/>
                    </a:cubicBezTo>
                    <a:cubicBezTo>
                      <a:pt x="1690" y="2211"/>
                      <a:pt x="2071" y="1535"/>
                      <a:pt x="2113" y="775"/>
                    </a:cubicBezTo>
                    <a:cubicBezTo>
                      <a:pt x="2113" y="290"/>
                      <a:pt x="1874" y="1"/>
                      <a:pt x="15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4"/>
              <p:cNvSpPr/>
              <p:nvPr/>
            </p:nvSpPr>
            <p:spPr>
              <a:xfrm>
                <a:off x="5931875" y="1355025"/>
                <a:ext cx="528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740" extrusionOk="0">
                    <a:moveTo>
                      <a:pt x="1525" y="0"/>
                    </a:moveTo>
                    <a:cubicBezTo>
                      <a:pt x="1381" y="0"/>
                      <a:pt x="1221" y="48"/>
                      <a:pt x="1057" y="149"/>
                    </a:cubicBezTo>
                    <a:cubicBezTo>
                      <a:pt x="423" y="529"/>
                      <a:pt x="1" y="1248"/>
                      <a:pt x="1" y="1966"/>
                    </a:cubicBezTo>
                    <a:cubicBezTo>
                      <a:pt x="1" y="2451"/>
                      <a:pt x="240" y="2740"/>
                      <a:pt x="593" y="2740"/>
                    </a:cubicBezTo>
                    <a:cubicBezTo>
                      <a:pt x="732" y="2740"/>
                      <a:pt x="890" y="2695"/>
                      <a:pt x="1057" y="2599"/>
                    </a:cubicBezTo>
                    <a:cubicBezTo>
                      <a:pt x="1648" y="2177"/>
                      <a:pt x="2071" y="1501"/>
                      <a:pt x="2113" y="741"/>
                    </a:cubicBezTo>
                    <a:cubicBezTo>
                      <a:pt x="2113" y="266"/>
                      <a:pt x="1863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>
                <a:off x="6029050" y="1297975"/>
                <a:ext cx="53575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750" extrusionOk="0">
                    <a:moveTo>
                      <a:pt x="1551" y="1"/>
                    </a:moveTo>
                    <a:cubicBezTo>
                      <a:pt x="1402" y="1"/>
                      <a:pt x="1233" y="49"/>
                      <a:pt x="1057" y="150"/>
                    </a:cubicBezTo>
                    <a:cubicBezTo>
                      <a:pt x="465" y="572"/>
                      <a:pt x="43" y="1248"/>
                      <a:pt x="0" y="2009"/>
                    </a:cubicBezTo>
                    <a:cubicBezTo>
                      <a:pt x="0" y="2483"/>
                      <a:pt x="250" y="2749"/>
                      <a:pt x="588" y="2749"/>
                    </a:cubicBezTo>
                    <a:cubicBezTo>
                      <a:pt x="732" y="2749"/>
                      <a:pt x="893" y="2701"/>
                      <a:pt x="1057" y="2600"/>
                    </a:cubicBezTo>
                    <a:cubicBezTo>
                      <a:pt x="1690" y="2178"/>
                      <a:pt x="2070" y="1502"/>
                      <a:pt x="2113" y="741"/>
                    </a:cubicBezTo>
                    <a:cubicBezTo>
                      <a:pt x="2142" y="267"/>
                      <a:pt x="1902" y="1"/>
                      <a:pt x="1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44"/>
            <p:cNvGrpSpPr/>
            <p:nvPr/>
          </p:nvGrpSpPr>
          <p:grpSpPr>
            <a:xfrm>
              <a:off x="1948050" y="572722"/>
              <a:ext cx="819029" cy="1106918"/>
              <a:chOff x="6851784" y="602253"/>
              <a:chExt cx="1634462" cy="2208536"/>
            </a:xfrm>
          </p:grpSpPr>
          <p:sp>
            <p:nvSpPr>
              <p:cNvPr id="992" name="Google Shape;992;p44"/>
              <p:cNvSpPr/>
              <p:nvPr/>
            </p:nvSpPr>
            <p:spPr>
              <a:xfrm>
                <a:off x="7149810" y="602253"/>
                <a:ext cx="1336436" cy="2208536"/>
              </a:xfrm>
              <a:custGeom>
                <a:avLst/>
                <a:gdLst/>
                <a:ahLst/>
                <a:cxnLst/>
                <a:rect l="l" t="t" r="r" b="b"/>
                <a:pathLst>
                  <a:path w="27026" h="44662" extrusionOk="0">
                    <a:moveTo>
                      <a:pt x="24401" y="1"/>
                    </a:moveTo>
                    <a:cubicBezTo>
                      <a:pt x="24160" y="1"/>
                      <a:pt x="23920" y="56"/>
                      <a:pt x="23698" y="167"/>
                    </a:cubicBezTo>
                    <a:lnTo>
                      <a:pt x="666" y="13439"/>
                    </a:lnTo>
                    <a:cubicBezTo>
                      <a:pt x="259" y="13698"/>
                      <a:pt x="0" y="14142"/>
                      <a:pt x="0" y="14622"/>
                    </a:cubicBezTo>
                    <a:lnTo>
                      <a:pt x="0" y="42572"/>
                    </a:lnTo>
                    <a:cubicBezTo>
                      <a:pt x="0" y="43053"/>
                      <a:pt x="259" y="43497"/>
                      <a:pt x="666" y="43792"/>
                    </a:cubicBezTo>
                    <a:lnTo>
                      <a:pt x="1923" y="44495"/>
                    </a:lnTo>
                    <a:cubicBezTo>
                      <a:pt x="2126" y="44606"/>
                      <a:pt x="2357" y="44661"/>
                      <a:pt x="2593" y="44661"/>
                    </a:cubicBezTo>
                    <a:cubicBezTo>
                      <a:pt x="2828" y="44661"/>
                      <a:pt x="3069" y="44606"/>
                      <a:pt x="3290" y="44495"/>
                    </a:cubicBezTo>
                    <a:lnTo>
                      <a:pt x="26323" y="31185"/>
                    </a:lnTo>
                    <a:cubicBezTo>
                      <a:pt x="26730" y="30927"/>
                      <a:pt x="26989" y="30483"/>
                      <a:pt x="27026" y="30039"/>
                    </a:cubicBezTo>
                    <a:lnTo>
                      <a:pt x="27026" y="2052"/>
                    </a:lnTo>
                    <a:cubicBezTo>
                      <a:pt x="26989" y="1572"/>
                      <a:pt x="26730" y="1128"/>
                      <a:pt x="26323" y="869"/>
                    </a:cubicBezTo>
                    <a:lnTo>
                      <a:pt x="25103" y="167"/>
                    </a:lnTo>
                    <a:cubicBezTo>
                      <a:pt x="24881" y="56"/>
                      <a:pt x="24641" y="1"/>
                      <a:pt x="24401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7279563" y="678946"/>
                <a:ext cx="1204849" cy="2127191"/>
              </a:xfrm>
              <a:custGeom>
                <a:avLst/>
                <a:gdLst/>
                <a:ahLst/>
                <a:cxnLst/>
                <a:rect l="l" t="t" r="r" b="b"/>
                <a:pathLst>
                  <a:path w="24365" h="43017" extrusionOk="0">
                    <a:moveTo>
                      <a:pt x="23995" y="1"/>
                    </a:moveTo>
                    <a:cubicBezTo>
                      <a:pt x="23906" y="1"/>
                      <a:pt x="23806" y="31"/>
                      <a:pt x="23699" y="95"/>
                    </a:cubicBezTo>
                    <a:lnTo>
                      <a:pt x="666" y="13367"/>
                    </a:lnTo>
                    <a:cubicBezTo>
                      <a:pt x="260" y="13626"/>
                      <a:pt x="1" y="14070"/>
                      <a:pt x="1" y="14550"/>
                    </a:cubicBezTo>
                    <a:lnTo>
                      <a:pt x="1" y="42500"/>
                    </a:lnTo>
                    <a:cubicBezTo>
                      <a:pt x="1" y="42814"/>
                      <a:pt x="131" y="43017"/>
                      <a:pt x="351" y="43017"/>
                    </a:cubicBezTo>
                    <a:cubicBezTo>
                      <a:pt x="441" y="43017"/>
                      <a:pt x="548" y="42982"/>
                      <a:pt x="666" y="42907"/>
                    </a:cubicBezTo>
                    <a:lnTo>
                      <a:pt x="23699" y="29634"/>
                    </a:lnTo>
                    <a:cubicBezTo>
                      <a:pt x="24106" y="29376"/>
                      <a:pt x="24328" y="28932"/>
                      <a:pt x="24365" y="28451"/>
                    </a:cubicBezTo>
                    <a:lnTo>
                      <a:pt x="24365" y="501"/>
                    </a:lnTo>
                    <a:cubicBezTo>
                      <a:pt x="24365" y="185"/>
                      <a:pt x="24215" y="1"/>
                      <a:pt x="23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4"/>
              <p:cNvSpPr/>
              <p:nvPr/>
            </p:nvSpPr>
            <p:spPr>
              <a:xfrm>
                <a:off x="7147981" y="1290519"/>
                <a:ext cx="164570" cy="1518412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30706" extrusionOk="0">
                    <a:moveTo>
                      <a:pt x="3327" y="30539"/>
                    </a:moveTo>
                    <a:lnTo>
                      <a:pt x="3327" y="30539"/>
                    </a:lnTo>
                    <a:cubicBezTo>
                      <a:pt x="3245" y="30580"/>
                      <a:pt x="3160" y="30614"/>
                      <a:pt x="3074" y="30639"/>
                    </a:cubicBezTo>
                    <a:lnTo>
                      <a:pt x="3074" y="30639"/>
                    </a:lnTo>
                    <a:cubicBezTo>
                      <a:pt x="3150" y="30630"/>
                      <a:pt x="3235" y="30598"/>
                      <a:pt x="3327" y="30539"/>
                    </a:cubicBezTo>
                    <a:close/>
                    <a:moveTo>
                      <a:pt x="222" y="1"/>
                    </a:moveTo>
                    <a:cubicBezTo>
                      <a:pt x="111" y="223"/>
                      <a:pt x="37" y="445"/>
                      <a:pt x="0" y="703"/>
                    </a:cubicBezTo>
                    <a:lnTo>
                      <a:pt x="0" y="28690"/>
                    </a:lnTo>
                    <a:cubicBezTo>
                      <a:pt x="37" y="29171"/>
                      <a:pt x="296" y="29615"/>
                      <a:pt x="703" y="29873"/>
                    </a:cubicBezTo>
                    <a:lnTo>
                      <a:pt x="1923" y="30539"/>
                    </a:lnTo>
                    <a:cubicBezTo>
                      <a:pt x="2144" y="30650"/>
                      <a:pt x="2385" y="30705"/>
                      <a:pt x="2625" y="30705"/>
                    </a:cubicBezTo>
                    <a:cubicBezTo>
                      <a:pt x="2776" y="30705"/>
                      <a:pt x="2927" y="30683"/>
                      <a:pt x="3074" y="30639"/>
                    </a:cubicBezTo>
                    <a:lnTo>
                      <a:pt x="3074" y="30639"/>
                    </a:lnTo>
                    <a:cubicBezTo>
                      <a:pt x="3057" y="30642"/>
                      <a:pt x="3041" y="30643"/>
                      <a:pt x="3025" y="30643"/>
                    </a:cubicBezTo>
                    <a:cubicBezTo>
                      <a:pt x="2794" y="30643"/>
                      <a:pt x="2652" y="30426"/>
                      <a:pt x="2625" y="30132"/>
                    </a:cubicBezTo>
                    <a:lnTo>
                      <a:pt x="2625" y="2182"/>
                    </a:lnTo>
                    <a:cubicBezTo>
                      <a:pt x="2625" y="1960"/>
                      <a:pt x="2699" y="1702"/>
                      <a:pt x="2847" y="1517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4"/>
              <p:cNvSpPr/>
              <p:nvPr/>
            </p:nvSpPr>
            <p:spPr>
              <a:xfrm>
                <a:off x="7160738" y="602253"/>
                <a:ext cx="1323678" cy="763310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15436" extrusionOk="0">
                    <a:moveTo>
                      <a:pt x="26745" y="1797"/>
                    </a:moveTo>
                    <a:cubicBezTo>
                      <a:pt x="26753" y="1833"/>
                      <a:pt x="26761" y="1868"/>
                      <a:pt x="26768" y="1904"/>
                    </a:cubicBezTo>
                    <a:cubicBezTo>
                      <a:pt x="26763" y="1866"/>
                      <a:pt x="26756" y="1830"/>
                      <a:pt x="26745" y="1797"/>
                    </a:cubicBezTo>
                    <a:close/>
                    <a:moveTo>
                      <a:pt x="24184" y="1"/>
                    </a:moveTo>
                    <a:cubicBezTo>
                      <a:pt x="23949" y="1"/>
                      <a:pt x="23718" y="56"/>
                      <a:pt x="23514" y="167"/>
                    </a:cubicBezTo>
                    <a:lnTo>
                      <a:pt x="445" y="13476"/>
                    </a:lnTo>
                    <a:cubicBezTo>
                      <a:pt x="260" y="13587"/>
                      <a:pt x="112" y="13735"/>
                      <a:pt x="1" y="13920"/>
                    </a:cubicBezTo>
                    <a:lnTo>
                      <a:pt x="2589" y="15436"/>
                    </a:lnTo>
                    <a:cubicBezTo>
                      <a:pt x="2700" y="15214"/>
                      <a:pt x="2848" y="15066"/>
                      <a:pt x="3069" y="14918"/>
                    </a:cubicBezTo>
                    <a:lnTo>
                      <a:pt x="26102" y="1646"/>
                    </a:lnTo>
                    <a:cubicBezTo>
                      <a:pt x="26211" y="1585"/>
                      <a:pt x="26315" y="1557"/>
                      <a:pt x="26408" y="1557"/>
                    </a:cubicBezTo>
                    <a:cubicBezTo>
                      <a:pt x="26567" y="1557"/>
                      <a:pt x="26692" y="1641"/>
                      <a:pt x="26745" y="1797"/>
                    </a:cubicBezTo>
                    <a:lnTo>
                      <a:pt x="26745" y="1797"/>
                    </a:lnTo>
                    <a:cubicBezTo>
                      <a:pt x="26654" y="1433"/>
                      <a:pt x="26442" y="1105"/>
                      <a:pt x="26139" y="869"/>
                    </a:cubicBezTo>
                    <a:lnTo>
                      <a:pt x="24882" y="167"/>
                    </a:lnTo>
                    <a:cubicBezTo>
                      <a:pt x="24660" y="56"/>
                      <a:pt x="24420" y="1"/>
                      <a:pt x="2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>
                <a:off x="6851784" y="1784159"/>
                <a:ext cx="425990" cy="478998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9687" extrusionOk="0">
                    <a:moveTo>
                      <a:pt x="6064" y="0"/>
                    </a:moveTo>
                    <a:lnTo>
                      <a:pt x="260" y="7246"/>
                    </a:lnTo>
                    <a:cubicBezTo>
                      <a:pt x="1" y="7542"/>
                      <a:pt x="75" y="8023"/>
                      <a:pt x="408" y="8245"/>
                    </a:cubicBezTo>
                    <a:cubicBezTo>
                      <a:pt x="518" y="8282"/>
                      <a:pt x="2515" y="9428"/>
                      <a:pt x="2958" y="9686"/>
                    </a:cubicBezTo>
                    <a:cubicBezTo>
                      <a:pt x="2626" y="9465"/>
                      <a:pt x="2552" y="8984"/>
                      <a:pt x="2811" y="8688"/>
                    </a:cubicBezTo>
                    <a:lnTo>
                      <a:pt x="8615" y="1479"/>
                    </a:lnTo>
                    <a:lnTo>
                      <a:pt x="6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4"/>
              <p:cNvSpPr/>
              <p:nvPr/>
            </p:nvSpPr>
            <p:spPr>
              <a:xfrm>
                <a:off x="6972439" y="1857243"/>
                <a:ext cx="387639" cy="438819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8874" extrusionOk="0">
                    <a:moveTo>
                      <a:pt x="6212" y="1"/>
                    </a:moveTo>
                    <a:lnTo>
                      <a:pt x="408" y="7247"/>
                    </a:lnTo>
                    <a:cubicBezTo>
                      <a:pt x="1" y="7617"/>
                      <a:pt x="260" y="8245"/>
                      <a:pt x="777" y="8282"/>
                    </a:cubicBezTo>
                    <a:lnTo>
                      <a:pt x="6212" y="8874"/>
                    </a:lnTo>
                    <a:lnTo>
                      <a:pt x="7839" y="4326"/>
                    </a:lnTo>
                    <a:lnTo>
                      <a:pt x="62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4"/>
              <p:cNvSpPr/>
              <p:nvPr/>
            </p:nvSpPr>
            <p:spPr>
              <a:xfrm>
                <a:off x="7511773" y="1158740"/>
                <a:ext cx="718509" cy="1192190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24109" extrusionOk="0">
                    <a:moveTo>
                      <a:pt x="7705" y="9133"/>
                    </a:moveTo>
                    <a:cubicBezTo>
                      <a:pt x="7932" y="9133"/>
                      <a:pt x="8109" y="9257"/>
                      <a:pt x="8245" y="9506"/>
                    </a:cubicBezTo>
                    <a:cubicBezTo>
                      <a:pt x="8504" y="10097"/>
                      <a:pt x="8577" y="10763"/>
                      <a:pt x="8504" y="11428"/>
                    </a:cubicBezTo>
                    <a:cubicBezTo>
                      <a:pt x="8504" y="12241"/>
                      <a:pt x="8356" y="13018"/>
                      <a:pt x="8097" y="13757"/>
                    </a:cubicBezTo>
                    <a:cubicBezTo>
                      <a:pt x="7875" y="14275"/>
                      <a:pt x="7505" y="14755"/>
                      <a:pt x="6988" y="15014"/>
                    </a:cubicBezTo>
                    <a:cubicBezTo>
                      <a:pt x="6821" y="15097"/>
                      <a:pt x="6671" y="15139"/>
                      <a:pt x="6535" y="15139"/>
                    </a:cubicBezTo>
                    <a:cubicBezTo>
                      <a:pt x="6310" y="15139"/>
                      <a:pt x="6128" y="15023"/>
                      <a:pt x="5990" y="14792"/>
                    </a:cubicBezTo>
                    <a:cubicBezTo>
                      <a:pt x="5731" y="14201"/>
                      <a:pt x="5657" y="13535"/>
                      <a:pt x="5731" y="12870"/>
                    </a:cubicBezTo>
                    <a:cubicBezTo>
                      <a:pt x="5731" y="12094"/>
                      <a:pt x="5879" y="11317"/>
                      <a:pt x="6174" y="10578"/>
                    </a:cubicBezTo>
                    <a:cubicBezTo>
                      <a:pt x="6359" y="10023"/>
                      <a:pt x="6729" y="9580"/>
                      <a:pt x="7210" y="9284"/>
                    </a:cubicBezTo>
                    <a:cubicBezTo>
                      <a:pt x="7396" y="9183"/>
                      <a:pt x="7561" y="9133"/>
                      <a:pt x="7705" y="9133"/>
                    </a:cubicBezTo>
                    <a:close/>
                    <a:moveTo>
                      <a:pt x="10926" y="1"/>
                    </a:moveTo>
                    <a:cubicBezTo>
                      <a:pt x="10883" y="1"/>
                      <a:pt x="10839" y="2"/>
                      <a:pt x="10796" y="4"/>
                    </a:cubicBezTo>
                    <a:cubicBezTo>
                      <a:pt x="9650" y="78"/>
                      <a:pt x="8540" y="411"/>
                      <a:pt x="7542" y="1002"/>
                    </a:cubicBezTo>
                    <a:cubicBezTo>
                      <a:pt x="6433" y="1557"/>
                      <a:pt x="5435" y="2333"/>
                      <a:pt x="4585" y="3221"/>
                    </a:cubicBezTo>
                    <a:cubicBezTo>
                      <a:pt x="3734" y="4145"/>
                      <a:pt x="2995" y="5180"/>
                      <a:pt x="2366" y="6289"/>
                    </a:cubicBezTo>
                    <a:cubicBezTo>
                      <a:pt x="1738" y="7398"/>
                      <a:pt x="1257" y="8581"/>
                      <a:pt x="888" y="9801"/>
                    </a:cubicBezTo>
                    <a:cubicBezTo>
                      <a:pt x="555" y="10984"/>
                      <a:pt x="296" y="12167"/>
                      <a:pt x="185" y="13424"/>
                    </a:cubicBezTo>
                    <a:cubicBezTo>
                      <a:pt x="185" y="13646"/>
                      <a:pt x="148" y="13979"/>
                      <a:pt x="111" y="14423"/>
                    </a:cubicBezTo>
                    <a:cubicBezTo>
                      <a:pt x="111" y="14829"/>
                      <a:pt x="74" y="15310"/>
                      <a:pt x="74" y="15754"/>
                    </a:cubicBezTo>
                    <a:cubicBezTo>
                      <a:pt x="37" y="16234"/>
                      <a:pt x="0" y="16678"/>
                      <a:pt x="0" y="17122"/>
                    </a:cubicBezTo>
                    <a:lnTo>
                      <a:pt x="0" y="18157"/>
                    </a:lnTo>
                    <a:cubicBezTo>
                      <a:pt x="37" y="19192"/>
                      <a:pt x="185" y="20190"/>
                      <a:pt x="481" y="21188"/>
                    </a:cubicBezTo>
                    <a:cubicBezTo>
                      <a:pt x="703" y="21965"/>
                      <a:pt x="1146" y="22704"/>
                      <a:pt x="1701" y="23296"/>
                    </a:cubicBezTo>
                    <a:cubicBezTo>
                      <a:pt x="2292" y="23813"/>
                      <a:pt x="2995" y="24109"/>
                      <a:pt x="3771" y="24109"/>
                    </a:cubicBezTo>
                    <a:cubicBezTo>
                      <a:pt x="4769" y="24109"/>
                      <a:pt x="5768" y="23850"/>
                      <a:pt x="6655" y="23333"/>
                    </a:cubicBezTo>
                    <a:cubicBezTo>
                      <a:pt x="7468" y="22926"/>
                      <a:pt x="8245" y="22445"/>
                      <a:pt x="8947" y="21854"/>
                    </a:cubicBezTo>
                    <a:cubicBezTo>
                      <a:pt x="9576" y="21373"/>
                      <a:pt x="10130" y="20819"/>
                      <a:pt x="10648" y="20227"/>
                    </a:cubicBezTo>
                    <a:cubicBezTo>
                      <a:pt x="11128" y="19709"/>
                      <a:pt x="11535" y="19118"/>
                      <a:pt x="11905" y="18526"/>
                    </a:cubicBezTo>
                    <a:cubicBezTo>
                      <a:pt x="12238" y="17935"/>
                      <a:pt x="12570" y="17380"/>
                      <a:pt x="12866" y="16863"/>
                    </a:cubicBezTo>
                    <a:cubicBezTo>
                      <a:pt x="12940" y="16715"/>
                      <a:pt x="12977" y="16567"/>
                      <a:pt x="13014" y="16419"/>
                    </a:cubicBezTo>
                    <a:cubicBezTo>
                      <a:pt x="13051" y="16234"/>
                      <a:pt x="13014" y="16049"/>
                      <a:pt x="12866" y="15901"/>
                    </a:cubicBezTo>
                    <a:cubicBezTo>
                      <a:pt x="12811" y="15865"/>
                      <a:pt x="12755" y="15846"/>
                      <a:pt x="12700" y="15846"/>
                    </a:cubicBezTo>
                    <a:cubicBezTo>
                      <a:pt x="12644" y="15846"/>
                      <a:pt x="12589" y="15865"/>
                      <a:pt x="12533" y="15901"/>
                    </a:cubicBezTo>
                    <a:lnTo>
                      <a:pt x="11128" y="16641"/>
                    </a:lnTo>
                    <a:cubicBezTo>
                      <a:pt x="11018" y="16678"/>
                      <a:pt x="10870" y="16789"/>
                      <a:pt x="10796" y="16900"/>
                    </a:cubicBezTo>
                    <a:cubicBezTo>
                      <a:pt x="10722" y="16974"/>
                      <a:pt x="10611" y="17159"/>
                      <a:pt x="10463" y="17380"/>
                    </a:cubicBezTo>
                    <a:cubicBezTo>
                      <a:pt x="10278" y="17639"/>
                      <a:pt x="10093" y="17898"/>
                      <a:pt x="9871" y="18157"/>
                    </a:cubicBezTo>
                    <a:cubicBezTo>
                      <a:pt x="9650" y="18452"/>
                      <a:pt x="9391" y="18711"/>
                      <a:pt x="9132" y="18970"/>
                    </a:cubicBezTo>
                    <a:cubicBezTo>
                      <a:pt x="8799" y="19266"/>
                      <a:pt x="8467" y="19525"/>
                      <a:pt x="8134" y="19783"/>
                    </a:cubicBezTo>
                    <a:cubicBezTo>
                      <a:pt x="7690" y="20079"/>
                      <a:pt x="7247" y="20338"/>
                      <a:pt x="6766" y="20597"/>
                    </a:cubicBezTo>
                    <a:cubicBezTo>
                      <a:pt x="6174" y="20930"/>
                      <a:pt x="5509" y="21114"/>
                      <a:pt x="4806" y="21151"/>
                    </a:cubicBezTo>
                    <a:cubicBezTo>
                      <a:pt x="4289" y="21151"/>
                      <a:pt x="3771" y="20966"/>
                      <a:pt x="3365" y="20634"/>
                    </a:cubicBezTo>
                    <a:cubicBezTo>
                      <a:pt x="2921" y="20227"/>
                      <a:pt x="2625" y="19746"/>
                      <a:pt x="2440" y="19229"/>
                    </a:cubicBezTo>
                    <a:cubicBezTo>
                      <a:pt x="2182" y="18489"/>
                      <a:pt x="2071" y="17750"/>
                      <a:pt x="2034" y="17011"/>
                    </a:cubicBezTo>
                    <a:cubicBezTo>
                      <a:pt x="2034" y="16789"/>
                      <a:pt x="2034" y="16456"/>
                      <a:pt x="2034" y="16049"/>
                    </a:cubicBezTo>
                    <a:cubicBezTo>
                      <a:pt x="2034" y="15643"/>
                      <a:pt x="2071" y="15236"/>
                      <a:pt x="2071" y="14792"/>
                    </a:cubicBezTo>
                    <a:cubicBezTo>
                      <a:pt x="2108" y="14349"/>
                      <a:pt x="2108" y="13942"/>
                      <a:pt x="2145" y="13535"/>
                    </a:cubicBezTo>
                    <a:cubicBezTo>
                      <a:pt x="2182" y="13129"/>
                      <a:pt x="2182" y="12796"/>
                      <a:pt x="2218" y="12574"/>
                    </a:cubicBezTo>
                    <a:cubicBezTo>
                      <a:pt x="2329" y="11650"/>
                      <a:pt x="2551" y="10726"/>
                      <a:pt x="2810" y="9838"/>
                    </a:cubicBezTo>
                    <a:cubicBezTo>
                      <a:pt x="3106" y="8988"/>
                      <a:pt x="3439" y="8138"/>
                      <a:pt x="3919" y="7361"/>
                    </a:cubicBezTo>
                    <a:cubicBezTo>
                      <a:pt x="4326" y="6622"/>
                      <a:pt x="4843" y="5919"/>
                      <a:pt x="5472" y="5328"/>
                    </a:cubicBezTo>
                    <a:cubicBezTo>
                      <a:pt x="6026" y="4736"/>
                      <a:pt x="6729" y="4219"/>
                      <a:pt x="7431" y="3849"/>
                    </a:cubicBezTo>
                    <a:cubicBezTo>
                      <a:pt x="8134" y="3442"/>
                      <a:pt x="8910" y="3184"/>
                      <a:pt x="9687" y="3073"/>
                    </a:cubicBezTo>
                    <a:cubicBezTo>
                      <a:pt x="9797" y="3058"/>
                      <a:pt x="9908" y="3050"/>
                      <a:pt x="10018" y="3050"/>
                    </a:cubicBezTo>
                    <a:cubicBezTo>
                      <a:pt x="10459" y="3050"/>
                      <a:pt x="10884" y="3169"/>
                      <a:pt x="11239" y="3405"/>
                    </a:cubicBezTo>
                    <a:cubicBezTo>
                      <a:pt x="11720" y="3775"/>
                      <a:pt x="12016" y="4256"/>
                      <a:pt x="12164" y="4847"/>
                    </a:cubicBezTo>
                    <a:cubicBezTo>
                      <a:pt x="12422" y="5624"/>
                      <a:pt x="12533" y="6437"/>
                      <a:pt x="12533" y="7287"/>
                    </a:cubicBezTo>
                    <a:cubicBezTo>
                      <a:pt x="12570" y="7731"/>
                      <a:pt x="12570" y="8249"/>
                      <a:pt x="12533" y="8803"/>
                    </a:cubicBezTo>
                    <a:cubicBezTo>
                      <a:pt x="12533" y="9358"/>
                      <a:pt x="12496" y="9875"/>
                      <a:pt x="12422" y="10393"/>
                    </a:cubicBezTo>
                    <a:cubicBezTo>
                      <a:pt x="12422" y="10873"/>
                      <a:pt x="12311" y="11354"/>
                      <a:pt x="12090" y="11798"/>
                    </a:cubicBezTo>
                    <a:cubicBezTo>
                      <a:pt x="11942" y="12094"/>
                      <a:pt x="11683" y="12352"/>
                      <a:pt x="11387" y="12537"/>
                    </a:cubicBezTo>
                    <a:cubicBezTo>
                      <a:pt x="11295" y="12593"/>
                      <a:pt x="11184" y="12620"/>
                      <a:pt x="11073" y="12620"/>
                    </a:cubicBezTo>
                    <a:cubicBezTo>
                      <a:pt x="10962" y="12620"/>
                      <a:pt x="10851" y="12593"/>
                      <a:pt x="10759" y="12537"/>
                    </a:cubicBezTo>
                    <a:cubicBezTo>
                      <a:pt x="10537" y="12389"/>
                      <a:pt x="10500" y="12094"/>
                      <a:pt x="10500" y="11650"/>
                    </a:cubicBezTo>
                    <a:lnTo>
                      <a:pt x="10722" y="5735"/>
                    </a:lnTo>
                    <a:cubicBezTo>
                      <a:pt x="10759" y="5550"/>
                      <a:pt x="10722" y="5402"/>
                      <a:pt x="10611" y="5254"/>
                    </a:cubicBezTo>
                    <a:cubicBezTo>
                      <a:pt x="10542" y="5208"/>
                      <a:pt x="10460" y="5177"/>
                      <a:pt x="10380" y="5177"/>
                    </a:cubicBezTo>
                    <a:cubicBezTo>
                      <a:pt x="10331" y="5177"/>
                      <a:pt x="10284" y="5189"/>
                      <a:pt x="10241" y="5217"/>
                    </a:cubicBezTo>
                    <a:lnTo>
                      <a:pt x="9243" y="5735"/>
                    </a:lnTo>
                    <a:cubicBezTo>
                      <a:pt x="9095" y="5845"/>
                      <a:pt x="8984" y="5956"/>
                      <a:pt x="8873" y="6141"/>
                    </a:cubicBezTo>
                    <a:cubicBezTo>
                      <a:pt x="8799" y="6326"/>
                      <a:pt x="8725" y="6548"/>
                      <a:pt x="8725" y="6733"/>
                    </a:cubicBezTo>
                    <a:lnTo>
                      <a:pt x="8725" y="6992"/>
                    </a:lnTo>
                    <a:cubicBezTo>
                      <a:pt x="8577" y="6733"/>
                      <a:pt x="8393" y="6548"/>
                      <a:pt x="8134" y="6437"/>
                    </a:cubicBezTo>
                    <a:cubicBezTo>
                      <a:pt x="8035" y="6419"/>
                      <a:pt x="7936" y="6410"/>
                      <a:pt x="7839" y="6410"/>
                    </a:cubicBezTo>
                    <a:cubicBezTo>
                      <a:pt x="7534" y="6410"/>
                      <a:pt x="7240" y="6500"/>
                      <a:pt x="6988" y="6696"/>
                    </a:cubicBezTo>
                    <a:cubicBezTo>
                      <a:pt x="6470" y="6955"/>
                      <a:pt x="6063" y="7324"/>
                      <a:pt x="5694" y="7768"/>
                    </a:cubicBezTo>
                    <a:cubicBezTo>
                      <a:pt x="5287" y="8249"/>
                      <a:pt x="4954" y="8803"/>
                      <a:pt x="4696" y="9395"/>
                    </a:cubicBezTo>
                    <a:cubicBezTo>
                      <a:pt x="4437" y="10060"/>
                      <a:pt x="4215" y="10763"/>
                      <a:pt x="4067" y="11502"/>
                    </a:cubicBezTo>
                    <a:cubicBezTo>
                      <a:pt x="3882" y="12278"/>
                      <a:pt x="3771" y="13092"/>
                      <a:pt x="3734" y="13905"/>
                    </a:cubicBezTo>
                    <a:cubicBezTo>
                      <a:pt x="3697" y="14644"/>
                      <a:pt x="3734" y="15384"/>
                      <a:pt x="3882" y="16123"/>
                    </a:cubicBezTo>
                    <a:cubicBezTo>
                      <a:pt x="3956" y="16641"/>
                      <a:pt x="4141" y="17122"/>
                      <a:pt x="4437" y="17602"/>
                    </a:cubicBezTo>
                    <a:cubicBezTo>
                      <a:pt x="4622" y="17898"/>
                      <a:pt x="4954" y="18157"/>
                      <a:pt x="5361" y="18231"/>
                    </a:cubicBezTo>
                    <a:cubicBezTo>
                      <a:pt x="5454" y="18246"/>
                      <a:pt x="5546" y="18253"/>
                      <a:pt x="5638" y="18253"/>
                    </a:cubicBezTo>
                    <a:cubicBezTo>
                      <a:pt x="5987" y="18253"/>
                      <a:pt x="6325" y="18147"/>
                      <a:pt x="6618" y="17972"/>
                    </a:cubicBezTo>
                    <a:cubicBezTo>
                      <a:pt x="6951" y="17824"/>
                      <a:pt x="7283" y="17602"/>
                      <a:pt x="7616" y="17343"/>
                    </a:cubicBezTo>
                    <a:cubicBezTo>
                      <a:pt x="7838" y="17122"/>
                      <a:pt x="8097" y="16900"/>
                      <a:pt x="8282" y="16641"/>
                    </a:cubicBezTo>
                    <a:cubicBezTo>
                      <a:pt x="8467" y="16419"/>
                      <a:pt x="8614" y="16160"/>
                      <a:pt x="8762" y="15901"/>
                    </a:cubicBezTo>
                    <a:cubicBezTo>
                      <a:pt x="8873" y="15643"/>
                      <a:pt x="8984" y="15421"/>
                      <a:pt x="9095" y="15199"/>
                    </a:cubicBezTo>
                    <a:cubicBezTo>
                      <a:pt x="9280" y="15421"/>
                      <a:pt x="9539" y="15606"/>
                      <a:pt x="9834" y="15643"/>
                    </a:cubicBezTo>
                    <a:cubicBezTo>
                      <a:pt x="9925" y="15656"/>
                      <a:pt x="10015" y="15662"/>
                      <a:pt x="10105" y="15662"/>
                    </a:cubicBezTo>
                    <a:cubicBezTo>
                      <a:pt x="10530" y="15662"/>
                      <a:pt x="10947" y="15524"/>
                      <a:pt x="11313" y="15310"/>
                    </a:cubicBezTo>
                    <a:cubicBezTo>
                      <a:pt x="11683" y="15088"/>
                      <a:pt x="12053" y="14829"/>
                      <a:pt x="12348" y="14497"/>
                    </a:cubicBezTo>
                    <a:cubicBezTo>
                      <a:pt x="12718" y="14090"/>
                      <a:pt x="13051" y="13683"/>
                      <a:pt x="13310" y="13203"/>
                    </a:cubicBezTo>
                    <a:cubicBezTo>
                      <a:pt x="13605" y="12648"/>
                      <a:pt x="13864" y="12094"/>
                      <a:pt x="14012" y="11502"/>
                    </a:cubicBezTo>
                    <a:cubicBezTo>
                      <a:pt x="14234" y="10873"/>
                      <a:pt x="14345" y="10171"/>
                      <a:pt x="14419" y="9506"/>
                    </a:cubicBezTo>
                    <a:cubicBezTo>
                      <a:pt x="14456" y="8988"/>
                      <a:pt x="14493" y="8396"/>
                      <a:pt x="14530" y="7768"/>
                    </a:cubicBezTo>
                    <a:cubicBezTo>
                      <a:pt x="14530" y="7139"/>
                      <a:pt x="14530" y="6585"/>
                      <a:pt x="14530" y="6104"/>
                    </a:cubicBezTo>
                    <a:cubicBezTo>
                      <a:pt x="14530" y="5032"/>
                      <a:pt x="14382" y="3997"/>
                      <a:pt x="14123" y="2962"/>
                    </a:cubicBezTo>
                    <a:cubicBezTo>
                      <a:pt x="13938" y="2111"/>
                      <a:pt x="13532" y="1372"/>
                      <a:pt x="12940" y="780"/>
                    </a:cubicBezTo>
                    <a:cubicBezTo>
                      <a:pt x="12382" y="292"/>
                      <a:pt x="11659" y="1"/>
                      <a:pt x="109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F6BEB7-7458-CC19-5100-BACFB005280F}"/>
              </a:ext>
            </a:extLst>
          </p:cNvPr>
          <p:cNvSpPr txBox="1"/>
          <p:nvPr/>
        </p:nvSpPr>
        <p:spPr>
          <a:xfrm>
            <a:off x="1682443" y="2640518"/>
            <a:ext cx="69196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Imagine um usuário com diversas assinaturas (</a:t>
            </a: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Netflix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Spotify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, </a:t>
            </a:r>
            <a:r>
              <a:rPr lang="pt-BR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Dropbox</a:t>
            </a:r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):</a:t>
            </a:r>
          </a:p>
          <a:p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O RPA detecta que o Dropbox não é utilizado e sugere o cancelamento.</a:t>
            </a:r>
          </a:p>
          <a:p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Informa sobre promoções no Spotify, sugerindo troca de plano.</a:t>
            </a:r>
          </a:p>
          <a:p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pt-BR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• Oferece relatórios mensais sobre o gasto total e economia.</a:t>
            </a:r>
          </a:p>
          <a:p>
            <a:endParaRPr lang="pt-BR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504;p66">
            <a:extLst>
              <a:ext uri="{FF2B5EF4-FFF2-40B4-BE49-F238E27FC236}">
                <a16:creationId xmlns:a16="http://schemas.microsoft.com/office/drawing/2014/main" id="{CC13BEC1-B12B-31D8-78F4-0819C2131824}"/>
              </a:ext>
            </a:extLst>
          </p:cNvPr>
          <p:cNvGrpSpPr/>
          <p:nvPr/>
        </p:nvGrpSpPr>
        <p:grpSpPr>
          <a:xfrm>
            <a:off x="612997" y="891461"/>
            <a:ext cx="3889657" cy="3806723"/>
            <a:chOff x="713172" y="799368"/>
            <a:chExt cx="3889657" cy="3806723"/>
          </a:xfrm>
        </p:grpSpPr>
        <p:sp>
          <p:nvSpPr>
            <p:cNvPr id="5" name="Google Shape;2505;p66">
              <a:extLst>
                <a:ext uri="{FF2B5EF4-FFF2-40B4-BE49-F238E27FC236}">
                  <a16:creationId xmlns:a16="http://schemas.microsoft.com/office/drawing/2014/main" id="{5ECFC07A-88E1-4D38-C881-5DD569DD3268}"/>
                </a:ext>
              </a:extLst>
            </p:cNvPr>
            <p:cNvSpPr/>
            <p:nvPr/>
          </p:nvSpPr>
          <p:spPr>
            <a:xfrm>
              <a:off x="3448333" y="3818643"/>
              <a:ext cx="1154495" cy="501313"/>
            </a:xfrm>
            <a:custGeom>
              <a:avLst/>
              <a:gdLst/>
              <a:ahLst/>
              <a:cxnLst/>
              <a:rect l="l" t="t" r="r" b="b"/>
              <a:pathLst>
                <a:path w="55418" h="24064" extrusionOk="0">
                  <a:moveTo>
                    <a:pt x="27709" y="1"/>
                  </a:moveTo>
                  <a:cubicBezTo>
                    <a:pt x="21249" y="1"/>
                    <a:pt x="14789" y="1182"/>
                    <a:pt x="9859" y="3544"/>
                  </a:cubicBezTo>
                  <a:cubicBezTo>
                    <a:pt x="0" y="8227"/>
                    <a:pt x="0" y="15868"/>
                    <a:pt x="9859" y="20551"/>
                  </a:cubicBezTo>
                  <a:cubicBezTo>
                    <a:pt x="14789" y="22893"/>
                    <a:pt x="21249" y="24063"/>
                    <a:pt x="27709" y="24063"/>
                  </a:cubicBezTo>
                  <a:cubicBezTo>
                    <a:pt x="34169" y="24063"/>
                    <a:pt x="40628" y="22893"/>
                    <a:pt x="45558" y="20551"/>
                  </a:cubicBezTo>
                  <a:cubicBezTo>
                    <a:pt x="55417" y="15868"/>
                    <a:pt x="55417" y="8227"/>
                    <a:pt x="45558" y="3544"/>
                  </a:cubicBezTo>
                  <a:cubicBezTo>
                    <a:pt x="40628" y="1182"/>
                    <a:pt x="34169" y="1"/>
                    <a:pt x="27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6;p66">
              <a:extLst>
                <a:ext uri="{FF2B5EF4-FFF2-40B4-BE49-F238E27FC236}">
                  <a16:creationId xmlns:a16="http://schemas.microsoft.com/office/drawing/2014/main" id="{2B37A5C3-3EF1-7D4C-5EEC-FD062C7BFD6C}"/>
                </a:ext>
              </a:extLst>
            </p:cNvPr>
            <p:cNvSpPr/>
            <p:nvPr/>
          </p:nvSpPr>
          <p:spPr>
            <a:xfrm>
              <a:off x="814168" y="907426"/>
              <a:ext cx="2065063" cy="3181039"/>
            </a:xfrm>
            <a:custGeom>
              <a:avLst/>
              <a:gdLst/>
              <a:ahLst/>
              <a:cxnLst/>
              <a:rect l="l" t="t" r="r" b="b"/>
              <a:pathLst>
                <a:path w="99127" h="152696" extrusionOk="0">
                  <a:moveTo>
                    <a:pt x="94978" y="0"/>
                  </a:moveTo>
                  <a:lnTo>
                    <a:pt x="94978" y="93499"/>
                  </a:lnTo>
                  <a:lnTo>
                    <a:pt x="0" y="148300"/>
                  </a:lnTo>
                  <a:lnTo>
                    <a:pt x="2178" y="152695"/>
                  </a:lnTo>
                  <a:lnTo>
                    <a:pt x="94978" y="99127"/>
                  </a:lnTo>
                  <a:lnTo>
                    <a:pt x="99127" y="99496"/>
                  </a:lnTo>
                  <a:lnTo>
                    <a:pt x="99127" y="411"/>
                  </a:lnTo>
                  <a:lnTo>
                    <a:pt x="9497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7;p66">
              <a:extLst>
                <a:ext uri="{FF2B5EF4-FFF2-40B4-BE49-F238E27FC236}">
                  <a16:creationId xmlns:a16="http://schemas.microsoft.com/office/drawing/2014/main" id="{E2794BBA-C9D3-6FC5-ADAB-F5F022691176}"/>
                </a:ext>
              </a:extLst>
            </p:cNvPr>
            <p:cNvSpPr/>
            <p:nvPr/>
          </p:nvSpPr>
          <p:spPr>
            <a:xfrm>
              <a:off x="814168" y="1893470"/>
              <a:ext cx="1928152" cy="2093145"/>
            </a:xfrm>
            <a:custGeom>
              <a:avLst/>
              <a:gdLst/>
              <a:ahLst/>
              <a:cxnLst/>
              <a:rect l="l" t="t" r="r" b="b"/>
              <a:pathLst>
                <a:path w="92555" h="100475" extrusionOk="0">
                  <a:moveTo>
                    <a:pt x="70861" y="1"/>
                  </a:moveTo>
                  <a:cubicBezTo>
                    <a:pt x="70336" y="1"/>
                    <a:pt x="69840" y="255"/>
                    <a:pt x="69549" y="732"/>
                  </a:cubicBezTo>
                  <a:lnTo>
                    <a:pt x="55993" y="21560"/>
                  </a:lnTo>
                  <a:lnTo>
                    <a:pt x="42025" y="9441"/>
                  </a:lnTo>
                  <a:lnTo>
                    <a:pt x="42601" y="8537"/>
                  </a:lnTo>
                  <a:lnTo>
                    <a:pt x="37712" y="5744"/>
                  </a:lnTo>
                  <a:cubicBezTo>
                    <a:pt x="37449" y="5583"/>
                    <a:pt x="37155" y="5505"/>
                    <a:pt x="36865" y="5505"/>
                  </a:cubicBezTo>
                  <a:cubicBezTo>
                    <a:pt x="36339" y="5505"/>
                    <a:pt x="35826" y="5760"/>
                    <a:pt x="35535" y="6237"/>
                  </a:cubicBezTo>
                  <a:lnTo>
                    <a:pt x="0" y="59518"/>
                  </a:lnTo>
                  <a:lnTo>
                    <a:pt x="0" y="97640"/>
                  </a:lnTo>
                  <a:lnTo>
                    <a:pt x="4889" y="100475"/>
                  </a:lnTo>
                  <a:lnTo>
                    <a:pt x="92554" y="47070"/>
                  </a:lnTo>
                  <a:lnTo>
                    <a:pt x="92554" y="20163"/>
                  </a:lnTo>
                  <a:lnTo>
                    <a:pt x="75876" y="4142"/>
                  </a:lnTo>
                  <a:lnTo>
                    <a:pt x="76656" y="3073"/>
                  </a:lnTo>
                  <a:lnTo>
                    <a:pt x="71768" y="239"/>
                  </a:lnTo>
                  <a:lnTo>
                    <a:pt x="71726" y="239"/>
                  </a:lnTo>
                  <a:cubicBezTo>
                    <a:pt x="71449" y="78"/>
                    <a:pt x="71151" y="1"/>
                    <a:pt x="70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08;p66">
              <a:extLst>
                <a:ext uri="{FF2B5EF4-FFF2-40B4-BE49-F238E27FC236}">
                  <a16:creationId xmlns:a16="http://schemas.microsoft.com/office/drawing/2014/main" id="{76CCB4E9-9C1D-ACBC-C2A6-1FC2A6796869}"/>
                </a:ext>
              </a:extLst>
            </p:cNvPr>
            <p:cNvSpPr/>
            <p:nvPr/>
          </p:nvSpPr>
          <p:spPr>
            <a:xfrm>
              <a:off x="915997" y="1951718"/>
              <a:ext cx="1928152" cy="2034898"/>
            </a:xfrm>
            <a:custGeom>
              <a:avLst/>
              <a:gdLst/>
              <a:ahLst/>
              <a:cxnLst/>
              <a:rect l="l" t="t" r="r" b="b"/>
              <a:pathLst>
                <a:path w="92555" h="97679" extrusionOk="0">
                  <a:moveTo>
                    <a:pt x="70901" y="1"/>
                  </a:moveTo>
                  <a:cubicBezTo>
                    <a:pt x="70371" y="1"/>
                    <a:pt x="69850" y="262"/>
                    <a:pt x="69550" y="770"/>
                  </a:cubicBezTo>
                  <a:lnTo>
                    <a:pt x="55993" y="21557"/>
                  </a:lnTo>
                  <a:lnTo>
                    <a:pt x="37918" y="5947"/>
                  </a:lnTo>
                  <a:cubicBezTo>
                    <a:pt x="37603" y="5667"/>
                    <a:pt x="37214" y="5528"/>
                    <a:pt x="36829" y="5528"/>
                  </a:cubicBezTo>
                  <a:cubicBezTo>
                    <a:pt x="36311" y="5528"/>
                    <a:pt x="35801" y="5780"/>
                    <a:pt x="35494" y="6275"/>
                  </a:cubicBezTo>
                  <a:lnTo>
                    <a:pt x="1" y="59515"/>
                  </a:lnTo>
                  <a:lnTo>
                    <a:pt x="1" y="97679"/>
                  </a:lnTo>
                  <a:lnTo>
                    <a:pt x="91117" y="45055"/>
                  </a:lnTo>
                  <a:cubicBezTo>
                    <a:pt x="92021" y="44562"/>
                    <a:pt x="92514" y="43658"/>
                    <a:pt x="92555" y="42672"/>
                  </a:cubicBezTo>
                  <a:lnTo>
                    <a:pt x="92555" y="20201"/>
                  </a:lnTo>
                  <a:lnTo>
                    <a:pt x="72056" y="483"/>
                  </a:lnTo>
                  <a:cubicBezTo>
                    <a:pt x="71732" y="159"/>
                    <a:pt x="71314" y="1"/>
                    <a:pt x="70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9;p66">
              <a:extLst>
                <a:ext uri="{FF2B5EF4-FFF2-40B4-BE49-F238E27FC236}">
                  <a16:creationId xmlns:a16="http://schemas.microsoft.com/office/drawing/2014/main" id="{B6053EC4-660C-F080-A3C4-F75A68A4F440}"/>
                </a:ext>
              </a:extLst>
            </p:cNvPr>
            <p:cNvSpPr/>
            <p:nvPr/>
          </p:nvSpPr>
          <p:spPr>
            <a:xfrm>
              <a:off x="2082471" y="2371701"/>
              <a:ext cx="152348" cy="160910"/>
            </a:xfrm>
            <a:custGeom>
              <a:avLst/>
              <a:gdLst/>
              <a:ahLst/>
              <a:cxnLst/>
              <a:rect l="l" t="t" r="r" b="b"/>
              <a:pathLst>
                <a:path w="7313" h="7724" extrusionOk="0">
                  <a:moveTo>
                    <a:pt x="904" y="0"/>
                  </a:moveTo>
                  <a:lnTo>
                    <a:pt x="0" y="1397"/>
                  </a:lnTo>
                  <a:lnTo>
                    <a:pt x="7313" y="7723"/>
                  </a:lnTo>
                  <a:lnTo>
                    <a:pt x="7313" y="772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0;p66">
              <a:extLst>
                <a:ext uri="{FF2B5EF4-FFF2-40B4-BE49-F238E27FC236}">
                  <a16:creationId xmlns:a16="http://schemas.microsoft.com/office/drawing/2014/main" id="{5D18F369-58CC-1F0E-6280-26B9E19D2619}"/>
                </a:ext>
              </a:extLst>
            </p:cNvPr>
            <p:cNvSpPr/>
            <p:nvPr/>
          </p:nvSpPr>
          <p:spPr>
            <a:xfrm>
              <a:off x="713172" y="799368"/>
              <a:ext cx="2231973" cy="3378823"/>
            </a:xfrm>
            <a:custGeom>
              <a:avLst/>
              <a:gdLst/>
              <a:ahLst/>
              <a:cxnLst/>
              <a:rect l="l" t="t" r="r" b="b"/>
              <a:pathLst>
                <a:path w="107139" h="162190" extrusionOk="0">
                  <a:moveTo>
                    <a:pt x="103260" y="7580"/>
                  </a:moveTo>
                  <a:cubicBezTo>
                    <a:pt x="103689" y="7580"/>
                    <a:pt x="103975" y="7935"/>
                    <a:pt x="103975" y="8515"/>
                  </a:cubicBezTo>
                  <a:lnTo>
                    <a:pt x="103975" y="100370"/>
                  </a:lnTo>
                  <a:cubicBezTo>
                    <a:pt x="103934" y="101274"/>
                    <a:pt x="103441" y="102136"/>
                    <a:pt x="102660" y="102629"/>
                  </a:cubicBezTo>
                  <a:lnTo>
                    <a:pt x="34221" y="141943"/>
                  </a:lnTo>
                  <a:lnTo>
                    <a:pt x="8587" y="156937"/>
                  </a:lnTo>
                  <a:cubicBezTo>
                    <a:pt x="8383" y="157057"/>
                    <a:pt x="8189" y="157114"/>
                    <a:pt x="8018" y="157114"/>
                  </a:cubicBezTo>
                  <a:cubicBezTo>
                    <a:pt x="7602" y="157114"/>
                    <a:pt x="7313" y="156780"/>
                    <a:pt x="7313" y="156198"/>
                  </a:cubicBezTo>
                  <a:lnTo>
                    <a:pt x="7313" y="64343"/>
                  </a:lnTo>
                  <a:cubicBezTo>
                    <a:pt x="7313" y="63891"/>
                    <a:pt x="7436" y="63439"/>
                    <a:pt x="7683" y="63069"/>
                  </a:cubicBezTo>
                  <a:cubicBezTo>
                    <a:pt x="7888" y="62658"/>
                    <a:pt x="8217" y="62330"/>
                    <a:pt x="8628" y="62083"/>
                  </a:cubicBezTo>
                  <a:lnTo>
                    <a:pt x="102660" y="7775"/>
                  </a:lnTo>
                  <a:cubicBezTo>
                    <a:pt x="102878" y="7642"/>
                    <a:pt x="103082" y="7580"/>
                    <a:pt x="103260" y="7580"/>
                  </a:cubicBezTo>
                  <a:close/>
                  <a:moveTo>
                    <a:pt x="102255" y="1"/>
                  </a:moveTo>
                  <a:cubicBezTo>
                    <a:pt x="101808" y="1"/>
                    <a:pt x="101366" y="114"/>
                    <a:pt x="100976" y="340"/>
                  </a:cubicBezTo>
                  <a:lnTo>
                    <a:pt x="1316" y="57852"/>
                  </a:lnTo>
                  <a:cubicBezTo>
                    <a:pt x="905" y="58057"/>
                    <a:pt x="617" y="58386"/>
                    <a:pt x="371" y="58797"/>
                  </a:cubicBezTo>
                  <a:cubicBezTo>
                    <a:pt x="124" y="59208"/>
                    <a:pt x="1" y="59618"/>
                    <a:pt x="1" y="60070"/>
                  </a:cubicBezTo>
                  <a:lnTo>
                    <a:pt x="1" y="158334"/>
                  </a:lnTo>
                  <a:cubicBezTo>
                    <a:pt x="42" y="159238"/>
                    <a:pt x="535" y="160059"/>
                    <a:pt x="1274" y="160593"/>
                  </a:cubicBezTo>
                  <a:lnTo>
                    <a:pt x="3575" y="161908"/>
                  </a:lnTo>
                  <a:cubicBezTo>
                    <a:pt x="3974" y="162096"/>
                    <a:pt x="4413" y="162190"/>
                    <a:pt x="4862" y="162190"/>
                  </a:cubicBezTo>
                  <a:cubicBezTo>
                    <a:pt x="5199" y="162190"/>
                    <a:pt x="5541" y="162137"/>
                    <a:pt x="5875" y="162031"/>
                  </a:cubicBezTo>
                  <a:lnTo>
                    <a:pt x="5958" y="161990"/>
                  </a:lnTo>
                  <a:cubicBezTo>
                    <a:pt x="6040" y="161949"/>
                    <a:pt x="6081" y="161908"/>
                    <a:pt x="6163" y="161908"/>
                  </a:cubicBezTo>
                  <a:lnTo>
                    <a:pt x="35001" y="145229"/>
                  </a:lnTo>
                  <a:lnTo>
                    <a:pt x="105824" y="104355"/>
                  </a:lnTo>
                  <a:cubicBezTo>
                    <a:pt x="106604" y="103862"/>
                    <a:pt x="107056" y="102999"/>
                    <a:pt x="107138" y="102095"/>
                  </a:cubicBezTo>
                  <a:lnTo>
                    <a:pt x="107138" y="3873"/>
                  </a:lnTo>
                  <a:cubicBezTo>
                    <a:pt x="107138" y="3831"/>
                    <a:pt x="107138" y="3749"/>
                    <a:pt x="107097" y="3667"/>
                  </a:cubicBezTo>
                  <a:cubicBezTo>
                    <a:pt x="107097" y="3626"/>
                    <a:pt x="107097" y="3544"/>
                    <a:pt x="107097" y="3503"/>
                  </a:cubicBezTo>
                  <a:cubicBezTo>
                    <a:pt x="106933" y="2722"/>
                    <a:pt x="106481" y="2065"/>
                    <a:pt x="105824" y="1613"/>
                  </a:cubicBezTo>
                  <a:lnTo>
                    <a:pt x="103564" y="340"/>
                  </a:lnTo>
                  <a:cubicBezTo>
                    <a:pt x="103153" y="114"/>
                    <a:pt x="102701" y="1"/>
                    <a:pt x="10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1;p66">
              <a:extLst>
                <a:ext uri="{FF2B5EF4-FFF2-40B4-BE49-F238E27FC236}">
                  <a16:creationId xmlns:a16="http://schemas.microsoft.com/office/drawing/2014/main" id="{D452DBD5-FC44-BAF4-B0B8-3EA3037609B4}"/>
                </a:ext>
              </a:extLst>
            </p:cNvPr>
            <p:cNvSpPr/>
            <p:nvPr/>
          </p:nvSpPr>
          <p:spPr>
            <a:xfrm>
              <a:off x="713172" y="2024236"/>
              <a:ext cx="178889" cy="2153893"/>
            </a:xfrm>
            <a:custGeom>
              <a:avLst/>
              <a:gdLst/>
              <a:ahLst/>
              <a:cxnLst/>
              <a:rect l="l" t="t" r="r" b="b"/>
              <a:pathLst>
                <a:path w="8587" h="103391" extrusionOk="0">
                  <a:moveTo>
                    <a:pt x="371" y="1"/>
                  </a:moveTo>
                  <a:cubicBezTo>
                    <a:pt x="165" y="412"/>
                    <a:pt x="1" y="863"/>
                    <a:pt x="1" y="1315"/>
                  </a:cubicBezTo>
                  <a:lnTo>
                    <a:pt x="1" y="99538"/>
                  </a:lnTo>
                  <a:cubicBezTo>
                    <a:pt x="42" y="100442"/>
                    <a:pt x="535" y="101263"/>
                    <a:pt x="1316" y="101756"/>
                  </a:cubicBezTo>
                  <a:lnTo>
                    <a:pt x="3575" y="103071"/>
                  </a:lnTo>
                  <a:cubicBezTo>
                    <a:pt x="3983" y="103287"/>
                    <a:pt x="4432" y="103391"/>
                    <a:pt x="4891" y="103391"/>
                  </a:cubicBezTo>
                  <a:cubicBezTo>
                    <a:pt x="5219" y="103391"/>
                    <a:pt x="5551" y="103338"/>
                    <a:pt x="5875" y="103235"/>
                  </a:cubicBezTo>
                  <a:lnTo>
                    <a:pt x="5958" y="103194"/>
                  </a:lnTo>
                  <a:cubicBezTo>
                    <a:pt x="6040" y="103153"/>
                    <a:pt x="6081" y="103112"/>
                    <a:pt x="6163" y="103071"/>
                  </a:cubicBezTo>
                  <a:lnTo>
                    <a:pt x="8587" y="98141"/>
                  </a:lnTo>
                  <a:lnTo>
                    <a:pt x="8587" y="98141"/>
                  </a:lnTo>
                  <a:cubicBezTo>
                    <a:pt x="8371" y="98261"/>
                    <a:pt x="8169" y="98318"/>
                    <a:pt x="7991" y="98318"/>
                  </a:cubicBezTo>
                  <a:cubicBezTo>
                    <a:pt x="7560" y="98318"/>
                    <a:pt x="7272" y="97984"/>
                    <a:pt x="7272" y="97402"/>
                  </a:cubicBezTo>
                  <a:lnTo>
                    <a:pt x="7272" y="5505"/>
                  </a:lnTo>
                  <a:cubicBezTo>
                    <a:pt x="7313" y="5054"/>
                    <a:pt x="7436" y="4643"/>
                    <a:pt x="7642" y="4232"/>
                  </a:cubicBezTo>
                  <a:lnTo>
                    <a:pt x="5218" y="28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2;p66">
              <a:extLst>
                <a:ext uri="{FF2B5EF4-FFF2-40B4-BE49-F238E27FC236}">
                  <a16:creationId xmlns:a16="http://schemas.microsoft.com/office/drawing/2014/main" id="{D788A562-D1D1-B053-252C-2D4A1937CB43}"/>
                </a:ext>
              </a:extLst>
            </p:cNvPr>
            <p:cNvSpPr/>
            <p:nvPr/>
          </p:nvSpPr>
          <p:spPr>
            <a:xfrm>
              <a:off x="814168" y="861095"/>
              <a:ext cx="2130977" cy="3314597"/>
            </a:xfrm>
            <a:custGeom>
              <a:avLst/>
              <a:gdLst/>
              <a:ahLst/>
              <a:cxnLst/>
              <a:rect l="l" t="t" r="r" b="b"/>
              <a:pathLst>
                <a:path w="102291" h="159107" extrusionOk="0">
                  <a:moveTo>
                    <a:pt x="98412" y="4617"/>
                  </a:moveTo>
                  <a:cubicBezTo>
                    <a:pt x="98841" y="4617"/>
                    <a:pt x="99127" y="4972"/>
                    <a:pt x="99127" y="5552"/>
                  </a:cubicBezTo>
                  <a:lnTo>
                    <a:pt x="99127" y="97407"/>
                  </a:lnTo>
                  <a:cubicBezTo>
                    <a:pt x="99086" y="98311"/>
                    <a:pt x="98593" y="99173"/>
                    <a:pt x="97812" y="99666"/>
                  </a:cubicBezTo>
                  <a:lnTo>
                    <a:pt x="3739" y="153974"/>
                  </a:lnTo>
                  <a:cubicBezTo>
                    <a:pt x="3535" y="154094"/>
                    <a:pt x="3341" y="154151"/>
                    <a:pt x="3170" y="154151"/>
                  </a:cubicBezTo>
                  <a:cubicBezTo>
                    <a:pt x="2754" y="154151"/>
                    <a:pt x="2465" y="153817"/>
                    <a:pt x="2465" y="153235"/>
                  </a:cubicBezTo>
                  <a:lnTo>
                    <a:pt x="2465" y="61380"/>
                  </a:lnTo>
                  <a:cubicBezTo>
                    <a:pt x="2465" y="60928"/>
                    <a:pt x="2588" y="60476"/>
                    <a:pt x="2835" y="60106"/>
                  </a:cubicBezTo>
                  <a:cubicBezTo>
                    <a:pt x="3040" y="59695"/>
                    <a:pt x="3369" y="59367"/>
                    <a:pt x="3780" y="59120"/>
                  </a:cubicBezTo>
                  <a:lnTo>
                    <a:pt x="97812" y="4812"/>
                  </a:lnTo>
                  <a:cubicBezTo>
                    <a:pt x="98030" y="4679"/>
                    <a:pt x="98234" y="4617"/>
                    <a:pt x="98412" y="4617"/>
                  </a:cubicBezTo>
                  <a:close/>
                  <a:moveTo>
                    <a:pt x="101566" y="1"/>
                  </a:moveTo>
                  <a:cubicBezTo>
                    <a:pt x="101390" y="1"/>
                    <a:pt x="101190" y="56"/>
                    <a:pt x="100976" y="170"/>
                  </a:cubicBezTo>
                  <a:lnTo>
                    <a:pt x="1315" y="57723"/>
                  </a:lnTo>
                  <a:cubicBezTo>
                    <a:pt x="534" y="58216"/>
                    <a:pt x="83" y="59038"/>
                    <a:pt x="0" y="59983"/>
                  </a:cubicBezTo>
                  <a:lnTo>
                    <a:pt x="0" y="158164"/>
                  </a:lnTo>
                  <a:cubicBezTo>
                    <a:pt x="0" y="158752"/>
                    <a:pt x="320" y="159107"/>
                    <a:pt x="764" y="159107"/>
                  </a:cubicBezTo>
                  <a:cubicBezTo>
                    <a:pt x="848" y="159107"/>
                    <a:pt x="936" y="159094"/>
                    <a:pt x="1027" y="159068"/>
                  </a:cubicBezTo>
                  <a:lnTo>
                    <a:pt x="1110" y="159027"/>
                  </a:lnTo>
                  <a:cubicBezTo>
                    <a:pt x="1192" y="158986"/>
                    <a:pt x="1233" y="158945"/>
                    <a:pt x="1315" y="158904"/>
                  </a:cubicBezTo>
                  <a:lnTo>
                    <a:pt x="100976" y="101392"/>
                  </a:lnTo>
                  <a:cubicBezTo>
                    <a:pt x="101756" y="100899"/>
                    <a:pt x="102249" y="100077"/>
                    <a:pt x="102290" y="99173"/>
                  </a:cubicBezTo>
                  <a:lnTo>
                    <a:pt x="102290" y="910"/>
                  </a:lnTo>
                  <a:cubicBezTo>
                    <a:pt x="102290" y="868"/>
                    <a:pt x="102290" y="786"/>
                    <a:pt x="102249" y="704"/>
                  </a:cubicBezTo>
                  <a:cubicBezTo>
                    <a:pt x="102249" y="663"/>
                    <a:pt x="102249" y="581"/>
                    <a:pt x="102249" y="540"/>
                  </a:cubicBezTo>
                  <a:cubicBezTo>
                    <a:pt x="102142" y="192"/>
                    <a:pt x="101895" y="1"/>
                    <a:pt x="101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3;p66">
              <a:extLst>
                <a:ext uri="{FF2B5EF4-FFF2-40B4-BE49-F238E27FC236}">
                  <a16:creationId xmlns:a16="http://schemas.microsoft.com/office/drawing/2014/main" id="{66AA5361-DD56-C06D-1B41-D7A6EBF542A0}"/>
                </a:ext>
              </a:extLst>
            </p:cNvPr>
            <p:cNvSpPr/>
            <p:nvPr/>
          </p:nvSpPr>
          <p:spPr>
            <a:xfrm>
              <a:off x="2303254" y="1337534"/>
              <a:ext cx="330362" cy="406025"/>
            </a:xfrm>
            <a:custGeom>
              <a:avLst/>
              <a:gdLst/>
              <a:ahLst/>
              <a:cxnLst/>
              <a:rect l="l" t="t" r="r" b="b"/>
              <a:pathLst>
                <a:path w="15858" h="19490" extrusionOk="0">
                  <a:moveTo>
                    <a:pt x="9852" y="0"/>
                  </a:moveTo>
                  <a:cubicBezTo>
                    <a:pt x="8943" y="0"/>
                    <a:pt x="7916" y="302"/>
                    <a:pt x="6820" y="921"/>
                  </a:cubicBezTo>
                  <a:cubicBezTo>
                    <a:pt x="3041" y="3098"/>
                    <a:pt x="1" y="8398"/>
                    <a:pt x="1" y="12752"/>
                  </a:cubicBezTo>
                  <a:cubicBezTo>
                    <a:pt x="1" y="14888"/>
                    <a:pt x="740" y="16408"/>
                    <a:pt x="1932" y="17107"/>
                  </a:cubicBezTo>
                  <a:lnTo>
                    <a:pt x="2014" y="17107"/>
                  </a:lnTo>
                  <a:lnTo>
                    <a:pt x="6081" y="19489"/>
                  </a:lnTo>
                  <a:lnTo>
                    <a:pt x="8422" y="15505"/>
                  </a:lnTo>
                  <a:cubicBezTo>
                    <a:pt x="10928" y="13286"/>
                    <a:pt x="12654" y="10329"/>
                    <a:pt x="13393" y="7083"/>
                  </a:cubicBezTo>
                  <a:lnTo>
                    <a:pt x="15858" y="2893"/>
                  </a:lnTo>
                  <a:lnTo>
                    <a:pt x="11627" y="469"/>
                  </a:lnTo>
                  <a:cubicBezTo>
                    <a:pt x="11109" y="159"/>
                    <a:pt x="10511" y="0"/>
                    <a:pt x="9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4;p66">
              <a:extLst>
                <a:ext uri="{FF2B5EF4-FFF2-40B4-BE49-F238E27FC236}">
                  <a16:creationId xmlns:a16="http://schemas.microsoft.com/office/drawing/2014/main" id="{036360D3-0ED6-BEBA-F0BD-EC8EB5DC36C8}"/>
                </a:ext>
              </a:extLst>
            </p:cNvPr>
            <p:cNvSpPr/>
            <p:nvPr/>
          </p:nvSpPr>
          <p:spPr>
            <a:xfrm>
              <a:off x="2389709" y="1387782"/>
              <a:ext cx="284134" cy="366631"/>
            </a:xfrm>
            <a:custGeom>
              <a:avLst/>
              <a:gdLst/>
              <a:ahLst/>
              <a:cxnLst/>
              <a:rect l="l" t="t" r="r" b="b"/>
              <a:pathLst>
                <a:path w="13639" h="17599" extrusionOk="0">
                  <a:moveTo>
                    <a:pt x="9852" y="1"/>
                  </a:moveTo>
                  <a:cubicBezTo>
                    <a:pt x="8936" y="1"/>
                    <a:pt x="7906" y="300"/>
                    <a:pt x="6819" y="933"/>
                  </a:cubicBezTo>
                  <a:cubicBezTo>
                    <a:pt x="3040" y="3110"/>
                    <a:pt x="0" y="8368"/>
                    <a:pt x="0" y="12723"/>
                  </a:cubicBezTo>
                  <a:cubicBezTo>
                    <a:pt x="0" y="15812"/>
                    <a:pt x="1551" y="17599"/>
                    <a:pt x="3787" y="17599"/>
                  </a:cubicBezTo>
                  <a:cubicBezTo>
                    <a:pt x="4703" y="17599"/>
                    <a:pt x="5733" y="17299"/>
                    <a:pt x="6819" y="16667"/>
                  </a:cubicBezTo>
                  <a:cubicBezTo>
                    <a:pt x="10558" y="14489"/>
                    <a:pt x="13639" y="9231"/>
                    <a:pt x="13639" y="4877"/>
                  </a:cubicBezTo>
                  <a:cubicBezTo>
                    <a:pt x="13639" y="1787"/>
                    <a:pt x="12088" y="1"/>
                    <a:pt x="9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5;p66">
              <a:extLst>
                <a:ext uri="{FF2B5EF4-FFF2-40B4-BE49-F238E27FC236}">
                  <a16:creationId xmlns:a16="http://schemas.microsoft.com/office/drawing/2014/main" id="{CD0578D3-61A8-BD37-1271-1575F2D6723A}"/>
                </a:ext>
              </a:extLst>
            </p:cNvPr>
            <p:cNvSpPr/>
            <p:nvPr/>
          </p:nvSpPr>
          <p:spPr>
            <a:xfrm>
              <a:off x="1060637" y="1046921"/>
              <a:ext cx="2065063" cy="3181039"/>
            </a:xfrm>
            <a:custGeom>
              <a:avLst/>
              <a:gdLst/>
              <a:ahLst/>
              <a:cxnLst/>
              <a:rect l="l" t="t" r="r" b="b"/>
              <a:pathLst>
                <a:path w="99127" h="152696" extrusionOk="0">
                  <a:moveTo>
                    <a:pt x="94978" y="0"/>
                  </a:moveTo>
                  <a:lnTo>
                    <a:pt x="94978" y="93458"/>
                  </a:lnTo>
                  <a:lnTo>
                    <a:pt x="1" y="148300"/>
                  </a:lnTo>
                  <a:lnTo>
                    <a:pt x="2137" y="152695"/>
                  </a:lnTo>
                  <a:lnTo>
                    <a:pt x="94978" y="99086"/>
                  </a:lnTo>
                  <a:lnTo>
                    <a:pt x="99127" y="99496"/>
                  </a:lnTo>
                  <a:lnTo>
                    <a:pt x="99127" y="411"/>
                  </a:lnTo>
                  <a:lnTo>
                    <a:pt x="9497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6;p66">
              <a:extLst>
                <a:ext uri="{FF2B5EF4-FFF2-40B4-BE49-F238E27FC236}">
                  <a16:creationId xmlns:a16="http://schemas.microsoft.com/office/drawing/2014/main" id="{7BEE67B7-06C5-BDBA-655F-6245D59E9F33}"/>
                </a:ext>
              </a:extLst>
            </p:cNvPr>
            <p:cNvSpPr/>
            <p:nvPr/>
          </p:nvSpPr>
          <p:spPr>
            <a:xfrm>
              <a:off x="1060637" y="2032360"/>
              <a:ext cx="1927298" cy="2092895"/>
            </a:xfrm>
            <a:custGeom>
              <a:avLst/>
              <a:gdLst/>
              <a:ahLst/>
              <a:cxnLst/>
              <a:rect l="l" t="t" r="r" b="b"/>
              <a:pathLst>
                <a:path w="92514" h="100463" extrusionOk="0">
                  <a:moveTo>
                    <a:pt x="70884" y="0"/>
                  </a:moveTo>
                  <a:cubicBezTo>
                    <a:pt x="70355" y="0"/>
                    <a:pt x="69833" y="273"/>
                    <a:pt x="69508" y="761"/>
                  </a:cubicBezTo>
                  <a:lnTo>
                    <a:pt x="55993" y="21548"/>
                  </a:lnTo>
                  <a:lnTo>
                    <a:pt x="41984" y="9429"/>
                  </a:lnTo>
                  <a:lnTo>
                    <a:pt x="42560" y="8566"/>
                  </a:lnTo>
                  <a:lnTo>
                    <a:pt x="37712" y="5773"/>
                  </a:lnTo>
                  <a:cubicBezTo>
                    <a:pt x="37449" y="5612"/>
                    <a:pt x="37155" y="5535"/>
                    <a:pt x="36863" y="5535"/>
                  </a:cubicBezTo>
                  <a:cubicBezTo>
                    <a:pt x="36334" y="5535"/>
                    <a:pt x="35811" y="5789"/>
                    <a:pt x="35494" y="6266"/>
                  </a:cubicBezTo>
                  <a:lnTo>
                    <a:pt x="1" y="59506"/>
                  </a:lnTo>
                  <a:lnTo>
                    <a:pt x="1" y="97669"/>
                  </a:lnTo>
                  <a:lnTo>
                    <a:pt x="4889" y="100463"/>
                  </a:lnTo>
                  <a:lnTo>
                    <a:pt x="92513" y="47058"/>
                  </a:lnTo>
                  <a:lnTo>
                    <a:pt x="92513" y="20151"/>
                  </a:lnTo>
                  <a:lnTo>
                    <a:pt x="75876" y="4130"/>
                  </a:lnTo>
                  <a:lnTo>
                    <a:pt x="76656" y="3061"/>
                  </a:lnTo>
                  <a:lnTo>
                    <a:pt x="71727" y="227"/>
                  </a:lnTo>
                  <a:lnTo>
                    <a:pt x="71685" y="227"/>
                  </a:lnTo>
                  <a:cubicBezTo>
                    <a:pt x="71434" y="73"/>
                    <a:pt x="71158" y="0"/>
                    <a:pt x="70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7;p66">
              <a:extLst>
                <a:ext uri="{FF2B5EF4-FFF2-40B4-BE49-F238E27FC236}">
                  <a16:creationId xmlns:a16="http://schemas.microsoft.com/office/drawing/2014/main" id="{93F9A7C7-8FCF-3DC6-FB34-492F122E09CB}"/>
                </a:ext>
              </a:extLst>
            </p:cNvPr>
            <p:cNvSpPr/>
            <p:nvPr/>
          </p:nvSpPr>
          <p:spPr>
            <a:xfrm>
              <a:off x="1162487" y="2091004"/>
              <a:ext cx="1927277" cy="2034252"/>
            </a:xfrm>
            <a:custGeom>
              <a:avLst/>
              <a:gdLst/>
              <a:ahLst/>
              <a:cxnLst/>
              <a:rect l="l" t="t" r="r" b="b"/>
              <a:pathLst>
                <a:path w="92513" h="97648" extrusionOk="0">
                  <a:moveTo>
                    <a:pt x="70882" y="0"/>
                  </a:moveTo>
                  <a:cubicBezTo>
                    <a:pt x="70355" y="0"/>
                    <a:pt x="69833" y="252"/>
                    <a:pt x="69508" y="739"/>
                  </a:cubicBezTo>
                  <a:lnTo>
                    <a:pt x="55992" y="21567"/>
                  </a:lnTo>
                  <a:lnTo>
                    <a:pt x="37917" y="5916"/>
                  </a:lnTo>
                  <a:cubicBezTo>
                    <a:pt x="37608" y="5641"/>
                    <a:pt x="37228" y="5510"/>
                    <a:pt x="36848" y="5510"/>
                  </a:cubicBezTo>
                  <a:cubicBezTo>
                    <a:pt x="36318" y="5510"/>
                    <a:pt x="35787" y="5766"/>
                    <a:pt x="35452" y="6244"/>
                  </a:cubicBezTo>
                  <a:lnTo>
                    <a:pt x="0" y="59525"/>
                  </a:lnTo>
                  <a:lnTo>
                    <a:pt x="0" y="97648"/>
                  </a:lnTo>
                  <a:lnTo>
                    <a:pt x="91116" y="45065"/>
                  </a:lnTo>
                  <a:cubicBezTo>
                    <a:pt x="91979" y="44572"/>
                    <a:pt x="92513" y="43627"/>
                    <a:pt x="92513" y="42641"/>
                  </a:cubicBezTo>
                  <a:lnTo>
                    <a:pt x="92513" y="20170"/>
                  </a:lnTo>
                  <a:lnTo>
                    <a:pt x="72014" y="452"/>
                  </a:lnTo>
                  <a:cubicBezTo>
                    <a:pt x="71692" y="148"/>
                    <a:pt x="71286" y="0"/>
                    <a:pt x="7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8;p66">
              <a:extLst>
                <a:ext uri="{FF2B5EF4-FFF2-40B4-BE49-F238E27FC236}">
                  <a16:creationId xmlns:a16="http://schemas.microsoft.com/office/drawing/2014/main" id="{06EAE3E1-CA31-D7B2-9C44-0A913F8F3C53}"/>
                </a:ext>
              </a:extLst>
            </p:cNvPr>
            <p:cNvSpPr/>
            <p:nvPr/>
          </p:nvSpPr>
          <p:spPr>
            <a:xfrm>
              <a:off x="2328941" y="2511195"/>
              <a:ext cx="152348" cy="160910"/>
            </a:xfrm>
            <a:custGeom>
              <a:avLst/>
              <a:gdLst/>
              <a:ahLst/>
              <a:cxnLst/>
              <a:rect l="l" t="t" r="r" b="b"/>
              <a:pathLst>
                <a:path w="7313" h="7724" extrusionOk="0">
                  <a:moveTo>
                    <a:pt x="904" y="0"/>
                  </a:moveTo>
                  <a:lnTo>
                    <a:pt x="0" y="1397"/>
                  </a:lnTo>
                  <a:lnTo>
                    <a:pt x="7313" y="772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9;p66">
              <a:extLst>
                <a:ext uri="{FF2B5EF4-FFF2-40B4-BE49-F238E27FC236}">
                  <a16:creationId xmlns:a16="http://schemas.microsoft.com/office/drawing/2014/main" id="{E30E1A0B-4170-EC4F-9DB3-588608CC6CBE}"/>
                </a:ext>
              </a:extLst>
            </p:cNvPr>
            <p:cNvSpPr/>
            <p:nvPr/>
          </p:nvSpPr>
          <p:spPr>
            <a:xfrm>
              <a:off x="958787" y="938654"/>
              <a:ext cx="2231973" cy="3378802"/>
            </a:xfrm>
            <a:custGeom>
              <a:avLst/>
              <a:gdLst/>
              <a:ahLst/>
              <a:cxnLst/>
              <a:rect l="l" t="t" r="r" b="b"/>
              <a:pathLst>
                <a:path w="107139" h="162189" extrusionOk="0">
                  <a:moveTo>
                    <a:pt x="103270" y="7567"/>
                  </a:moveTo>
                  <a:cubicBezTo>
                    <a:pt x="103687" y="7567"/>
                    <a:pt x="103975" y="7902"/>
                    <a:pt x="103975" y="8484"/>
                  </a:cubicBezTo>
                  <a:lnTo>
                    <a:pt x="104016" y="100380"/>
                  </a:lnTo>
                  <a:cubicBezTo>
                    <a:pt x="103934" y="101284"/>
                    <a:pt x="103482" y="102105"/>
                    <a:pt x="102701" y="102598"/>
                  </a:cubicBezTo>
                  <a:lnTo>
                    <a:pt x="34262" y="141912"/>
                  </a:lnTo>
                  <a:lnTo>
                    <a:pt x="8628" y="156947"/>
                  </a:lnTo>
                  <a:cubicBezTo>
                    <a:pt x="8426" y="157066"/>
                    <a:pt x="8230" y="157123"/>
                    <a:pt x="8055" y="157123"/>
                  </a:cubicBezTo>
                  <a:cubicBezTo>
                    <a:pt x="7624" y="157123"/>
                    <a:pt x="7313" y="156780"/>
                    <a:pt x="7313" y="156167"/>
                  </a:cubicBezTo>
                  <a:lnTo>
                    <a:pt x="7313" y="64312"/>
                  </a:lnTo>
                  <a:cubicBezTo>
                    <a:pt x="7354" y="63860"/>
                    <a:pt x="7478" y="63408"/>
                    <a:pt x="7724" y="63038"/>
                  </a:cubicBezTo>
                  <a:cubicBezTo>
                    <a:pt x="7929" y="62627"/>
                    <a:pt x="8258" y="62299"/>
                    <a:pt x="8628" y="62052"/>
                  </a:cubicBezTo>
                  <a:lnTo>
                    <a:pt x="102701" y="7744"/>
                  </a:lnTo>
                  <a:cubicBezTo>
                    <a:pt x="102905" y="7624"/>
                    <a:pt x="103099" y="7567"/>
                    <a:pt x="103270" y="7567"/>
                  </a:cubicBezTo>
                  <a:close/>
                  <a:moveTo>
                    <a:pt x="102270" y="1"/>
                  </a:moveTo>
                  <a:cubicBezTo>
                    <a:pt x="101828" y="1"/>
                    <a:pt x="101387" y="103"/>
                    <a:pt x="100976" y="309"/>
                  </a:cubicBezTo>
                  <a:lnTo>
                    <a:pt x="1316" y="57821"/>
                  </a:lnTo>
                  <a:cubicBezTo>
                    <a:pt x="946" y="58067"/>
                    <a:pt x="617" y="58396"/>
                    <a:pt x="412" y="58807"/>
                  </a:cubicBezTo>
                  <a:cubicBezTo>
                    <a:pt x="165" y="59177"/>
                    <a:pt x="42" y="59628"/>
                    <a:pt x="1" y="60080"/>
                  </a:cubicBezTo>
                  <a:lnTo>
                    <a:pt x="1" y="158303"/>
                  </a:lnTo>
                  <a:cubicBezTo>
                    <a:pt x="83" y="159248"/>
                    <a:pt x="535" y="160069"/>
                    <a:pt x="1316" y="160562"/>
                  </a:cubicBezTo>
                  <a:lnTo>
                    <a:pt x="3575" y="161877"/>
                  </a:lnTo>
                  <a:cubicBezTo>
                    <a:pt x="3991" y="162085"/>
                    <a:pt x="4433" y="162189"/>
                    <a:pt x="4872" y="162189"/>
                  </a:cubicBezTo>
                  <a:cubicBezTo>
                    <a:pt x="5213" y="162189"/>
                    <a:pt x="5552" y="162126"/>
                    <a:pt x="5875" y="162000"/>
                  </a:cubicBezTo>
                  <a:lnTo>
                    <a:pt x="5958" y="162000"/>
                  </a:lnTo>
                  <a:cubicBezTo>
                    <a:pt x="6040" y="161959"/>
                    <a:pt x="6122" y="161918"/>
                    <a:pt x="6163" y="161877"/>
                  </a:cubicBezTo>
                  <a:lnTo>
                    <a:pt x="35042" y="145240"/>
                  </a:lnTo>
                  <a:lnTo>
                    <a:pt x="105865" y="104324"/>
                  </a:lnTo>
                  <a:cubicBezTo>
                    <a:pt x="106604" y="103831"/>
                    <a:pt x="107097" y="103009"/>
                    <a:pt x="107138" y="102105"/>
                  </a:cubicBezTo>
                  <a:lnTo>
                    <a:pt x="107138" y="3883"/>
                  </a:lnTo>
                  <a:cubicBezTo>
                    <a:pt x="107138" y="3800"/>
                    <a:pt x="107138" y="3718"/>
                    <a:pt x="107138" y="3677"/>
                  </a:cubicBezTo>
                  <a:cubicBezTo>
                    <a:pt x="107138" y="3595"/>
                    <a:pt x="107097" y="3554"/>
                    <a:pt x="107097" y="3513"/>
                  </a:cubicBezTo>
                  <a:cubicBezTo>
                    <a:pt x="106974" y="2732"/>
                    <a:pt x="106522" y="2034"/>
                    <a:pt x="105865" y="1623"/>
                  </a:cubicBezTo>
                  <a:lnTo>
                    <a:pt x="103564" y="309"/>
                  </a:lnTo>
                  <a:cubicBezTo>
                    <a:pt x="103153" y="103"/>
                    <a:pt x="102712" y="1"/>
                    <a:pt x="102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0;p66">
              <a:extLst>
                <a:ext uri="{FF2B5EF4-FFF2-40B4-BE49-F238E27FC236}">
                  <a16:creationId xmlns:a16="http://schemas.microsoft.com/office/drawing/2014/main" id="{E76E3360-C88E-AFF8-9D20-E6F09ECBD218}"/>
                </a:ext>
              </a:extLst>
            </p:cNvPr>
            <p:cNvSpPr/>
            <p:nvPr/>
          </p:nvSpPr>
          <p:spPr>
            <a:xfrm>
              <a:off x="958787" y="2163730"/>
              <a:ext cx="178889" cy="2153726"/>
            </a:xfrm>
            <a:custGeom>
              <a:avLst/>
              <a:gdLst/>
              <a:ahLst/>
              <a:cxnLst/>
              <a:rect l="l" t="t" r="r" b="b"/>
              <a:pathLst>
                <a:path w="8587" h="103383" extrusionOk="0">
                  <a:moveTo>
                    <a:pt x="412" y="1"/>
                  </a:moveTo>
                  <a:cubicBezTo>
                    <a:pt x="165" y="371"/>
                    <a:pt x="42" y="822"/>
                    <a:pt x="1" y="1274"/>
                  </a:cubicBezTo>
                  <a:lnTo>
                    <a:pt x="1" y="99497"/>
                  </a:lnTo>
                  <a:cubicBezTo>
                    <a:pt x="83" y="100401"/>
                    <a:pt x="535" y="101263"/>
                    <a:pt x="1316" y="101756"/>
                  </a:cubicBezTo>
                  <a:lnTo>
                    <a:pt x="3575" y="103071"/>
                  </a:lnTo>
                  <a:cubicBezTo>
                    <a:pt x="3991" y="103279"/>
                    <a:pt x="4433" y="103383"/>
                    <a:pt x="4872" y="103383"/>
                  </a:cubicBezTo>
                  <a:cubicBezTo>
                    <a:pt x="5213" y="103383"/>
                    <a:pt x="5552" y="103320"/>
                    <a:pt x="5875" y="103194"/>
                  </a:cubicBezTo>
                  <a:lnTo>
                    <a:pt x="5999" y="103153"/>
                  </a:lnTo>
                  <a:cubicBezTo>
                    <a:pt x="6040" y="103153"/>
                    <a:pt x="6122" y="103112"/>
                    <a:pt x="6204" y="103071"/>
                  </a:cubicBezTo>
                  <a:lnTo>
                    <a:pt x="8587" y="98100"/>
                  </a:lnTo>
                  <a:lnTo>
                    <a:pt x="8587" y="98100"/>
                  </a:lnTo>
                  <a:cubicBezTo>
                    <a:pt x="8383" y="98220"/>
                    <a:pt x="8189" y="98277"/>
                    <a:pt x="8018" y="98277"/>
                  </a:cubicBezTo>
                  <a:cubicBezTo>
                    <a:pt x="7602" y="98277"/>
                    <a:pt x="7313" y="97943"/>
                    <a:pt x="7313" y="97361"/>
                  </a:cubicBezTo>
                  <a:lnTo>
                    <a:pt x="7313" y="5506"/>
                  </a:lnTo>
                  <a:cubicBezTo>
                    <a:pt x="7313" y="5054"/>
                    <a:pt x="7437" y="4602"/>
                    <a:pt x="7683" y="4232"/>
                  </a:cubicBezTo>
                  <a:lnTo>
                    <a:pt x="5259" y="2835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1;p66">
              <a:extLst>
                <a:ext uri="{FF2B5EF4-FFF2-40B4-BE49-F238E27FC236}">
                  <a16:creationId xmlns:a16="http://schemas.microsoft.com/office/drawing/2014/main" id="{0A621B08-B0A7-DA1C-35E1-9682B1A894DB}"/>
                </a:ext>
              </a:extLst>
            </p:cNvPr>
            <p:cNvSpPr/>
            <p:nvPr/>
          </p:nvSpPr>
          <p:spPr>
            <a:xfrm>
              <a:off x="1060637" y="999777"/>
              <a:ext cx="2130123" cy="3314617"/>
            </a:xfrm>
            <a:custGeom>
              <a:avLst/>
              <a:gdLst/>
              <a:ahLst/>
              <a:cxnLst/>
              <a:rect l="l" t="t" r="r" b="b"/>
              <a:pathLst>
                <a:path w="102250" h="159108" extrusionOk="0">
                  <a:moveTo>
                    <a:pt x="98381" y="4633"/>
                  </a:moveTo>
                  <a:cubicBezTo>
                    <a:pt x="98798" y="4633"/>
                    <a:pt x="99086" y="4968"/>
                    <a:pt x="99086" y="5550"/>
                  </a:cubicBezTo>
                  <a:lnTo>
                    <a:pt x="99127" y="97446"/>
                  </a:lnTo>
                  <a:cubicBezTo>
                    <a:pt x="99045" y="98350"/>
                    <a:pt x="98593" y="99171"/>
                    <a:pt x="97812" y="99664"/>
                  </a:cubicBezTo>
                  <a:lnTo>
                    <a:pt x="3739" y="154013"/>
                  </a:lnTo>
                  <a:cubicBezTo>
                    <a:pt x="3537" y="154132"/>
                    <a:pt x="3341" y="154189"/>
                    <a:pt x="3166" y="154189"/>
                  </a:cubicBezTo>
                  <a:cubicBezTo>
                    <a:pt x="2735" y="154189"/>
                    <a:pt x="2424" y="153846"/>
                    <a:pt x="2424" y="153233"/>
                  </a:cubicBezTo>
                  <a:lnTo>
                    <a:pt x="2424" y="61378"/>
                  </a:lnTo>
                  <a:cubicBezTo>
                    <a:pt x="2465" y="60926"/>
                    <a:pt x="2589" y="60474"/>
                    <a:pt x="2835" y="60104"/>
                  </a:cubicBezTo>
                  <a:cubicBezTo>
                    <a:pt x="3040" y="59693"/>
                    <a:pt x="3369" y="59365"/>
                    <a:pt x="3739" y="59118"/>
                  </a:cubicBezTo>
                  <a:lnTo>
                    <a:pt x="97812" y="4810"/>
                  </a:lnTo>
                  <a:cubicBezTo>
                    <a:pt x="98016" y="4690"/>
                    <a:pt x="98210" y="4633"/>
                    <a:pt x="98381" y="4633"/>
                  </a:cubicBezTo>
                  <a:close/>
                  <a:moveTo>
                    <a:pt x="101529" y="1"/>
                  </a:moveTo>
                  <a:cubicBezTo>
                    <a:pt x="101361" y="1"/>
                    <a:pt x="101173" y="55"/>
                    <a:pt x="100976" y="168"/>
                  </a:cubicBezTo>
                  <a:lnTo>
                    <a:pt x="1315" y="57721"/>
                  </a:lnTo>
                  <a:cubicBezTo>
                    <a:pt x="535" y="58214"/>
                    <a:pt x="42" y="59077"/>
                    <a:pt x="1" y="59981"/>
                  </a:cubicBezTo>
                  <a:lnTo>
                    <a:pt x="1" y="158204"/>
                  </a:lnTo>
                  <a:cubicBezTo>
                    <a:pt x="1" y="158783"/>
                    <a:pt x="283" y="159108"/>
                    <a:pt x="708" y="159108"/>
                  </a:cubicBezTo>
                  <a:cubicBezTo>
                    <a:pt x="795" y="159108"/>
                    <a:pt x="889" y="159094"/>
                    <a:pt x="986" y="159066"/>
                  </a:cubicBezTo>
                  <a:lnTo>
                    <a:pt x="1110" y="159025"/>
                  </a:lnTo>
                  <a:cubicBezTo>
                    <a:pt x="1151" y="159025"/>
                    <a:pt x="1233" y="158984"/>
                    <a:pt x="1315" y="158943"/>
                  </a:cubicBezTo>
                  <a:lnTo>
                    <a:pt x="100976" y="101431"/>
                  </a:lnTo>
                  <a:cubicBezTo>
                    <a:pt x="101715" y="100938"/>
                    <a:pt x="102208" y="100075"/>
                    <a:pt x="102249" y="99171"/>
                  </a:cubicBezTo>
                  <a:lnTo>
                    <a:pt x="102249" y="949"/>
                  </a:lnTo>
                  <a:cubicBezTo>
                    <a:pt x="102249" y="866"/>
                    <a:pt x="102249" y="784"/>
                    <a:pt x="102249" y="743"/>
                  </a:cubicBezTo>
                  <a:cubicBezTo>
                    <a:pt x="102249" y="661"/>
                    <a:pt x="102208" y="620"/>
                    <a:pt x="102208" y="579"/>
                  </a:cubicBezTo>
                  <a:cubicBezTo>
                    <a:pt x="102100" y="201"/>
                    <a:pt x="101850" y="1"/>
                    <a:pt x="101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2;p66">
              <a:extLst>
                <a:ext uri="{FF2B5EF4-FFF2-40B4-BE49-F238E27FC236}">
                  <a16:creationId xmlns:a16="http://schemas.microsoft.com/office/drawing/2014/main" id="{9859BD59-0A27-B9EF-66EF-4D9A604F2E4D}"/>
                </a:ext>
              </a:extLst>
            </p:cNvPr>
            <p:cNvSpPr/>
            <p:nvPr/>
          </p:nvSpPr>
          <p:spPr>
            <a:xfrm>
              <a:off x="2548869" y="1476591"/>
              <a:ext cx="331216" cy="405609"/>
            </a:xfrm>
            <a:custGeom>
              <a:avLst/>
              <a:gdLst/>
              <a:ahLst/>
              <a:cxnLst/>
              <a:rect l="l" t="t" r="r" b="b"/>
              <a:pathLst>
                <a:path w="15899" h="19470" extrusionOk="0">
                  <a:moveTo>
                    <a:pt x="9883" y="1"/>
                  </a:moveTo>
                  <a:cubicBezTo>
                    <a:pt x="8966" y="1"/>
                    <a:pt x="7934" y="298"/>
                    <a:pt x="6861" y="942"/>
                  </a:cubicBezTo>
                  <a:cubicBezTo>
                    <a:pt x="3082" y="3120"/>
                    <a:pt x="1" y="8419"/>
                    <a:pt x="1" y="12732"/>
                  </a:cubicBezTo>
                  <a:cubicBezTo>
                    <a:pt x="1" y="14868"/>
                    <a:pt x="781" y="16388"/>
                    <a:pt x="1973" y="17128"/>
                  </a:cubicBezTo>
                  <a:lnTo>
                    <a:pt x="2014" y="17128"/>
                  </a:lnTo>
                  <a:lnTo>
                    <a:pt x="6081" y="19469"/>
                  </a:lnTo>
                  <a:lnTo>
                    <a:pt x="8422" y="15485"/>
                  </a:lnTo>
                  <a:cubicBezTo>
                    <a:pt x="10928" y="13266"/>
                    <a:pt x="12695" y="10350"/>
                    <a:pt x="13434" y="7104"/>
                  </a:cubicBezTo>
                  <a:lnTo>
                    <a:pt x="15899" y="2914"/>
                  </a:lnTo>
                  <a:lnTo>
                    <a:pt x="11668" y="449"/>
                  </a:lnTo>
                  <a:cubicBezTo>
                    <a:pt x="11151" y="156"/>
                    <a:pt x="10547" y="1"/>
                    <a:pt x="9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3;p66">
              <a:extLst>
                <a:ext uri="{FF2B5EF4-FFF2-40B4-BE49-F238E27FC236}">
                  <a16:creationId xmlns:a16="http://schemas.microsoft.com/office/drawing/2014/main" id="{45833638-8A71-1564-498E-000F95DD311B}"/>
                </a:ext>
              </a:extLst>
            </p:cNvPr>
            <p:cNvSpPr/>
            <p:nvPr/>
          </p:nvSpPr>
          <p:spPr>
            <a:xfrm>
              <a:off x="2635324" y="1526422"/>
              <a:ext cx="284134" cy="367110"/>
            </a:xfrm>
            <a:custGeom>
              <a:avLst/>
              <a:gdLst/>
              <a:ahLst/>
              <a:cxnLst/>
              <a:rect l="l" t="t" r="r" b="b"/>
              <a:pathLst>
                <a:path w="13639" h="17622" extrusionOk="0">
                  <a:moveTo>
                    <a:pt x="9870" y="1"/>
                  </a:moveTo>
                  <a:cubicBezTo>
                    <a:pt x="8953" y="1"/>
                    <a:pt x="7917" y="300"/>
                    <a:pt x="6819" y="933"/>
                  </a:cubicBezTo>
                  <a:cubicBezTo>
                    <a:pt x="3040" y="3110"/>
                    <a:pt x="0" y="8410"/>
                    <a:pt x="0" y="12764"/>
                  </a:cubicBezTo>
                  <a:cubicBezTo>
                    <a:pt x="0" y="15856"/>
                    <a:pt x="1553" y="17622"/>
                    <a:pt x="3792" y="17622"/>
                  </a:cubicBezTo>
                  <a:cubicBezTo>
                    <a:pt x="4706" y="17622"/>
                    <a:pt x="5735" y="17327"/>
                    <a:pt x="6819" y="16708"/>
                  </a:cubicBezTo>
                  <a:cubicBezTo>
                    <a:pt x="10558" y="14530"/>
                    <a:pt x="13639" y="9231"/>
                    <a:pt x="13639" y="4877"/>
                  </a:cubicBezTo>
                  <a:cubicBezTo>
                    <a:pt x="13639" y="1787"/>
                    <a:pt x="12109" y="1"/>
                    <a:pt x="9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4;p66">
              <a:extLst>
                <a:ext uri="{FF2B5EF4-FFF2-40B4-BE49-F238E27FC236}">
                  <a16:creationId xmlns:a16="http://schemas.microsoft.com/office/drawing/2014/main" id="{734394D6-82CC-8B8B-D54C-ACA316CA415E}"/>
                </a:ext>
              </a:extLst>
            </p:cNvPr>
            <p:cNvSpPr/>
            <p:nvPr/>
          </p:nvSpPr>
          <p:spPr>
            <a:xfrm>
              <a:off x="1306252" y="1185561"/>
              <a:ext cx="2065063" cy="3181039"/>
            </a:xfrm>
            <a:custGeom>
              <a:avLst/>
              <a:gdLst/>
              <a:ahLst/>
              <a:cxnLst/>
              <a:rect l="l" t="t" r="r" b="b"/>
              <a:pathLst>
                <a:path w="99127" h="152696" extrusionOk="0">
                  <a:moveTo>
                    <a:pt x="94978" y="0"/>
                  </a:moveTo>
                  <a:lnTo>
                    <a:pt x="94978" y="93499"/>
                  </a:lnTo>
                  <a:lnTo>
                    <a:pt x="1" y="148300"/>
                  </a:lnTo>
                  <a:lnTo>
                    <a:pt x="2178" y="152695"/>
                  </a:lnTo>
                  <a:lnTo>
                    <a:pt x="94978" y="99127"/>
                  </a:lnTo>
                  <a:lnTo>
                    <a:pt x="99127" y="99496"/>
                  </a:lnTo>
                  <a:lnTo>
                    <a:pt x="99127" y="411"/>
                  </a:lnTo>
                  <a:lnTo>
                    <a:pt x="949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5;p66">
              <a:extLst>
                <a:ext uri="{FF2B5EF4-FFF2-40B4-BE49-F238E27FC236}">
                  <a16:creationId xmlns:a16="http://schemas.microsoft.com/office/drawing/2014/main" id="{A8331990-AA97-62AF-F1A7-9F78B20E5CDA}"/>
                </a:ext>
              </a:extLst>
            </p:cNvPr>
            <p:cNvSpPr/>
            <p:nvPr/>
          </p:nvSpPr>
          <p:spPr>
            <a:xfrm>
              <a:off x="1307107" y="2171605"/>
              <a:ext cx="1927298" cy="2093145"/>
            </a:xfrm>
            <a:custGeom>
              <a:avLst/>
              <a:gdLst/>
              <a:ahLst/>
              <a:cxnLst/>
              <a:rect l="l" t="t" r="r" b="b"/>
              <a:pathLst>
                <a:path w="92514" h="100475" extrusionOk="0">
                  <a:moveTo>
                    <a:pt x="70820" y="1"/>
                  </a:moveTo>
                  <a:cubicBezTo>
                    <a:pt x="70295" y="1"/>
                    <a:pt x="69799" y="255"/>
                    <a:pt x="69508" y="732"/>
                  </a:cubicBezTo>
                  <a:lnTo>
                    <a:pt x="55952" y="21560"/>
                  </a:lnTo>
                  <a:lnTo>
                    <a:pt x="41985" y="9441"/>
                  </a:lnTo>
                  <a:lnTo>
                    <a:pt x="42560" y="8537"/>
                  </a:lnTo>
                  <a:lnTo>
                    <a:pt x="37671" y="5744"/>
                  </a:lnTo>
                  <a:cubicBezTo>
                    <a:pt x="37408" y="5583"/>
                    <a:pt x="37114" y="5505"/>
                    <a:pt x="36824" y="5505"/>
                  </a:cubicBezTo>
                  <a:cubicBezTo>
                    <a:pt x="36298" y="5505"/>
                    <a:pt x="35785" y="5760"/>
                    <a:pt x="35494" y="6237"/>
                  </a:cubicBezTo>
                  <a:lnTo>
                    <a:pt x="1" y="59518"/>
                  </a:lnTo>
                  <a:lnTo>
                    <a:pt x="1" y="97640"/>
                  </a:lnTo>
                  <a:lnTo>
                    <a:pt x="4848" y="100475"/>
                  </a:lnTo>
                  <a:lnTo>
                    <a:pt x="92513" y="47070"/>
                  </a:lnTo>
                  <a:lnTo>
                    <a:pt x="92513" y="20163"/>
                  </a:lnTo>
                  <a:lnTo>
                    <a:pt x="75835" y="4142"/>
                  </a:lnTo>
                  <a:lnTo>
                    <a:pt x="76615" y="3032"/>
                  </a:lnTo>
                  <a:lnTo>
                    <a:pt x="71727" y="239"/>
                  </a:lnTo>
                  <a:lnTo>
                    <a:pt x="71686" y="239"/>
                  </a:lnTo>
                  <a:cubicBezTo>
                    <a:pt x="71408" y="78"/>
                    <a:pt x="71110" y="1"/>
                    <a:pt x="70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6;p66">
              <a:extLst>
                <a:ext uri="{FF2B5EF4-FFF2-40B4-BE49-F238E27FC236}">
                  <a16:creationId xmlns:a16="http://schemas.microsoft.com/office/drawing/2014/main" id="{EB82E004-8020-4B08-9BD2-495CAF3603FE}"/>
                </a:ext>
              </a:extLst>
            </p:cNvPr>
            <p:cNvSpPr/>
            <p:nvPr/>
          </p:nvSpPr>
          <p:spPr>
            <a:xfrm>
              <a:off x="1408103" y="2229853"/>
              <a:ext cx="1928131" cy="2034898"/>
            </a:xfrm>
            <a:custGeom>
              <a:avLst/>
              <a:gdLst/>
              <a:ahLst/>
              <a:cxnLst/>
              <a:rect l="l" t="t" r="r" b="b"/>
              <a:pathLst>
                <a:path w="92554" h="97679" extrusionOk="0">
                  <a:moveTo>
                    <a:pt x="70900" y="1"/>
                  </a:moveTo>
                  <a:cubicBezTo>
                    <a:pt x="70370" y="1"/>
                    <a:pt x="69849" y="262"/>
                    <a:pt x="69549" y="771"/>
                  </a:cubicBezTo>
                  <a:lnTo>
                    <a:pt x="55992" y="21557"/>
                  </a:lnTo>
                  <a:lnTo>
                    <a:pt x="37917" y="5947"/>
                  </a:lnTo>
                  <a:cubicBezTo>
                    <a:pt x="37602" y="5667"/>
                    <a:pt x="37213" y="5528"/>
                    <a:pt x="36828" y="5528"/>
                  </a:cubicBezTo>
                  <a:cubicBezTo>
                    <a:pt x="36310" y="5528"/>
                    <a:pt x="35800" y="5780"/>
                    <a:pt x="35493" y="6275"/>
                  </a:cubicBezTo>
                  <a:lnTo>
                    <a:pt x="0" y="59515"/>
                  </a:lnTo>
                  <a:lnTo>
                    <a:pt x="0" y="97679"/>
                  </a:lnTo>
                  <a:lnTo>
                    <a:pt x="91116" y="45055"/>
                  </a:lnTo>
                  <a:cubicBezTo>
                    <a:pt x="92020" y="44562"/>
                    <a:pt x="92513" y="43658"/>
                    <a:pt x="92554" y="42672"/>
                  </a:cubicBezTo>
                  <a:lnTo>
                    <a:pt x="92554" y="20201"/>
                  </a:lnTo>
                  <a:lnTo>
                    <a:pt x="72055" y="483"/>
                  </a:lnTo>
                  <a:cubicBezTo>
                    <a:pt x="71731" y="159"/>
                    <a:pt x="71313" y="1"/>
                    <a:pt x="70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7;p66">
              <a:extLst>
                <a:ext uri="{FF2B5EF4-FFF2-40B4-BE49-F238E27FC236}">
                  <a16:creationId xmlns:a16="http://schemas.microsoft.com/office/drawing/2014/main" id="{610C50F2-F5EF-3B29-212E-7B51119864B2}"/>
                </a:ext>
              </a:extLst>
            </p:cNvPr>
            <p:cNvSpPr/>
            <p:nvPr/>
          </p:nvSpPr>
          <p:spPr>
            <a:xfrm>
              <a:off x="2574556" y="2649836"/>
              <a:ext cx="152348" cy="160910"/>
            </a:xfrm>
            <a:custGeom>
              <a:avLst/>
              <a:gdLst/>
              <a:ahLst/>
              <a:cxnLst/>
              <a:rect l="l" t="t" r="r" b="b"/>
              <a:pathLst>
                <a:path w="7313" h="7724" extrusionOk="0">
                  <a:moveTo>
                    <a:pt x="904" y="0"/>
                  </a:moveTo>
                  <a:lnTo>
                    <a:pt x="0" y="1397"/>
                  </a:lnTo>
                  <a:lnTo>
                    <a:pt x="7313" y="772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8;p66">
              <a:extLst>
                <a:ext uri="{FF2B5EF4-FFF2-40B4-BE49-F238E27FC236}">
                  <a16:creationId xmlns:a16="http://schemas.microsoft.com/office/drawing/2014/main" id="{CD7FF219-50FA-4029-54B0-18AA8F979C80}"/>
                </a:ext>
              </a:extLst>
            </p:cNvPr>
            <p:cNvSpPr/>
            <p:nvPr/>
          </p:nvSpPr>
          <p:spPr>
            <a:xfrm>
              <a:off x="1205277" y="1077503"/>
              <a:ext cx="2231952" cy="3378823"/>
            </a:xfrm>
            <a:custGeom>
              <a:avLst/>
              <a:gdLst/>
              <a:ahLst/>
              <a:cxnLst/>
              <a:rect l="l" t="t" r="r" b="b"/>
              <a:pathLst>
                <a:path w="107138" h="162190" extrusionOk="0">
                  <a:moveTo>
                    <a:pt x="103260" y="7580"/>
                  </a:moveTo>
                  <a:cubicBezTo>
                    <a:pt x="103688" y="7580"/>
                    <a:pt x="103974" y="7935"/>
                    <a:pt x="103974" y="8515"/>
                  </a:cubicBezTo>
                  <a:lnTo>
                    <a:pt x="103974" y="100370"/>
                  </a:lnTo>
                  <a:cubicBezTo>
                    <a:pt x="103933" y="101274"/>
                    <a:pt x="103440" y="102136"/>
                    <a:pt x="102659" y="102629"/>
                  </a:cubicBezTo>
                  <a:lnTo>
                    <a:pt x="34220" y="141943"/>
                  </a:lnTo>
                  <a:lnTo>
                    <a:pt x="8586" y="156937"/>
                  </a:lnTo>
                  <a:cubicBezTo>
                    <a:pt x="8382" y="157057"/>
                    <a:pt x="8189" y="157114"/>
                    <a:pt x="8017" y="157114"/>
                  </a:cubicBezTo>
                  <a:cubicBezTo>
                    <a:pt x="7601" y="157114"/>
                    <a:pt x="7312" y="156780"/>
                    <a:pt x="7312" y="156198"/>
                  </a:cubicBezTo>
                  <a:lnTo>
                    <a:pt x="7312" y="64343"/>
                  </a:lnTo>
                  <a:cubicBezTo>
                    <a:pt x="7312" y="63891"/>
                    <a:pt x="7436" y="63439"/>
                    <a:pt x="7682" y="63069"/>
                  </a:cubicBezTo>
                  <a:cubicBezTo>
                    <a:pt x="7887" y="62658"/>
                    <a:pt x="8216" y="62330"/>
                    <a:pt x="8627" y="62083"/>
                  </a:cubicBezTo>
                  <a:lnTo>
                    <a:pt x="102659" y="7775"/>
                  </a:lnTo>
                  <a:cubicBezTo>
                    <a:pt x="102877" y="7642"/>
                    <a:pt x="103081" y="7580"/>
                    <a:pt x="103260" y="7580"/>
                  </a:cubicBezTo>
                  <a:close/>
                  <a:moveTo>
                    <a:pt x="102254" y="1"/>
                  </a:moveTo>
                  <a:cubicBezTo>
                    <a:pt x="101807" y="1"/>
                    <a:pt x="101365" y="114"/>
                    <a:pt x="100975" y="340"/>
                  </a:cubicBezTo>
                  <a:lnTo>
                    <a:pt x="1315" y="57852"/>
                  </a:lnTo>
                  <a:cubicBezTo>
                    <a:pt x="904" y="58057"/>
                    <a:pt x="616" y="58386"/>
                    <a:pt x="370" y="58797"/>
                  </a:cubicBezTo>
                  <a:cubicBezTo>
                    <a:pt x="123" y="59208"/>
                    <a:pt x="0" y="59618"/>
                    <a:pt x="0" y="60070"/>
                  </a:cubicBezTo>
                  <a:lnTo>
                    <a:pt x="0" y="158334"/>
                  </a:lnTo>
                  <a:cubicBezTo>
                    <a:pt x="41" y="159238"/>
                    <a:pt x="534" y="160059"/>
                    <a:pt x="1274" y="160593"/>
                  </a:cubicBezTo>
                  <a:lnTo>
                    <a:pt x="3574" y="161908"/>
                  </a:lnTo>
                  <a:cubicBezTo>
                    <a:pt x="3973" y="162096"/>
                    <a:pt x="4412" y="162190"/>
                    <a:pt x="4861" y="162190"/>
                  </a:cubicBezTo>
                  <a:cubicBezTo>
                    <a:pt x="5198" y="162190"/>
                    <a:pt x="5540" y="162137"/>
                    <a:pt x="5875" y="162031"/>
                  </a:cubicBezTo>
                  <a:lnTo>
                    <a:pt x="5957" y="161990"/>
                  </a:lnTo>
                  <a:cubicBezTo>
                    <a:pt x="6039" y="161949"/>
                    <a:pt x="6080" y="161908"/>
                    <a:pt x="6162" y="161908"/>
                  </a:cubicBezTo>
                  <a:lnTo>
                    <a:pt x="35000" y="145230"/>
                  </a:lnTo>
                  <a:lnTo>
                    <a:pt x="105823" y="104355"/>
                  </a:lnTo>
                  <a:cubicBezTo>
                    <a:pt x="106603" y="103862"/>
                    <a:pt x="107055" y="102999"/>
                    <a:pt x="107137" y="102095"/>
                  </a:cubicBezTo>
                  <a:lnTo>
                    <a:pt x="107137" y="3873"/>
                  </a:lnTo>
                  <a:cubicBezTo>
                    <a:pt x="107137" y="3832"/>
                    <a:pt x="107137" y="3749"/>
                    <a:pt x="107096" y="3667"/>
                  </a:cubicBezTo>
                  <a:cubicBezTo>
                    <a:pt x="107096" y="3626"/>
                    <a:pt x="107096" y="3544"/>
                    <a:pt x="107096" y="3503"/>
                  </a:cubicBezTo>
                  <a:cubicBezTo>
                    <a:pt x="106932" y="2722"/>
                    <a:pt x="106480" y="2065"/>
                    <a:pt x="105823" y="1654"/>
                  </a:cubicBezTo>
                  <a:lnTo>
                    <a:pt x="103563" y="340"/>
                  </a:lnTo>
                  <a:cubicBezTo>
                    <a:pt x="103152" y="114"/>
                    <a:pt x="102701" y="1"/>
                    <a:pt x="10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9;p66">
              <a:extLst>
                <a:ext uri="{FF2B5EF4-FFF2-40B4-BE49-F238E27FC236}">
                  <a16:creationId xmlns:a16="http://schemas.microsoft.com/office/drawing/2014/main" id="{41EEA308-1D1C-98B7-F81E-84D31F25D7C5}"/>
                </a:ext>
              </a:extLst>
            </p:cNvPr>
            <p:cNvSpPr/>
            <p:nvPr/>
          </p:nvSpPr>
          <p:spPr>
            <a:xfrm>
              <a:off x="1205277" y="2302370"/>
              <a:ext cx="178868" cy="2153893"/>
            </a:xfrm>
            <a:custGeom>
              <a:avLst/>
              <a:gdLst/>
              <a:ahLst/>
              <a:cxnLst/>
              <a:rect l="l" t="t" r="r" b="b"/>
              <a:pathLst>
                <a:path w="8586" h="103391" extrusionOk="0">
                  <a:moveTo>
                    <a:pt x="370" y="1"/>
                  </a:moveTo>
                  <a:cubicBezTo>
                    <a:pt x="164" y="412"/>
                    <a:pt x="0" y="863"/>
                    <a:pt x="0" y="1315"/>
                  </a:cubicBezTo>
                  <a:lnTo>
                    <a:pt x="0" y="99538"/>
                  </a:lnTo>
                  <a:cubicBezTo>
                    <a:pt x="41" y="100442"/>
                    <a:pt x="534" y="101263"/>
                    <a:pt x="1315" y="101756"/>
                  </a:cubicBezTo>
                  <a:lnTo>
                    <a:pt x="3574" y="103071"/>
                  </a:lnTo>
                  <a:cubicBezTo>
                    <a:pt x="3982" y="103287"/>
                    <a:pt x="4431" y="103391"/>
                    <a:pt x="4890" y="103391"/>
                  </a:cubicBezTo>
                  <a:cubicBezTo>
                    <a:pt x="5218" y="103391"/>
                    <a:pt x="5550" y="103338"/>
                    <a:pt x="5875" y="103235"/>
                  </a:cubicBezTo>
                  <a:lnTo>
                    <a:pt x="5957" y="103194"/>
                  </a:lnTo>
                  <a:cubicBezTo>
                    <a:pt x="6039" y="103153"/>
                    <a:pt x="6080" y="103112"/>
                    <a:pt x="6162" y="103071"/>
                  </a:cubicBezTo>
                  <a:lnTo>
                    <a:pt x="8586" y="98141"/>
                  </a:lnTo>
                  <a:lnTo>
                    <a:pt x="8586" y="98141"/>
                  </a:lnTo>
                  <a:cubicBezTo>
                    <a:pt x="8370" y="98261"/>
                    <a:pt x="8168" y="98318"/>
                    <a:pt x="7990" y="98318"/>
                  </a:cubicBezTo>
                  <a:cubicBezTo>
                    <a:pt x="7560" y="98318"/>
                    <a:pt x="7271" y="97984"/>
                    <a:pt x="7271" y="97402"/>
                  </a:cubicBezTo>
                  <a:lnTo>
                    <a:pt x="7271" y="5506"/>
                  </a:lnTo>
                  <a:cubicBezTo>
                    <a:pt x="7312" y="5054"/>
                    <a:pt x="7436" y="4643"/>
                    <a:pt x="7641" y="4232"/>
                  </a:cubicBezTo>
                  <a:lnTo>
                    <a:pt x="5217" y="28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0;p66">
              <a:extLst>
                <a:ext uri="{FF2B5EF4-FFF2-40B4-BE49-F238E27FC236}">
                  <a16:creationId xmlns:a16="http://schemas.microsoft.com/office/drawing/2014/main" id="{0E04D4BA-3233-A979-4B0E-AA1BFEE5A217}"/>
                </a:ext>
              </a:extLst>
            </p:cNvPr>
            <p:cNvSpPr/>
            <p:nvPr/>
          </p:nvSpPr>
          <p:spPr>
            <a:xfrm>
              <a:off x="1307107" y="1139230"/>
              <a:ext cx="2130123" cy="3314617"/>
            </a:xfrm>
            <a:custGeom>
              <a:avLst/>
              <a:gdLst/>
              <a:ahLst/>
              <a:cxnLst/>
              <a:rect l="l" t="t" r="r" b="b"/>
              <a:pathLst>
                <a:path w="102250" h="159108" extrusionOk="0">
                  <a:moveTo>
                    <a:pt x="98372" y="4617"/>
                  </a:moveTo>
                  <a:cubicBezTo>
                    <a:pt x="98800" y="4617"/>
                    <a:pt x="99086" y="4972"/>
                    <a:pt x="99086" y="5552"/>
                  </a:cubicBezTo>
                  <a:lnTo>
                    <a:pt x="99086" y="97407"/>
                  </a:lnTo>
                  <a:cubicBezTo>
                    <a:pt x="99045" y="98311"/>
                    <a:pt x="98552" y="99173"/>
                    <a:pt x="97771" y="99666"/>
                  </a:cubicBezTo>
                  <a:lnTo>
                    <a:pt x="3698" y="153974"/>
                  </a:lnTo>
                  <a:cubicBezTo>
                    <a:pt x="3494" y="154094"/>
                    <a:pt x="3301" y="154151"/>
                    <a:pt x="3129" y="154151"/>
                  </a:cubicBezTo>
                  <a:cubicBezTo>
                    <a:pt x="2713" y="154151"/>
                    <a:pt x="2424" y="153817"/>
                    <a:pt x="2424" y="153235"/>
                  </a:cubicBezTo>
                  <a:lnTo>
                    <a:pt x="2424" y="61380"/>
                  </a:lnTo>
                  <a:cubicBezTo>
                    <a:pt x="2424" y="60928"/>
                    <a:pt x="2548" y="60476"/>
                    <a:pt x="2794" y="60106"/>
                  </a:cubicBezTo>
                  <a:cubicBezTo>
                    <a:pt x="2999" y="59695"/>
                    <a:pt x="3328" y="59367"/>
                    <a:pt x="3739" y="59120"/>
                  </a:cubicBezTo>
                  <a:lnTo>
                    <a:pt x="97771" y="4812"/>
                  </a:lnTo>
                  <a:cubicBezTo>
                    <a:pt x="97989" y="4679"/>
                    <a:pt x="98193" y="4617"/>
                    <a:pt x="98372" y="4617"/>
                  </a:cubicBezTo>
                  <a:close/>
                  <a:moveTo>
                    <a:pt x="101525" y="1"/>
                  </a:moveTo>
                  <a:cubicBezTo>
                    <a:pt x="101349" y="1"/>
                    <a:pt x="101149" y="56"/>
                    <a:pt x="100935" y="170"/>
                  </a:cubicBezTo>
                  <a:lnTo>
                    <a:pt x="1274" y="57723"/>
                  </a:lnTo>
                  <a:cubicBezTo>
                    <a:pt x="494" y="58216"/>
                    <a:pt x="42" y="59038"/>
                    <a:pt x="1" y="59942"/>
                  </a:cubicBezTo>
                  <a:lnTo>
                    <a:pt x="1" y="158165"/>
                  </a:lnTo>
                  <a:cubicBezTo>
                    <a:pt x="1" y="158752"/>
                    <a:pt x="291" y="159107"/>
                    <a:pt x="726" y="159107"/>
                  </a:cubicBezTo>
                  <a:cubicBezTo>
                    <a:pt x="808" y="159107"/>
                    <a:pt x="895" y="159094"/>
                    <a:pt x="987" y="159068"/>
                  </a:cubicBezTo>
                  <a:lnTo>
                    <a:pt x="1069" y="159027"/>
                  </a:lnTo>
                  <a:cubicBezTo>
                    <a:pt x="1151" y="158986"/>
                    <a:pt x="1192" y="158945"/>
                    <a:pt x="1274" y="158904"/>
                  </a:cubicBezTo>
                  <a:lnTo>
                    <a:pt x="100935" y="101392"/>
                  </a:lnTo>
                  <a:cubicBezTo>
                    <a:pt x="101715" y="100899"/>
                    <a:pt x="102208" y="100077"/>
                    <a:pt x="102249" y="99173"/>
                  </a:cubicBezTo>
                  <a:lnTo>
                    <a:pt x="102249" y="910"/>
                  </a:lnTo>
                  <a:cubicBezTo>
                    <a:pt x="102249" y="869"/>
                    <a:pt x="102249" y="786"/>
                    <a:pt x="102208" y="704"/>
                  </a:cubicBezTo>
                  <a:cubicBezTo>
                    <a:pt x="102208" y="663"/>
                    <a:pt x="102208" y="581"/>
                    <a:pt x="102208" y="540"/>
                  </a:cubicBezTo>
                  <a:cubicBezTo>
                    <a:pt x="102101" y="192"/>
                    <a:pt x="101854" y="1"/>
                    <a:pt x="101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1;p66">
              <a:extLst>
                <a:ext uri="{FF2B5EF4-FFF2-40B4-BE49-F238E27FC236}">
                  <a16:creationId xmlns:a16="http://schemas.microsoft.com/office/drawing/2014/main" id="{A4992FAD-0181-C7F3-701B-69C48C3EA2A9}"/>
                </a:ext>
              </a:extLst>
            </p:cNvPr>
            <p:cNvSpPr/>
            <p:nvPr/>
          </p:nvSpPr>
          <p:spPr>
            <a:xfrm>
              <a:off x="2795360" y="1615669"/>
              <a:ext cx="330341" cy="406025"/>
            </a:xfrm>
            <a:custGeom>
              <a:avLst/>
              <a:gdLst/>
              <a:ahLst/>
              <a:cxnLst/>
              <a:rect l="l" t="t" r="r" b="b"/>
              <a:pathLst>
                <a:path w="15857" h="19490" extrusionOk="0">
                  <a:moveTo>
                    <a:pt x="9851" y="0"/>
                  </a:moveTo>
                  <a:cubicBezTo>
                    <a:pt x="8942" y="0"/>
                    <a:pt x="7915" y="302"/>
                    <a:pt x="6819" y="921"/>
                  </a:cubicBezTo>
                  <a:cubicBezTo>
                    <a:pt x="3040" y="3099"/>
                    <a:pt x="0" y="8398"/>
                    <a:pt x="0" y="12752"/>
                  </a:cubicBezTo>
                  <a:cubicBezTo>
                    <a:pt x="0" y="14889"/>
                    <a:pt x="739" y="16408"/>
                    <a:pt x="1931" y="17107"/>
                  </a:cubicBezTo>
                  <a:lnTo>
                    <a:pt x="2013" y="17107"/>
                  </a:lnTo>
                  <a:lnTo>
                    <a:pt x="6080" y="19490"/>
                  </a:lnTo>
                  <a:lnTo>
                    <a:pt x="8421" y="15505"/>
                  </a:lnTo>
                  <a:cubicBezTo>
                    <a:pt x="10927" y="13286"/>
                    <a:pt x="12653" y="10329"/>
                    <a:pt x="13392" y="7083"/>
                  </a:cubicBezTo>
                  <a:lnTo>
                    <a:pt x="15857" y="2893"/>
                  </a:lnTo>
                  <a:lnTo>
                    <a:pt x="11626" y="469"/>
                  </a:lnTo>
                  <a:cubicBezTo>
                    <a:pt x="11108" y="159"/>
                    <a:pt x="10510" y="0"/>
                    <a:pt x="9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2;p66">
              <a:extLst>
                <a:ext uri="{FF2B5EF4-FFF2-40B4-BE49-F238E27FC236}">
                  <a16:creationId xmlns:a16="http://schemas.microsoft.com/office/drawing/2014/main" id="{415863F7-7BDC-8318-C6F2-1A9D9E0471D7}"/>
                </a:ext>
              </a:extLst>
            </p:cNvPr>
            <p:cNvSpPr/>
            <p:nvPr/>
          </p:nvSpPr>
          <p:spPr>
            <a:xfrm>
              <a:off x="2881794" y="1665917"/>
              <a:ext cx="284134" cy="366631"/>
            </a:xfrm>
            <a:custGeom>
              <a:avLst/>
              <a:gdLst/>
              <a:ahLst/>
              <a:cxnLst/>
              <a:rect l="l" t="t" r="r" b="b"/>
              <a:pathLst>
                <a:path w="13639" h="17599" extrusionOk="0">
                  <a:moveTo>
                    <a:pt x="9852" y="1"/>
                  </a:moveTo>
                  <a:cubicBezTo>
                    <a:pt x="8936" y="1"/>
                    <a:pt x="7906" y="300"/>
                    <a:pt x="6819" y="933"/>
                  </a:cubicBezTo>
                  <a:cubicBezTo>
                    <a:pt x="3040" y="3110"/>
                    <a:pt x="0" y="8369"/>
                    <a:pt x="0" y="12723"/>
                  </a:cubicBezTo>
                  <a:cubicBezTo>
                    <a:pt x="0" y="15812"/>
                    <a:pt x="1551" y="17599"/>
                    <a:pt x="3787" y="17599"/>
                  </a:cubicBezTo>
                  <a:cubicBezTo>
                    <a:pt x="4703" y="17599"/>
                    <a:pt x="5733" y="17299"/>
                    <a:pt x="6819" y="16667"/>
                  </a:cubicBezTo>
                  <a:cubicBezTo>
                    <a:pt x="10558" y="14489"/>
                    <a:pt x="13639" y="9231"/>
                    <a:pt x="13639" y="4877"/>
                  </a:cubicBezTo>
                  <a:cubicBezTo>
                    <a:pt x="13639" y="1787"/>
                    <a:pt x="12088" y="1"/>
                    <a:pt x="9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3;p66">
              <a:extLst>
                <a:ext uri="{FF2B5EF4-FFF2-40B4-BE49-F238E27FC236}">
                  <a16:creationId xmlns:a16="http://schemas.microsoft.com/office/drawing/2014/main" id="{2CC2D254-BC34-82AC-254C-EB823AACCBD2}"/>
                </a:ext>
              </a:extLst>
            </p:cNvPr>
            <p:cNvSpPr/>
            <p:nvPr/>
          </p:nvSpPr>
          <p:spPr>
            <a:xfrm>
              <a:off x="1562992" y="1335326"/>
              <a:ext cx="2065084" cy="3181039"/>
            </a:xfrm>
            <a:custGeom>
              <a:avLst/>
              <a:gdLst/>
              <a:ahLst/>
              <a:cxnLst/>
              <a:rect l="l" t="t" r="r" b="b"/>
              <a:pathLst>
                <a:path w="99128" h="152696" extrusionOk="0">
                  <a:moveTo>
                    <a:pt x="94978" y="0"/>
                  </a:moveTo>
                  <a:lnTo>
                    <a:pt x="94978" y="93499"/>
                  </a:lnTo>
                  <a:lnTo>
                    <a:pt x="1" y="148300"/>
                  </a:lnTo>
                  <a:lnTo>
                    <a:pt x="2178" y="152695"/>
                  </a:lnTo>
                  <a:lnTo>
                    <a:pt x="94978" y="99127"/>
                  </a:lnTo>
                  <a:lnTo>
                    <a:pt x="99127" y="99496"/>
                  </a:lnTo>
                  <a:lnTo>
                    <a:pt x="99127" y="411"/>
                  </a:lnTo>
                  <a:lnTo>
                    <a:pt x="949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4;p66">
              <a:extLst>
                <a:ext uri="{FF2B5EF4-FFF2-40B4-BE49-F238E27FC236}">
                  <a16:creationId xmlns:a16="http://schemas.microsoft.com/office/drawing/2014/main" id="{D9090CCF-480A-1997-CA27-4B09446D4CA9}"/>
                </a:ext>
              </a:extLst>
            </p:cNvPr>
            <p:cNvSpPr/>
            <p:nvPr/>
          </p:nvSpPr>
          <p:spPr>
            <a:xfrm>
              <a:off x="1563846" y="2321370"/>
              <a:ext cx="1927298" cy="2093145"/>
            </a:xfrm>
            <a:custGeom>
              <a:avLst/>
              <a:gdLst/>
              <a:ahLst/>
              <a:cxnLst/>
              <a:rect l="l" t="t" r="r" b="b"/>
              <a:pathLst>
                <a:path w="92514" h="100475" extrusionOk="0">
                  <a:moveTo>
                    <a:pt x="70820" y="1"/>
                  </a:moveTo>
                  <a:cubicBezTo>
                    <a:pt x="70295" y="1"/>
                    <a:pt x="69800" y="256"/>
                    <a:pt x="69508" y="732"/>
                  </a:cubicBezTo>
                  <a:lnTo>
                    <a:pt x="55952" y="21560"/>
                  </a:lnTo>
                  <a:lnTo>
                    <a:pt x="41985" y="9441"/>
                  </a:lnTo>
                  <a:lnTo>
                    <a:pt x="42560" y="8537"/>
                  </a:lnTo>
                  <a:lnTo>
                    <a:pt x="37671" y="5744"/>
                  </a:lnTo>
                  <a:cubicBezTo>
                    <a:pt x="37408" y="5583"/>
                    <a:pt x="37114" y="5506"/>
                    <a:pt x="36824" y="5506"/>
                  </a:cubicBezTo>
                  <a:cubicBezTo>
                    <a:pt x="36298" y="5506"/>
                    <a:pt x="35785" y="5760"/>
                    <a:pt x="35494" y="6237"/>
                  </a:cubicBezTo>
                  <a:lnTo>
                    <a:pt x="1" y="59518"/>
                  </a:lnTo>
                  <a:lnTo>
                    <a:pt x="1" y="97640"/>
                  </a:lnTo>
                  <a:lnTo>
                    <a:pt x="4848" y="100475"/>
                  </a:lnTo>
                  <a:lnTo>
                    <a:pt x="92513" y="47070"/>
                  </a:lnTo>
                  <a:lnTo>
                    <a:pt x="92513" y="20163"/>
                  </a:lnTo>
                  <a:lnTo>
                    <a:pt x="75835" y="4142"/>
                  </a:lnTo>
                  <a:lnTo>
                    <a:pt x="76615" y="3032"/>
                  </a:lnTo>
                  <a:lnTo>
                    <a:pt x="71727" y="239"/>
                  </a:lnTo>
                  <a:lnTo>
                    <a:pt x="71686" y="239"/>
                  </a:lnTo>
                  <a:cubicBezTo>
                    <a:pt x="71408" y="78"/>
                    <a:pt x="71110" y="1"/>
                    <a:pt x="7082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5;p66">
              <a:extLst>
                <a:ext uri="{FF2B5EF4-FFF2-40B4-BE49-F238E27FC236}">
                  <a16:creationId xmlns:a16="http://schemas.microsoft.com/office/drawing/2014/main" id="{CD8B3ACA-61B4-ECC8-D7E5-D9D293BDDADF}"/>
                </a:ext>
              </a:extLst>
            </p:cNvPr>
            <p:cNvSpPr/>
            <p:nvPr/>
          </p:nvSpPr>
          <p:spPr>
            <a:xfrm>
              <a:off x="1563846" y="2321370"/>
              <a:ext cx="1927298" cy="2093145"/>
            </a:xfrm>
            <a:custGeom>
              <a:avLst/>
              <a:gdLst/>
              <a:ahLst/>
              <a:cxnLst/>
              <a:rect l="l" t="t" r="r" b="b"/>
              <a:pathLst>
                <a:path w="92514" h="100475" extrusionOk="0">
                  <a:moveTo>
                    <a:pt x="70820" y="1"/>
                  </a:moveTo>
                  <a:cubicBezTo>
                    <a:pt x="70295" y="1"/>
                    <a:pt x="69800" y="256"/>
                    <a:pt x="69508" y="732"/>
                  </a:cubicBezTo>
                  <a:lnTo>
                    <a:pt x="55952" y="21560"/>
                  </a:lnTo>
                  <a:lnTo>
                    <a:pt x="41985" y="9441"/>
                  </a:lnTo>
                  <a:lnTo>
                    <a:pt x="42560" y="8537"/>
                  </a:lnTo>
                  <a:lnTo>
                    <a:pt x="37671" y="5744"/>
                  </a:lnTo>
                  <a:cubicBezTo>
                    <a:pt x="37408" y="5583"/>
                    <a:pt x="37114" y="5506"/>
                    <a:pt x="36824" y="5506"/>
                  </a:cubicBezTo>
                  <a:cubicBezTo>
                    <a:pt x="36298" y="5506"/>
                    <a:pt x="35785" y="5760"/>
                    <a:pt x="35494" y="6237"/>
                  </a:cubicBezTo>
                  <a:lnTo>
                    <a:pt x="1" y="59518"/>
                  </a:lnTo>
                  <a:lnTo>
                    <a:pt x="1" y="97640"/>
                  </a:lnTo>
                  <a:lnTo>
                    <a:pt x="4848" y="100475"/>
                  </a:lnTo>
                  <a:lnTo>
                    <a:pt x="92513" y="47070"/>
                  </a:lnTo>
                  <a:lnTo>
                    <a:pt x="92513" y="20163"/>
                  </a:lnTo>
                  <a:lnTo>
                    <a:pt x="75835" y="4142"/>
                  </a:lnTo>
                  <a:lnTo>
                    <a:pt x="76615" y="3032"/>
                  </a:lnTo>
                  <a:lnTo>
                    <a:pt x="71727" y="239"/>
                  </a:lnTo>
                  <a:lnTo>
                    <a:pt x="71686" y="239"/>
                  </a:lnTo>
                  <a:cubicBezTo>
                    <a:pt x="71408" y="78"/>
                    <a:pt x="71110" y="1"/>
                    <a:pt x="70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6;p66">
              <a:extLst>
                <a:ext uri="{FF2B5EF4-FFF2-40B4-BE49-F238E27FC236}">
                  <a16:creationId xmlns:a16="http://schemas.microsoft.com/office/drawing/2014/main" id="{53A51160-87F6-455E-6CCD-A234F7DFB0B6}"/>
                </a:ext>
              </a:extLst>
            </p:cNvPr>
            <p:cNvSpPr/>
            <p:nvPr/>
          </p:nvSpPr>
          <p:spPr>
            <a:xfrm>
              <a:off x="1664842" y="2379617"/>
              <a:ext cx="1928131" cy="2034898"/>
            </a:xfrm>
            <a:custGeom>
              <a:avLst/>
              <a:gdLst/>
              <a:ahLst/>
              <a:cxnLst/>
              <a:rect l="l" t="t" r="r" b="b"/>
              <a:pathLst>
                <a:path w="92554" h="97679" extrusionOk="0">
                  <a:moveTo>
                    <a:pt x="70900" y="1"/>
                  </a:moveTo>
                  <a:cubicBezTo>
                    <a:pt x="70370" y="1"/>
                    <a:pt x="69849" y="262"/>
                    <a:pt x="69549" y="771"/>
                  </a:cubicBezTo>
                  <a:lnTo>
                    <a:pt x="55992" y="21557"/>
                  </a:lnTo>
                  <a:lnTo>
                    <a:pt x="37917" y="5947"/>
                  </a:lnTo>
                  <a:cubicBezTo>
                    <a:pt x="37602" y="5667"/>
                    <a:pt x="37213" y="5528"/>
                    <a:pt x="36828" y="5528"/>
                  </a:cubicBezTo>
                  <a:cubicBezTo>
                    <a:pt x="36310" y="5528"/>
                    <a:pt x="35800" y="5780"/>
                    <a:pt x="35493" y="6275"/>
                  </a:cubicBezTo>
                  <a:lnTo>
                    <a:pt x="0" y="59515"/>
                  </a:lnTo>
                  <a:lnTo>
                    <a:pt x="0" y="97679"/>
                  </a:lnTo>
                  <a:lnTo>
                    <a:pt x="91157" y="45055"/>
                  </a:lnTo>
                  <a:cubicBezTo>
                    <a:pt x="92020" y="44562"/>
                    <a:pt x="92513" y="43658"/>
                    <a:pt x="92554" y="42672"/>
                  </a:cubicBezTo>
                  <a:lnTo>
                    <a:pt x="92554" y="20201"/>
                  </a:lnTo>
                  <a:lnTo>
                    <a:pt x="72055" y="483"/>
                  </a:lnTo>
                  <a:cubicBezTo>
                    <a:pt x="71731" y="159"/>
                    <a:pt x="71313" y="1"/>
                    <a:pt x="70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7;p66">
              <a:extLst>
                <a:ext uri="{FF2B5EF4-FFF2-40B4-BE49-F238E27FC236}">
                  <a16:creationId xmlns:a16="http://schemas.microsoft.com/office/drawing/2014/main" id="{25DF7C58-45E3-83CE-4F53-A726C9F20B35}"/>
                </a:ext>
              </a:extLst>
            </p:cNvPr>
            <p:cNvSpPr/>
            <p:nvPr/>
          </p:nvSpPr>
          <p:spPr>
            <a:xfrm>
              <a:off x="1462017" y="1227268"/>
              <a:ext cx="2231952" cy="3378823"/>
            </a:xfrm>
            <a:custGeom>
              <a:avLst/>
              <a:gdLst/>
              <a:ahLst/>
              <a:cxnLst/>
              <a:rect l="l" t="t" r="r" b="b"/>
              <a:pathLst>
                <a:path w="107138" h="162190" extrusionOk="0">
                  <a:moveTo>
                    <a:pt x="103260" y="7580"/>
                  </a:moveTo>
                  <a:cubicBezTo>
                    <a:pt x="103688" y="7580"/>
                    <a:pt x="103974" y="7935"/>
                    <a:pt x="103974" y="8515"/>
                  </a:cubicBezTo>
                  <a:lnTo>
                    <a:pt x="103974" y="100370"/>
                  </a:lnTo>
                  <a:cubicBezTo>
                    <a:pt x="103933" y="101274"/>
                    <a:pt x="103440" y="102136"/>
                    <a:pt x="102659" y="102629"/>
                  </a:cubicBezTo>
                  <a:lnTo>
                    <a:pt x="34220" y="141943"/>
                  </a:lnTo>
                  <a:lnTo>
                    <a:pt x="8586" y="156937"/>
                  </a:lnTo>
                  <a:cubicBezTo>
                    <a:pt x="8382" y="157057"/>
                    <a:pt x="8189" y="157114"/>
                    <a:pt x="8017" y="157114"/>
                  </a:cubicBezTo>
                  <a:cubicBezTo>
                    <a:pt x="7601" y="157114"/>
                    <a:pt x="7312" y="156780"/>
                    <a:pt x="7312" y="156198"/>
                  </a:cubicBezTo>
                  <a:lnTo>
                    <a:pt x="7312" y="64343"/>
                  </a:lnTo>
                  <a:cubicBezTo>
                    <a:pt x="7312" y="63891"/>
                    <a:pt x="7436" y="63439"/>
                    <a:pt x="7682" y="63069"/>
                  </a:cubicBezTo>
                  <a:cubicBezTo>
                    <a:pt x="7888" y="62658"/>
                    <a:pt x="8216" y="62330"/>
                    <a:pt x="8627" y="62083"/>
                  </a:cubicBezTo>
                  <a:lnTo>
                    <a:pt x="102659" y="7775"/>
                  </a:lnTo>
                  <a:cubicBezTo>
                    <a:pt x="102877" y="7642"/>
                    <a:pt x="103081" y="7580"/>
                    <a:pt x="103260" y="7580"/>
                  </a:cubicBezTo>
                  <a:close/>
                  <a:moveTo>
                    <a:pt x="102254" y="1"/>
                  </a:moveTo>
                  <a:cubicBezTo>
                    <a:pt x="101807" y="1"/>
                    <a:pt x="101365" y="114"/>
                    <a:pt x="100975" y="340"/>
                  </a:cubicBezTo>
                  <a:lnTo>
                    <a:pt x="1315" y="57852"/>
                  </a:lnTo>
                  <a:cubicBezTo>
                    <a:pt x="904" y="58057"/>
                    <a:pt x="616" y="58386"/>
                    <a:pt x="370" y="58797"/>
                  </a:cubicBezTo>
                  <a:cubicBezTo>
                    <a:pt x="123" y="59208"/>
                    <a:pt x="0" y="59618"/>
                    <a:pt x="0" y="60070"/>
                  </a:cubicBezTo>
                  <a:lnTo>
                    <a:pt x="0" y="158334"/>
                  </a:lnTo>
                  <a:cubicBezTo>
                    <a:pt x="41" y="159238"/>
                    <a:pt x="534" y="160059"/>
                    <a:pt x="1274" y="160594"/>
                  </a:cubicBezTo>
                  <a:lnTo>
                    <a:pt x="3574" y="161908"/>
                  </a:lnTo>
                  <a:cubicBezTo>
                    <a:pt x="3973" y="162096"/>
                    <a:pt x="4412" y="162190"/>
                    <a:pt x="4861" y="162190"/>
                  </a:cubicBezTo>
                  <a:cubicBezTo>
                    <a:pt x="5198" y="162190"/>
                    <a:pt x="5540" y="162137"/>
                    <a:pt x="5875" y="162031"/>
                  </a:cubicBezTo>
                  <a:lnTo>
                    <a:pt x="5957" y="161990"/>
                  </a:lnTo>
                  <a:cubicBezTo>
                    <a:pt x="6039" y="161949"/>
                    <a:pt x="6080" y="161908"/>
                    <a:pt x="6162" y="161908"/>
                  </a:cubicBezTo>
                  <a:lnTo>
                    <a:pt x="35000" y="145230"/>
                  </a:lnTo>
                  <a:lnTo>
                    <a:pt x="105823" y="104355"/>
                  </a:lnTo>
                  <a:cubicBezTo>
                    <a:pt x="106603" y="103862"/>
                    <a:pt x="107055" y="102999"/>
                    <a:pt x="107137" y="102095"/>
                  </a:cubicBezTo>
                  <a:lnTo>
                    <a:pt x="107137" y="3873"/>
                  </a:lnTo>
                  <a:cubicBezTo>
                    <a:pt x="107137" y="3832"/>
                    <a:pt x="107137" y="3749"/>
                    <a:pt x="107096" y="3667"/>
                  </a:cubicBezTo>
                  <a:cubicBezTo>
                    <a:pt x="107096" y="3626"/>
                    <a:pt x="107096" y="3544"/>
                    <a:pt x="107096" y="3503"/>
                  </a:cubicBezTo>
                  <a:cubicBezTo>
                    <a:pt x="106932" y="2722"/>
                    <a:pt x="106480" y="2065"/>
                    <a:pt x="105823" y="1654"/>
                  </a:cubicBezTo>
                  <a:lnTo>
                    <a:pt x="103563" y="340"/>
                  </a:lnTo>
                  <a:cubicBezTo>
                    <a:pt x="103152" y="114"/>
                    <a:pt x="102701" y="1"/>
                    <a:pt x="102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8;p66">
              <a:extLst>
                <a:ext uri="{FF2B5EF4-FFF2-40B4-BE49-F238E27FC236}">
                  <a16:creationId xmlns:a16="http://schemas.microsoft.com/office/drawing/2014/main" id="{D09AD58D-FC57-15C7-2A7E-E8FFA3E28778}"/>
                </a:ext>
              </a:extLst>
            </p:cNvPr>
            <p:cNvSpPr/>
            <p:nvPr/>
          </p:nvSpPr>
          <p:spPr>
            <a:xfrm>
              <a:off x="1462017" y="2452135"/>
              <a:ext cx="178868" cy="2153893"/>
            </a:xfrm>
            <a:custGeom>
              <a:avLst/>
              <a:gdLst/>
              <a:ahLst/>
              <a:cxnLst/>
              <a:rect l="l" t="t" r="r" b="b"/>
              <a:pathLst>
                <a:path w="8586" h="103391" extrusionOk="0">
                  <a:moveTo>
                    <a:pt x="370" y="1"/>
                  </a:moveTo>
                  <a:cubicBezTo>
                    <a:pt x="164" y="412"/>
                    <a:pt x="0" y="864"/>
                    <a:pt x="0" y="1315"/>
                  </a:cubicBezTo>
                  <a:lnTo>
                    <a:pt x="0" y="99538"/>
                  </a:lnTo>
                  <a:cubicBezTo>
                    <a:pt x="41" y="100442"/>
                    <a:pt x="534" y="101263"/>
                    <a:pt x="1315" y="101756"/>
                  </a:cubicBezTo>
                  <a:lnTo>
                    <a:pt x="3574" y="103071"/>
                  </a:lnTo>
                  <a:cubicBezTo>
                    <a:pt x="3982" y="103287"/>
                    <a:pt x="4432" y="103391"/>
                    <a:pt x="4891" y="103391"/>
                  </a:cubicBezTo>
                  <a:cubicBezTo>
                    <a:pt x="5218" y="103391"/>
                    <a:pt x="5550" y="103338"/>
                    <a:pt x="5875" y="103235"/>
                  </a:cubicBezTo>
                  <a:lnTo>
                    <a:pt x="5957" y="103194"/>
                  </a:lnTo>
                  <a:cubicBezTo>
                    <a:pt x="6039" y="103153"/>
                    <a:pt x="6080" y="103112"/>
                    <a:pt x="6162" y="103071"/>
                  </a:cubicBezTo>
                  <a:lnTo>
                    <a:pt x="8586" y="98141"/>
                  </a:lnTo>
                  <a:lnTo>
                    <a:pt x="8586" y="98141"/>
                  </a:lnTo>
                  <a:cubicBezTo>
                    <a:pt x="8370" y="98261"/>
                    <a:pt x="8168" y="98318"/>
                    <a:pt x="7990" y="98318"/>
                  </a:cubicBezTo>
                  <a:cubicBezTo>
                    <a:pt x="7560" y="98318"/>
                    <a:pt x="7271" y="97984"/>
                    <a:pt x="7271" y="97402"/>
                  </a:cubicBezTo>
                  <a:lnTo>
                    <a:pt x="7271" y="5506"/>
                  </a:lnTo>
                  <a:cubicBezTo>
                    <a:pt x="7312" y="5054"/>
                    <a:pt x="7436" y="4643"/>
                    <a:pt x="7641" y="4232"/>
                  </a:cubicBezTo>
                  <a:lnTo>
                    <a:pt x="5217" y="28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9;p66">
              <a:extLst>
                <a:ext uri="{FF2B5EF4-FFF2-40B4-BE49-F238E27FC236}">
                  <a16:creationId xmlns:a16="http://schemas.microsoft.com/office/drawing/2014/main" id="{8295EF8E-71D6-042A-0887-84BCF3A44BFB}"/>
                </a:ext>
              </a:extLst>
            </p:cNvPr>
            <p:cNvSpPr/>
            <p:nvPr/>
          </p:nvSpPr>
          <p:spPr>
            <a:xfrm>
              <a:off x="1563846" y="1288994"/>
              <a:ext cx="2130123" cy="3314617"/>
            </a:xfrm>
            <a:custGeom>
              <a:avLst/>
              <a:gdLst/>
              <a:ahLst/>
              <a:cxnLst/>
              <a:rect l="l" t="t" r="r" b="b"/>
              <a:pathLst>
                <a:path w="102250" h="159108" extrusionOk="0">
                  <a:moveTo>
                    <a:pt x="98372" y="4617"/>
                  </a:moveTo>
                  <a:cubicBezTo>
                    <a:pt x="98800" y="4617"/>
                    <a:pt x="99086" y="4972"/>
                    <a:pt x="99086" y="5552"/>
                  </a:cubicBezTo>
                  <a:lnTo>
                    <a:pt x="99086" y="97407"/>
                  </a:lnTo>
                  <a:cubicBezTo>
                    <a:pt x="99045" y="98311"/>
                    <a:pt x="98552" y="99173"/>
                    <a:pt x="97771" y="99666"/>
                  </a:cubicBezTo>
                  <a:lnTo>
                    <a:pt x="3698" y="153974"/>
                  </a:lnTo>
                  <a:cubicBezTo>
                    <a:pt x="3494" y="154094"/>
                    <a:pt x="3301" y="154151"/>
                    <a:pt x="3129" y="154151"/>
                  </a:cubicBezTo>
                  <a:cubicBezTo>
                    <a:pt x="2713" y="154151"/>
                    <a:pt x="2424" y="153817"/>
                    <a:pt x="2424" y="153235"/>
                  </a:cubicBezTo>
                  <a:lnTo>
                    <a:pt x="2424" y="61380"/>
                  </a:lnTo>
                  <a:cubicBezTo>
                    <a:pt x="2424" y="60928"/>
                    <a:pt x="2548" y="60476"/>
                    <a:pt x="2794" y="60106"/>
                  </a:cubicBezTo>
                  <a:cubicBezTo>
                    <a:pt x="3000" y="59695"/>
                    <a:pt x="3328" y="59367"/>
                    <a:pt x="3739" y="59120"/>
                  </a:cubicBezTo>
                  <a:lnTo>
                    <a:pt x="97771" y="4812"/>
                  </a:lnTo>
                  <a:cubicBezTo>
                    <a:pt x="97989" y="4679"/>
                    <a:pt x="98193" y="4617"/>
                    <a:pt x="98372" y="4617"/>
                  </a:cubicBezTo>
                  <a:close/>
                  <a:moveTo>
                    <a:pt x="101525" y="1"/>
                  </a:moveTo>
                  <a:cubicBezTo>
                    <a:pt x="101349" y="1"/>
                    <a:pt x="101149" y="56"/>
                    <a:pt x="100935" y="170"/>
                  </a:cubicBezTo>
                  <a:lnTo>
                    <a:pt x="1274" y="57724"/>
                  </a:lnTo>
                  <a:cubicBezTo>
                    <a:pt x="494" y="58216"/>
                    <a:pt x="42" y="59038"/>
                    <a:pt x="1" y="59942"/>
                  </a:cubicBezTo>
                  <a:lnTo>
                    <a:pt x="1" y="158165"/>
                  </a:lnTo>
                  <a:cubicBezTo>
                    <a:pt x="1" y="158752"/>
                    <a:pt x="291" y="159107"/>
                    <a:pt x="726" y="159107"/>
                  </a:cubicBezTo>
                  <a:cubicBezTo>
                    <a:pt x="808" y="159107"/>
                    <a:pt x="895" y="159094"/>
                    <a:pt x="987" y="159068"/>
                  </a:cubicBezTo>
                  <a:lnTo>
                    <a:pt x="1069" y="159027"/>
                  </a:lnTo>
                  <a:cubicBezTo>
                    <a:pt x="1151" y="158986"/>
                    <a:pt x="1192" y="158945"/>
                    <a:pt x="1274" y="158904"/>
                  </a:cubicBezTo>
                  <a:lnTo>
                    <a:pt x="100935" y="101392"/>
                  </a:lnTo>
                  <a:cubicBezTo>
                    <a:pt x="101715" y="100899"/>
                    <a:pt x="102208" y="100077"/>
                    <a:pt x="102249" y="99173"/>
                  </a:cubicBezTo>
                  <a:lnTo>
                    <a:pt x="102249" y="910"/>
                  </a:lnTo>
                  <a:cubicBezTo>
                    <a:pt x="102249" y="869"/>
                    <a:pt x="102249" y="786"/>
                    <a:pt x="102208" y="704"/>
                  </a:cubicBezTo>
                  <a:cubicBezTo>
                    <a:pt x="102208" y="663"/>
                    <a:pt x="102208" y="581"/>
                    <a:pt x="102208" y="540"/>
                  </a:cubicBezTo>
                  <a:cubicBezTo>
                    <a:pt x="102101" y="192"/>
                    <a:pt x="101855" y="1"/>
                    <a:pt x="101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0;p66">
              <a:extLst>
                <a:ext uri="{FF2B5EF4-FFF2-40B4-BE49-F238E27FC236}">
                  <a16:creationId xmlns:a16="http://schemas.microsoft.com/office/drawing/2014/main" id="{ED827575-A679-1C49-2214-6635B0BBB624}"/>
                </a:ext>
              </a:extLst>
            </p:cNvPr>
            <p:cNvSpPr/>
            <p:nvPr/>
          </p:nvSpPr>
          <p:spPr>
            <a:xfrm>
              <a:off x="3052099" y="1765434"/>
              <a:ext cx="330362" cy="406025"/>
            </a:xfrm>
            <a:custGeom>
              <a:avLst/>
              <a:gdLst/>
              <a:ahLst/>
              <a:cxnLst/>
              <a:rect l="l" t="t" r="r" b="b"/>
              <a:pathLst>
                <a:path w="15858" h="19490" extrusionOk="0">
                  <a:moveTo>
                    <a:pt x="9851" y="0"/>
                  </a:moveTo>
                  <a:cubicBezTo>
                    <a:pt x="8942" y="0"/>
                    <a:pt x="7915" y="302"/>
                    <a:pt x="6819" y="921"/>
                  </a:cubicBezTo>
                  <a:cubicBezTo>
                    <a:pt x="3040" y="3099"/>
                    <a:pt x="0" y="8398"/>
                    <a:pt x="0" y="12752"/>
                  </a:cubicBezTo>
                  <a:cubicBezTo>
                    <a:pt x="0" y="14889"/>
                    <a:pt x="740" y="16409"/>
                    <a:pt x="1931" y="17107"/>
                  </a:cubicBezTo>
                  <a:lnTo>
                    <a:pt x="2013" y="17107"/>
                  </a:lnTo>
                  <a:lnTo>
                    <a:pt x="6080" y="19490"/>
                  </a:lnTo>
                  <a:lnTo>
                    <a:pt x="8422" y="15505"/>
                  </a:lnTo>
                  <a:cubicBezTo>
                    <a:pt x="10927" y="13286"/>
                    <a:pt x="12653" y="10329"/>
                    <a:pt x="13392" y="7083"/>
                  </a:cubicBezTo>
                  <a:lnTo>
                    <a:pt x="15857" y="2893"/>
                  </a:lnTo>
                  <a:lnTo>
                    <a:pt x="11626" y="469"/>
                  </a:lnTo>
                  <a:cubicBezTo>
                    <a:pt x="11108" y="159"/>
                    <a:pt x="10510" y="0"/>
                    <a:pt x="985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1;p66">
              <a:extLst>
                <a:ext uri="{FF2B5EF4-FFF2-40B4-BE49-F238E27FC236}">
                  <a16:creationId xmlns:a16="http://schemas.microsoft.com/office/drawing/2014/main" id="{B89D40F2-ECCE-570B-0627-2E8CD3F8CB59}"/>
                </a:ext>
              </a:extLst>
            </p:cNvPr>
            <p:cNvSpPr/>
            <p:nvPr/>
          </p:nvSpPr>
          <p:spPr>
            <a:xfrm>
              <a:off x="3052099" y="1765434"/>
              <a:ext cx="330362" cy="406025"/>
            </a:xfrm>
            <a:custGeom>
              <a:avLst/>
              <a:gdLst/>
              <a:ahLst/>
              <a:cxnLst/>
              <a:rect l="l" t="t" r="r" b="b"/>
              <a:pathLst>
                <a:path w="15858" h="19490" extrusionOk="0">
                  <a:moveTo>
                    <a:pt x="9851" y="0"/>
                  </a:moveTo>
                  <a:cubicBezTo>
                    <a:pt x="8942" y="0"/>
                    <a:pt x="7915" y="302"/>
                    <a:pt x="6819" y="921"/>
                  </a:cubicBezTo>
                  <a:cubicBezTo>
                    <a:pt x="3040" y="3099"/>
                    <a:pt x="0" y="8398"/>
                    <a:pt x="0" y="12752"/>
                  </a:cubicBezTo>
                  <a:cubicBezTo>
                    <a:pt x="0" y="14889"/>
                    <a:pt x="740" y="16409"/>
                    <a:pt x="1931" y="17107"/>
                  </a:cubicBezTo>
                  <a:lnTo>
                    <a:pt x="2013" y="17107"/>
                  </a:lnTo>
                  <a:lnTo>
                    <a:pt x="6080" y="19490"/>
                  </a:lnTo>
                  <a:lnTo>
                    <a:pt x="8422" y="15505"/>
                  </a:lnTo>
                  <a:cubicBezTo>
                    <a:pt x="10927" y="13286"/>
                    <a:pt x="12653" y="10329"/>
                    <a:pt x="13392" y="7083"/>
                  </a:cubicBezTo>
                  <a:lnTo>
                    <a:pt x="15857" y="2893"/>
                  </a:lnTo>
                  <a:lnTo>
                    <a:pt x="11626" y="469"/>
                  </a:lnTo>
                  <a:cubicBezTo>
                    <a:pt x="11108" y="159"/>
                    <a:pt x="10510" y="0"/>
                    <a:pt x="9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2;p66">
              <a:extLst>
                <a:ext uri="{FF2B5EF4-FFF2-40B4-BE49-F238E27FC236}">
                  <a16:creationId xmlns:a16="http://schemas.microsoft.com/office/drawing/2014/main" id="{E0688AB9-909D-45BF-EF69-C79C3ADAF25E}"/>
                </a:ext>
              </a:extLst>
            </p:cNvPr>
            <p:cNvSpPr/>
            <p:nvPr/>
          </p:nvSpPr>
          <p:spPr>
            <a:xfrm>
              <a:off x="3138533" y="1815682"/>
              <a:ext cx="284134" cy="366652"/>
            </a:xfrm>
            <a:custGeom>
              <a:avLst/>
              <a:gdLst/>
              <a:ahLst/>
              <a:cxnLst/>
              <a:rect l="l" t="t" r="r" b="b"/>
              <a:pathLst>
                <a:path w="13639" h="17600" extrusionOk="0">
                  <a:moveTo>
                    <a:pt x="9852" y="1"/>
                  </a:moveTo>
                  <a:cubicBezTo>
                    <a:pt x="8936" y="1"/>
                    <a:pt x="7906" y="300"/>
                    <a:pt x="6819" y="933"/>
                  </a:cubicBezTo>
                  <a:cubicBezTo>
                    <a:pt x="3040" y="3110"/>
                    <a:pt x="0" y="8369"/>
                    <a:pt x="0" y="12723"/>
                  </a:cubicBezTo>
                  <a:cubicBezTo>
                    <a:pt x="0" y="15812"/>
                    <a:pt x="1551" y="17599"/>
                    <a:pt x="3787" y="17599"/>
                  </a:cubicBezTo>
                  <a:cubicBezTo>
                    <a:pt x="4703" y="17599"/>
                    <a:pt x="5733" y="17299"/>
                    <a:pt x="6819" y="16667"/>
                  </a:cubicBezTo>
                  <a:cubicBezTo>
                    <a:pt x="10558" y="14489"/>
                    <a:pt x="13639" y="9231"/>
                    <a:pt x="13639" y="4877"/>
                  </a:cubicBezTo>
                  <a:cubicBezTo>
                    <a:pt x="13639" y="1787"/>
                    <a:pt x="12088" y="1"/>
                    <a:pt x="9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3;p66">
              <a:extLst>
                <a:ext uri="{FF2B5EF4-FFF2-40B4-BE49-F238E27FC236}">
                  <a16:creationId xmlns:a16="http://schemas.microsoft.com/office/drawing/2014/main" id="{BCE43A22-81BA-4D39-5913-3A93376AB01A}"/>
                </a:ext>
              </a:extLst>
            </p:cNvPr>
            <p:cNvSpPr/>
            <p:nvPr/>
          </p:nvSpPr>
          <p:spPr>
            <a:xfrm>
              <a:off x="3693949" y="2069588"/>
              <a:ext cx="188284" cy="364902"/>
            </a:xfrm>
            <a:custGeom>
              <a:avLst/>
              <a:gdLst/>
              <a:ahLst/>
              <a:cxnLst/>
              <a:rect l="l" t="t" r="r" b="b"/>
              <a:pathLst>
                <a:path w="9038" h="17516" extrusionOk="0">
                  <a:moveTo>
                    <a:pt x="0" y="1"/>
                  </a:moveTo>
                  <a:lnTo>
                    <a:pt x="0" y="11668"/>
                  </a:lnTo>
                  <a:cubicBezTo>
                    <a:pt x="0" y="11668"/>
                    <a:pt x="2876" y="17501"/>
                    <a:pt x="4314" y="17501"/>
                  </a:cubicBezTo>
                  <a:cubicBezTo>
                    <a:pt x="4361" y="17501"/>
                    <a:pt x="4430" y="17516"/>
                    <a:pt x="4523" y="17516"/>
                  </a:cubicBezTo>
                  <a:cubicBezTo>
                    <a:pt x="5070" y="17516"/>
                    <a:pt x="6438" y="17005"/>
                    <a:pt x="9038" y="9942"/>
                  </a:cubicBezTo>
                  <a:lnTo>
                    <a:pt x="4519" y="7437"/>
                  </a:lnTo>
                  <a:lnTo>
                    <a:pt x="4067" y="88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4;p66">
              <a:extLst>
                <a:ext uri="{FF2B5EF4-FFF2-40B4-BE49-F238E27FC236}">
                  <a16:creationId xmlns:a16="http://schemas.microsoft.com/office/drawing/2014/main" id="{528137C8-403C-506C-2302-ABE4B0B2CC5E}"/>
                </a:ext>
              </a:extLst>
            </p:cNvPr>
            <p:cNvSpPr/>
            <p:nvPr/>
          </p:nvSpPr>
          <p:spPr>
            <a:xfrm>
              <a:off x="3778674" y="1931698"/>
              <a:ext cx="207117" cy="340049"/>
            </a:xfrm>
            <a:custGeom>
              <a:avLst/>
              <a:gdLst/>
              <a:ahLst/>
              <a:cxnLst/>
              <a:rect l="l" t="t" r="r" b="b"/>
              <a:pathLst>
                <a:path w="9942" h="16323" extrusionOk="0">
                  <a:moveTo>
                    <a:pt x="9501" y="0"/>
                  </a:moveTo>
                  <a:cubicBezTo>
                    <a:pt x="6504" y="0"/>
                    <a:pt x="4516" y="880"/>
                    <a:pt x="2753" y="5388"/>
                  </a:cubicBezTo>
                  <a:cubicBezTo>
                    <a:pt x="1643" y="8386"/>
                    <a:pt x="740" y="11509"/>
                    <a:pt x="0" y="14631"/>
                  </a:cubicBezTo>
                  <a:cubicBezTo>
                    <a:pt x="1623" y="15713"/>
                    <a:pt x="3501" y="16322"/>
                    <a:pt x="5462" y="16322"/>
                  </a:cubicBezTo>
                  <a:cubicBezTo>
                    <a:pt x="5586" y="16322"/>
                    <a:pt x="5709" y="16320"/>
                    <a:pt x="5834" y="16315"/>
                  </a:cubicBezTo>
                  <a:lnTo>
                    <a:pt x="9942" y="6"/>
                  </a:lnTo>
                  <a:cubicBezTo>
                    <a:pt x="9792" y="2"/>
                    <a:pt x="9646" y="0"/>
                    <a:pt x="950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5;p66">
              <a:extLst>
                <a:ext uri="{FF2B5EF4-FFF2-40B4-BE49-F238E27FC236}">
                  <a16:creationId xmlns:a16="http://schemas.microsoft.com/office/drawing/2014/main" id="{AFE88932-9035-C55D-3CB7-9AD3474D7862}"/>
                </a:ext>
              </a:extLst>
            </p:cNvPr>
            <p:cNvSpPr/>
            <p:nvPr/>
          </p:nvSpPr>
          <p:spPr>
            <a:xfrm>
              <a:off x="3778674" y="1931698"/>
              <a:ext cx="207117" cy="339507"/>
            </a:xfrm>
            <a:custGeom>
              <a:avLst/>
              <a:gdLst/>
              <a:ahLst/>
              <a:cxnLst/>
              <a:rect l="l" t="t" r="r" b="b"/>
              <a:pathLst>
                <a:path w="9942" h="16297" extrusionOk="0">
                  <a:moveTo>
                    <a:pt x="9501" y="0"/>
                  </a:moveTo>
                  <a:cubicBezTo>
                    <a:pt x="6504" y="0"/>
                    <a:pt x="4516" y="880"/>
                    <a:pt x="2753" y="5388"/>
                  </a:cubicBezTo>
                  <a:cubicBezTo>
                    <a:pt x="1643" y="8386"/>
                    <a:pt x="740" y="11509"/>
                    <a:pt x="0" y="14631"/>
                  </a:cubicBezTo>
                  <a:cubicBezTo>
                    <a:pt x="0" y="14631"/>
                    <a:pt x="2462" y="16296"/>
                    <a:pt x="5448" y="16296"/>
                  </a:cubicBezTo>
                  <a:cubicBezTo>
                    <a:pt x="5643" y="16296"/>
                    <a:pt x="5840" y="16289"/>
                    <a:pt x="6039" y="16274"/>
                  </a:cubicBezTo>
                  <a:lnTo>
                    <a:pt x="9942" y="6"/>
                  </a:lnTo>
                  <a:cubicBezTo>
                    <a:pt x="9792" y="2"/>
                    <a:pt x="9646" y="0"/>
                    <a:pt x="9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6;p66">
              <a:extLst>
                <a:ext uri="{FF2B5EF4-FFF2-40B4-BE49-F238E27FC236}">
                  <a16:creationId xmlns:a16="http://schemas.microsoft.com/office/drawing/2014/main" id="{E02AFB53-DF6A-4B4B-4B79-D0F771F5FF05}"/>
                </a:ext>
              </a:extLst>
            </p:cNvPr>
            <p:cNvSpPr/>
            <p:nvPr/>
          </p:nvSpPr>
          <p:spPr>
            <a:xfrm>
              <a:off x="4198012" y="3892453"/>
              <a:ext cx="93309" cy="160910"/>
            </a:xfrm>
            <a:custGeom>
              <a:avLst/>
              <a:gdLst/>
              <a:ahLst/>
              <a:cxnLst/>
              <a:rect l="l" t="t" r="r" b="b"/>
              <a:pathLst>
                <a:path w="4479" h="7724" extrusionOk="0">
                  <a:moveTo>
                    <a:pt x="0" y="1"/>
                  </a:moveTo>
                  <a:lnTo>
                    <a:pt x="0" y="7724"/>
                  </a:lnTo>
                  <a:lnTo>
                    <a:pt x="4478" y="7724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7;p66">
              <a:extLst>
                <a:ext uri="{FF2B5EF4-FFF2-40B4-BE49-F238E27FC236}">
                  <a16:creationId xmlns:a16="http://schemas.microsoft.com/office/drawing/2014/main" id="{1083FBCE-EECE-22EB-032C-28A22EBDCADC}"/>
                </a:ext>
              </a:extLst>
            </p:cNvPr>
            <p:cNvSpPr/>
            <p:nvPr/>
          </p:nvSpPr>
          <p:spPr>
            <a:xfrm>
              <a:off x="3867671" y="3714460"/>
              <a:ext cx="98434" cy="172889"/>
            </a:xfrm>
            <a:custGeom>
              <a:avLst/>
              <a:gdLst/>
              <a:ahLst/>
              <a:cxnLst/>
              <a:rect l="l" t="t" r="r" b="b"/>
              <a:pathLst>
                <a:path w="4725" h="8299" extrusionOk="0">
                  <a:moveTo>
                    <a:pt x="4725" y="0"/>
                  </a:moveTo>
                  <a:lnTo>
                    <a:pt x="0" y="123"/>
                  </a:lnTo>
                  <a:lnTo>
                    <a:pt x="247" y="8298"/>
                  </a:lnTo>
                  <a:lnTo>
                    <a:pt x="4725" y="8134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8;p66">
              <a:extLst>
                <a:ext uri="{FF2B5EF4-FFF2-40B4-BE49-F238E27FC236}">
                  <a16:creationId xmlns:a16="http://schemas.microsoft.com/office/drawing/2014/main" id="{842ABA0D-C665-17CB-9EFA-0240B0FA374E}"/>
                </a:ext>
              </a:extLst>
            </p:cNvPr>
            <p:cNvSpPr/>
            <p:nvPr/>
          </p:nvSpPr>
          <p:spPr>
            <a:xfrm>
              <a:off x="3813756" y="2516320"/>
              <a:ext cx="493814" cy="1469483"/>
            </a:xfrm>
            <a:custGeom>
              <a:avLst/>
              <a:gdLst/>
              <a:ahLst/>
              <a:cxnLst/>
              <a:rect l="l" t="t" r="r" b="b"/>
              <a:pathLst>
                <a:path w="23704" h="70538" extrusionOk="0">
                  <a:moveTo>
                    <a:pt x="1561" y="1"/>
                  </a:moveTo>
                  <a:cubicBezTo>
                    <a:pt x="1561" y="1"/>
                    <a:pt x="0" y="31633"/>
                    <a:pt x="83" y="34714"/>
                  </a:cubicBezTo>
                  <a:cubicBezTo>
                    <a:pt x="124" y="37425"/>
                    <a:pt x="2383" y="63552"/>
                    <a:pt x="2383" y="63552"/>
                  </a:cubicBezTo>
                  <a:cubicBezTo>
                    <a:pt x="3088" y="63820"/>
                    <a:pt x="3820" y="63952"/>
                    <a:pt x="4548" y="63952"/>
                  </a:cubicBezTo>
                  <a:cubicBezTo>
                    <a:pt x="5604" y="63952"/>
                    <a:pt x="6652" y="63676"/>
                    <a:pt x="7600" y="63141"/>
                  </a:cubicBezTo>
                  <a:cubicBezTo>
                    <a:pt x="7600" y="63141"/>
                    <a:pt x="9326" y="44819"/>
                    <a:pt x="9572" y="41862"/>
                  </a:cubicBezTo>
                  <a:cubicBezTo>
                    <a:pt x="9695" y="39438"/>
                    <a:pt x="9531" y="37014"/>
                    <a:pt x="8997" y="34673"/>
                  </a:cubicBezTo>
                  <a:lnTo>
                    <a:pt x="11421" y="16433"/>
                  </a:lnTo>
                  <a:cubicBezTo>
                    <a:pt x="11421" y="16433"/>
                    <a:pt x="12653" y="31633"/>
                    <a:pt x="13351" y="37219"/>
                  </a:cubicBezTo>
                  <a:cubicBezTo>
                    <a:pt x="14132" y="43587"/>
                    <a:pt x="18117" y="70043"/>
                    <a:pt x="18117" y="70043"/>
                  </a:cubicBezTo>
                  <a:cubicBezTo>
                    <a:pt x="18873" y="70372"/>
                    <a:pt x="19685" y="70537"/>
                    <a:pt x="20495" y="70537"/>
                  </a:cubicBezTo>
                  <a:cubicBezTo>
                    <a:pt x="21401" y="70537"/>
                    <a:pt x="22305" y="70331"/>
                    <a:pt x="23129" y="69919"/>
                  </a:cubicBezTo>
                  <a:cubicBezTo>
                    <a:pt x="23129" y="69919"/>
                    <a:pt x="23704" y="49831"/>
                    <a:pt x="23539" y="43340"/>
                  </a:cubicBezTo>
                  <a:cubicBezTo>
                    <a:pt x="23457" y="38904"/>
                    <a:pt x="22266" y="36685"/>
                    <a:pt x="22184" y="35453"/>
                  </a:cubicBezTo>
                  <a:cubicBezTo>
                    <a:pt x="22184" y="35453"/>
                    <a:pt x="22923" y="10435"/>
                    <a:pt x="22923" y="6122"/>
                  </a:cubicBezTo>
                  <a:lnTo>
                    <a:pt x="1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9;p66">
              <a:extLst>
                <a:ext uri="{FF2B5EF4-FFF2-40B4-BE49-F238E27FC236}">
                  <a16:creationId xmlns:a16="http://schemas.microsoft.com/office/drawing/2014/main" id="{9C1A6345-CDB1-0DCD-29F9-A7F8DE8041CF}"/>
                </a:ext>
              </a:extLst>
            </p:cNvPr>
            <p:cNvSpPr/>
            <p:nvPr/>
          </p:nvSpPr>
          <p:spPr>
            <a:xfrm>
              <a:off x="3842005" y="1928885"/>
              <a:ext cx="449315" cy="766553"/>
            </a:xfrm>
            <a:custGeom>
              <a:avLst/>
              <a:gdLst/>
              <a:ahLst/>
              <a:cxnLst/>
              <a:rect l="l" t="t" r="r" b="b"/>
              <a:pathLst>
                <a:path w="21568" h="36796" extrusionOk="0">
                  <a:moveTo>
                    <a:pt x="8387" y="1"/>
                  </a:moveTo>
                  <a:cubicBezTo>
                    <a:pt x="4255" y="1"/>
                    <a:pt x="587" y="3186"/>
                    <a:pt x="411" y="7494"/>
                  </a:cubicBezTo>
                  <a:lnTo>
                    <a:pt x="411" y="7946"/>
                  </a:lnTo>
                  <a:cubicBezTo>
                    <a:pt x="411" y="11438"/>
                    <a:pt x="0" y="32923"/>
                    <a:pt x="0" y="32923"/>
                  </a:cubicBezTo>
                  <a:cubicBezTo>
                    <a:pt x="3697" y="35608"/>
                    <a:pt x="7771" y="36795"/>
                    <a:pt x="11749" y="36795"/>
                  </a:cubicBezTo>
                  <a:cubicBezTo>
                    <a:pt x="15197" y="36795"/>
                    <a:pt x="18572" y="35903"/>
                    <a:pt x="21567" y="34320"/>
                  </a:cubicBezTo>
                  <a:lnTo>
                    <a:pt x="21444" y="17641"/>
                  </a:lnTo>
                  <a:lnTo>
                    <a:pt x="21444" y="8809"/>
                  </a:lnTo>
                  <a:cubicBezTo>
                    <a:pt x="21444" y="4742"/>
                    <a:pt x="19719" y="3181"/>
                    <a:pt x="19719" y="3181"/>
                  </a:cubicBezTo>
                  <a:lnTo>
                    <a:pt x="18650" y="2647"/>
                  </a:lnTo>
                  <a:lnTo>
                    <a:pt x="14542" y="1291"/>
                  </a:lnTo>
                  <a:lnTo>
                    <a:pt x="10434" y="264"/>
                  </a:lnTo>
                  <a:cubicBezTo>
                    <a:pt x="9748" y="86"/>
                    <a:pt x="9062" y="1"/>
                    <a:pt x="8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50;p66">
              <a:extLst>
                <a:ext uri="{FF2B5EF4-FFF2-40B4-BE49-F238E27FC236}">
                  <a16:creationId xmlns:a16="http://schemas.microsoft.com/office/drawing/2014/main" id="{501B886C-04EE-BA9D-A885-FF4B37FCAE15}"/>
                </a:ext>
              </a:extLst>
            </p:cNvPr>
            <p:cNvSpPr/>
            <p:nvPr/>
          </p:nvSpPr>
          <p:spPr>
            <a:xfrm>
              <a:off x="3859963" y="1513319"/>
              <a:ext cx="257615" cy="257636"/>
            </a:xfrm>
            <a:custGeom>
              <a:avLst/>
              <a:gdLst/>
              <a:ahLst/>
              <a:cxnLst/>
              <a:rect l="l" t="t" r="r" b="b"/>
              <a:pathLst>
                <a:path w="12366" h="12367" extrusionOk="0">
                  <a:moveTo>
                    <a:pt x="6204" y="1"/>
                  </a:moveTo>
                  <a:cubicBezTo>
                    <a:pt x="2753" y="1"/>
                    <a:pt x="1" y="2753"/>
                    <a:pt x="1" y="6204"/>
                  </a:cubicBezTo>
                  <a:cubicBezTo>
                    <a:pt x="1" y="9614"/>
                    <a:pt x="2753" y="12366"/>
                    <a:pt x="6204" y="12366"/>
                  </a:cubicBezTo>
                  <a:cubicBezTo>
                    <a:pt x="9614" y="12366"/>
                    <a:pt x="12366" y="9614"/>
                    <a:pt x="12366" y="6204"/>
                  </a:cubicBezTo>
                  <a:cubicBezTo>
                    <a:pt x="12366" y="2753"/>
                    <a:pt x="9614" y="1"/>
                    <a:pt x="6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1;p66">
              <a:extLst>
                <a:ext uri="{FF2B5EF4-FFF2-40B4-BE49-F238E27FC236}">
                  <a16:creationId xmlns:a16="http://schemas.microsoft.com/office/drawing/2014/main" id="{7DC2A60B-BAF3-1E17-CE09-18D35EC562D0}"/>
                </a:ext>
              </a:extLst>
            </p:cNvPr>
            <p:cNvSpPr/>
            <p:nvPr/>
          </p:nvSpPr>
          <p:spPr>
            <a:xfrm>
              <a:off x="4156930" y="1734122"/>
              <a:ext cx="54789" cy="135245"/>
            </a:xfrm>
            <a:custGeom>
              <a:avLst/>
              <a:gdLst/>
              <a:ahLst/>
              <a:cxnLst/>
              <a:rect l="l" t="t" r="r" b="b"/>
              <a:pathLst>
                <a:path w="2630" h="6492" extrusionOk="0">
                  <a:moveTo>
                    <a:pt x="2630" y="1"/>
                  </a:moveTo>
                  <a:lnTo>
                    <a:pt x="83" y="3164"/>
                  </a:lnTo>
                  <a:lnTo>
                    <a:pt x="1" y="6491"/>
                  </a:lnTo>
                  <a:cubicBezTo>
                    <a:pt x="494" y="6327"/>
                    <a:pt x="945" y="5957"/>
                    <a:pt x="1233" y="5505"/>
                  </a:cubicBezTo>
                  <a:cubicBezTo>
                    <a:pt x="1603" y="4725"/>
                    <a:pt x="2630" y="1"/>
                    <a:pt x="2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2;p66">
              <a:extLst>
                <a:ext uri="{FF2B5EF4-FFF2-40B4-BE49-F238E27FC236}">
                  <a16:creationId xmlns:a16="http://schemas.microsoft.com/office/drawing/2014/main" id="{9BC67123-5B87-C4B4-A8F6-50F736053340}"/>
                </a:ext>
              </a:extLst>
            </p:cNvPr>
            <p:cNvSpPr/>
            <p:nvPr/>
          </p:nvSpPr>
          <p:spPr>
            <a:xfrm>
              <a:off x="4172346" y="1593170"/>
              <a:ext cx="70185" cy="145244"/>
            </a:xfrm>
            <a:custGeom>
              <a:avLst/>
              <a:gdLst/>
              <a:ahLst/>
              <a:cxnLst/>
              <a:rect l="l" t="t" r="r" b="b"/>
              <a:pathLst>
                <a:path w="3369" h="6972" extrusionOk="0">
                  <a:moveTo>
                    <a:pt x="959" y="1"/>
                  </a:moveTo>
                  <a:cubicBezTo>
                    <a:pt x="846" y="1"/>
                    <a:pt x="732" y="10"/>
                    <a:pt x="616" y="29"/>
                  </a:cubicBezTo>
                  <a:lnTo>
                    <a:pt x="0" y="6972"/>
                  </a:lnTo>
                  <a:lnTo>
                    <a:pt x="1890" y="6767"/>
                  </a:lnTo>
                  <a:cubicBezTo>
                    <a:pt x="2917" y="4179"/>
                    <a:pt x="3369" y="1549"/>
                    <a:pt x="2547" y="687"/>
                  </a:cubicBezTo>
                  <a:cubicBezTo>
                    <a:pt x="2131" y="271"/>
                    <a:pt x="1569" y="1"/>
                    <a:pt x="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3;p66">
              <a:extLst>
                <a:ext uri="{FF2B5EF4-FFF2-40B4-BE49-F238E27FC236}">
                  <a16:creationId xmlns:a16="http://schemas.microsoft.com/office/drawing/2014/main" id="{734F4E45-CD8E-9F37-20BA-E8B76B8869C2}"/>
                </a:ext>
              </a:extLst>
            </p:cNvPr>
            <p:cNvSpPr/>
            <p:nvPr/>
          </p:nvSpPr>
          <p:spPr>
            <a:xfrm>
              <a:off x="3873671" y="1533068"/>
              <a:ext cx="389401" cy="475939"/>
            </a:xfrm>
            <a:custGeom>
              <a:avLst/>
              <a:gdLst/>
              <a:ahLst/>
              <a:cxnLst/>
              <a:rect l="l" t="t" r="r" b="b"/>
              <a:pathLst>
                <a:path w="18692" h="22846" extrusionOk="0">
                  <a:moveTo>
                    <a:pt x="6583" y="0"/>
                  </a:moveTo>
                  <a:cubicBezTo>
                    <a:pt x="3742" y="0"/>
                    <a:pt x="1047" y="1366"/>
                    <a:pt x="616" y="4886"/>
                  </a:cubicBezTo>
                  <a:cubicBezTo>
                    <a:pt x="0" y="10103"/>
                    <a:pt x="288" y="12240"/>
                    <a:pt x="1027" y="14869"/>
                  </a:cubicBezTo>
                  <a:cubicBezTo>
                    <a:pt x="1479" y="16512"/>
                    <a:pt x="2424" y="17744"/>
                    <a:pt x="3985" y="17950"/>
                  </a:cubicBezTo>
                  <a:cubicBezTo>
                    <a:pt x="4237" y="17973"/>
                    <a:pt x="4493" y="17983"/>
                    <a:pt x="4751" y="17983"/>
                  </a:cubicBezTo>
                  <a:cubicBezTo>
                    <a:pt x="5416" y="17983"/>
                    <a:pt x="6097" y="17915"/>
                    <a:pt x="6778" y="17827"/>
                  </a:cubicBezTo>
                  <a:lnTo>
                    <a:pt x="6778" y="20086"/>
                  </a:lnTo>
                  <a:cubicBezTo>
                    <a:pt x="5197" y="21906"/>
                    <a:pt x="6437" y="22846"/>
                    <a:pt x="8343" y="22846"/>
                  </a:cubicBezTo>
                  <a:cubicBezTo>
                    <a:pt x="10051" y="22846"/>
                    <a:pt x="12292" y="22091"/>
                    <a:pt x="13515" y="20538"/>
                  </a:cubicBezTo>
                  <a:lnTo>
                    <a:pt x="13639" y="12815"/>
                  </a:lnTo>
                  <a:cubicBezTo>
                    <a:pt x="13639" y="12815"/>
                    <a:pt x="13854" y="13677"/>
                    <a:pt x="15028" y="13677"/>
                  </a:cubicBezTo>
                  <a:cubicBezTo>
                    <a:pt x="15304" y="13677"/>
                    <a:pt x="15631" y="13630"/>
                    <a:pt x="16021" y="13513"/>
                  </a:cubicBezTo>
                  <a:cubicBezTo>
                    <a:pt x="17254" y="13102"/>
                    <a:pt x="18692" y="10925"/>
                    <a:pt x="17911" y="9323"/>
                  </a:cubicBezTo>
                  <a:cubicBezTo>
                    <a:pt x="17559" y="8560"/>
                    <a:pt x="17021" y="8309"/>
                    <a:pt x="16504" y="8309"/>
                  </a:cubicBezTo>
                  <a:cubicBezTo>
                    <a:pt x="15936" y="8309"/>
                    <a:pt x="15395" y="8613"/>
                    <a:pt x="15159" y="8871"/>
                  </a:cubicBezTo>
                  <a:cubicBezTo>
                    <a:pt x="14769" y="9297"/>
                    <a:pt x="14317" y="9906"/>
                    <a:pt x="13937" y="9906"/>
                  </a:cubicBezTo>
                  <a:cubicBezTo>
                    <a:pt x="13876" y="9906"/>
                    <a:pt x="13818" y="9891"/>
                    <a:pt x="13762" y="9857"/>
                  </a:cubicBezTo>
                  <a:cubicBezTo>
                    <a:pt x="13762" y="9857"/>
                    <a:pt x="15118" y="3654"/>
                    <a:pt x="11544" y="1394"/>
                  </a:cubicBezTo>
                  <a:cubicBezTo>
                    <a:pt x="10173" y="528"/>
                    <a:pt x="8350" y="0"/>
                    <a:pt x="658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4;p66">
              <a:extLst>
                <a:ext uri="{FF2B5EF4-FFF2-40B4-BE49-F238E27FC236}">
                  <a16:creationId xmlns:a16="http://schemas.microsoft.com/office/drawing/2014/main" id="{71A67873-100E-83E7-8480-DA38634DCEE8}"/>
                </a:ext>
              </a:extLst>
            </p:cNvPr>
            <p:cNvSpPr/>
            <p:nvPr/>
          </p:nvSpPr>
          <p:spPr>
            <a:xfrm>
              <a:off x="3861671" y="1481549"/>
              <a:ext cx="341486" cy="270573"/>
            </a:xfrm>
            <a:custGeom>
              <a:avLst/>
              <a:gdLst/>
              <a:ahLst/>
              <a:cxnLst/>
              <a:rect l="l" t="t" r="r" b="b"/>
              <a:pathLst>
                <a:path w="16392" h="12988" extrusionOk="0">
                  <a:moveTo>
                    <a:pt x="3089" y="1"/>
                  </a:moveTo>
                  <a:cubicBezTo>
                    <a:pt x="2404" y="1"/>
                    <a:pt x="1777" y="162"/>
                    <a:pt x="1192" y="663"/>
                  </a:cubicBezTo>
                  <a:cubicBezTo>
                    <a:pt x="288" y="1444"/>
                    <a:pt x="1" y="2758"/>
                    <a:pt x="453" y="3867"/>
                  </a:cubicBezTo>
                  <a:cubicBezTo>
                    <a:pt x="740" y="4525"/>
                    <a:pt x="1315" y="5059"/>
                    <a:pt x="2055" y="5346"/>
                  </a:cubicBezTo>
                  <a:cubicBezTo>
                    <a:pt x="2055" y="5346"/>
                    <a:pt x="2753" y="5963"/>
                    <a:pt x="5177" y="6250"/>
                  </a:cubicBezTo>
                  <a:cubicBezTo>
                    <a:pt x="6064" y="6316"/>
                    <a:pt x="6958" y="6349"/>
                    <a:pt x="7853" y="6349"/>
                  </a:cubicBezTo>
                  <a:cubicBezTo>
                    <a:pt x="9196" y="6349"/>
                    <a:pt x="10542" y="6275"/>
                    <a:pt x="11873" y="6127"/>
                  </a:cubicBezTo>
                  <a:cubicBezTo>
                    <a:pt x="11925" y="6118"/>
                    <a:pt x="11973" y="6113"/>
                    <a:pt x="12019" y="6113"/>
                  </a:cubicBezTo>
                  <a:cubicBezTo>
                    <a:pt x="12597" y="6113"/>
                    <a:pt x="12763" y="6839"/>
                    <a:pt x="13105" y="8551"/>
                  </a:cubicBezTo>
                  <a:cubicBezTo>
                    <a:pt x="13434" y="10194"/>
                    <a:pt x="13722" y="12987"/>
                    <a:pt x="14338" y="12987"/>
                  </a:cubicBezTo>
                  <a:cubicBezTo>
                    <a:pt x="14543" y="12987"/>
                    <a:pt x="15283" y="11755"/>
                    <a:pt x="15735" y="11344"/>
                  </a:cubicBezTo>
                  <a:cubicBezTo>
                    <a:pt x="16392" y="10728"/>
                    <a:pt x="15529" y="5346"/>
                    <a:pt x="15529" y="5346"/>
                  </a:cubicBezTo>
                  <a:cubicBezTo>
                    <a:pt x="15899" y="4401"/>
                    <a:pt x="15652" y="3333"/>
                    <a:pt x="14913" y="2635"/>
                  </a:cubicBezTo>
                  <a:cubicBezTo>
                    <a:pt x="14009" y="1649"/>
                    <a:pt x="12530" y="1526"/>
                    <a:pt x="9983" y="1115"/>
                  </a:cubicBezTo>
                  <a:cubicBezTo>
                    <a:pt x="8628" y="910"/>
                    <a:pt x="6574" y="540"/>
                    <a:pt x="5259" y="293"/>
                  </a:cubicBezTo>
                  <a:cubicBezTo>
                    <a:pt x="4471" y="152"/>
                    <a:pt x="3753" y="1"/>
                    <a:pt x="3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5;p66">
              <a:extLst>
                <a:ext uri="{FF2B5EF4-FFF2-40B4-BE49-F238E27FC236}">
                  <a16:creationId xmlns:a16="http://schemas.microsoft.com/office/drawing/2014/main" id="{7D8C10F7-AA0E-7041-2574-A4056FA26D91}"/>
                </a:ext>
              </a:extLst>
            </p:cNvPr>
            <p:cNvSpPr/>
            <p:nvPr/>
          </p:nvSpPr>
          <p:spPr>
            <a:xfrm>
              <a:off x="4178325" y="1560963"/>
              <a:ext cx="54789" cy="41394"/>
            </a:xfrm>
            <a:custGeom>
              <a:avLst/>
              <a:gdLst/>
              <a:ahLst/>
              <a:cxnLst/>
              <a:rect l="l" t="t" r="r" b="b"/>
              <a:pathLst>
                <a:path w="2630" h="1987" extrusionOk="0">
                  <a:moveTo>
                    <a:pt x="1458" y="0"/>
                  </a:moveTo>
                  <a:cubicBezTo>
                    <a:pt x="1270" y="0"/>
                    <a:pt x="1080" y="44"/>
                    <a:pt x="904" y="138"/>
                  </a:cubicBezTo>
                  <a:cubicBezTo>
                    <a:pt x="247" y="507"/>
                    <a:pt x="1" y="1329"/>
                    <a:pt x="329" y="1986"/>
                  </a:cubicBezTo>
                  <a:lnTo>
                    <a:pt x="2630" y="713"/>
                  </a:lnTo>
                  <a:cubicBezTo>
                    <a:pt x="2395" y="273"/>
                    <a:pt x="1930" y="0"/>
                    <a:pt x="14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6;p66">
              <a:extLst>
                <a:ext uri="{FF2B5EF4-FFF2-40B4-BE49-F238E27FC236}">
                  <a16:creationId xmlns:a16="http://schemas.microsoft.com/office/drawing/2014/main" id="{4AA38043-38D0-1AF4-70F7-1D1803938624}"/>
                </a:ext>
              </a:extLst>
            </p:cNvPr>
            <p:cNvSpPr/>
            <p:nvPr/>
          </p:nvSpPr>
          <p:spPr>
            <a:xfrm>
              <a:off x="4014873" y="1842806"/>
              <a:ext cx="130099" cy="80476"/>
            </a:xfrm>
            <a:custGeom>
              <a:avLst/>
              <a:gdLst/>
              <a:ahLst/>
              <a:cxnLst/>
              <a:rect l="l" t="t" r="r" b="b"/>
              <a:pathLst>
                <a:path w="6245" h="3863" extrusionOk="0">
                  <a:moveTo>
                    <a:pt x="6244" y="1"/>
                  </a:moveTo>
                  <a:lnTo>
                    <a:pt x="6244" y="1"/>
                  </a:lnTo>
                  <a:cubicBezTo>
                    <a:pt x="5834" y="699"/>
                    <a:pt x="5300" y="1274"/>
                    <a:pt x="4601" y="1644"/>
                  </a:cubicBezTo>
                  <a:cubicBezTo>
                    <a:pt x="3410" y="2260"/>
                    <a:pt x="0" y="2959"/>
                    <a:pt x="0" y="2959"/>
                  </a:cubicBezTo>
                  <a:lnTo>
                    <a:pt x="0" y="3862"/>
                  </a:lnTo>
                  <a:cubicBezTo>
                    <a:pt x="0" y="3862"/>
                    <a:pt x="4437" y="3041"/>
                    <a:pt x="5300" y="1932"/>
                  </a:cubicBezTo>
                  <a:cubicBezTo>
                    <a:pt x="5710" y="1356"/>
                    <a:pt x="6039" y="699"/>
                    <a:pt x="624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7;p66">
              <a:extLst>
                <a:ext uri="{FF2B5EF4-FFF2-40B4-BE49-F238E27FC236}">
                  <a16:creationId xmlns:a16="http://schemas.microsoft.com/office/drawing/2014/main" id="{E5C0B205-B311-82D8-A7A7-479D6DFF0B26}"/>
                </a:ext>
              </a:extLst>
            </p:cNvPr>
            <p:cNvSpPr/>
            <p:nvPr/>
          </p:nvSpPr>
          <p:spPr>
            <a:xfrm>
              <a:off x="4031977" y="1705874"/>
              <a:ext cx="28270" cy="29978"/>
            </a:xfrm>
            <a:custGeom>
              <a:avLst/>
              <a:gdLst/>
              <a:ahLst/>
              <a:cxnLst/>
              <a:rect l="l" t="t" r="r" b="b"/>
              <a:pathLst>
                <a:path w="1357" h="1439" extrusionOk="0">
                  <a:moveTo>
                    <a:pt x="658" y="1"/>
                  </a:moveTo>
                  <a:cubicBezTo>
                    <a:pt x="288" y="1"/>
                    <a:pt x="1" y="330"/>
                    <a:pt x="1" y="699"/>
                  </a:cubicBezTo>
                  <a:cubicBezTo>
                    <a:pt x="1" y="1110"/>
                    <a:pt x="288" y="1439"/>
                    <a:pt x="658" y="1439"/>
                  </a:cubicBezTo>
                  <a:cubicBezTo>
                    <a:pt x="1028" y="1439"/>
                    <a:pt x="1357" y="1110"/>
                    <a:pt x="1357" y="699"/>
                  </a:cubicBezTo>
                  <a:cubicBezTo>
                    <a:pt x="1357" y="330"/>
                    <a:pt x="1028" y="1"/>
                    <a:pt x="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8;p66">
              <a:extLst>
                <a:ext uri="{FF2B5EF4-FFF2-40B4-BE49-F238E27FC236}">
                  <a16:creationId xmlns:a16="http://schemas.microsoft.com/office/drawing/2014/main" id="{10DCFFEF-3A90-CDFE-C3FC-B5A5B1984D6C}"/>
                </a:ext>
              </a:extLst>
            </p:cNvPr>
            <p:cNvSpPr/>
            <p:nvPr/>
          </p:nvSpPr>
          <p:spPr>
            <a:xfrm>
              <a:off x="4046539" y="1657834"/>
              <a:ext cx="35103" cy="26666"/>
            </a:xfrm>
            <a:custGeom>
              <a:avLst/>
              <a:gdLst/>
              <a:ahLst/>
              <a:cxnLst/>
              <a:rect l="l" t="t" r="r" b="b"/>
              <a:pathLst>
                <a:path w="1685" h="1280" extrusionOk="0">
                  <a:moveTo>
                    <a:pt x="756" y="0"/>
                  </a:moveTo>
                  <a:cubicBezTo>
                    <a:pt x="456" y="0"/>
                    <a:pt x="146" y="167"/>
                    <a:pt x="0" y="458"/>
                  </a:cubicBezTo>
                  <a:lnTo>
                    <a:pt x="1479" y="1280"/>
                  </a:lnTo>
                  <a:cubicBezTo>
                    <a:pt x="1685" y="828"/>
                    <a:pt x="1520" y="335"/>
                    <a:pt x="1109" y="89"/>
                  </a:cubicBezTo>
                  <a:cubicBezTo>
                    <a:pt x="1001" y="29"/>
                    <a:pt x="879" y="0"/>
                    <a:pt x="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9;p66">
              <a:extLst>
                <a:ext uri="{FF2B5EF4-FFF2-40B4-BE49-F238E27FC236}">
                  <a16:creationId xmlns:a16="http://schemas.microsoft.com/office/drawing/2014/main" id="{876FD539-BDC6-9AD0-DDCF-719F5F2D1376}"/>
                </a:ext>
              </a:extLst>
            </p:cNvPr>
            <p:cNvSpPr/>
            <p:nvPr/>
          </p:nvSpPr>
          <p:spPr>
            <a:xfrm>
              <a:off x="3989187" y="1818848"/>
              <a:ext cx="35124" cy="24187"/>
            </a:xfrm>
            <a:custGeom>
              <a:avLst/>
              <a:gdLst/>
              <a:ahLst/>
              <a:cxnLst/>
              <a:rect l="l" t="t" r="r" b="b"/>
              <a:pathLst>
                <a:path w="1686" h="1161" extrusionOk="0">
                  <a:moveTo>
                    <a:pt x="1521" y="0"/>
                  </a:moveTo>
                  <a:lnTo>
                    <a:pt x="1" y="576"/>
                  </a:lnTo>
                  <a:cubicBezTo>
                    <a:pt x="98" y="932"/>
                    <a:pt x="425" y="1161"/>
                    <a:pt x="781" y="1161"/>
                  </a:cubicBezTo>
                  <a:cubicBezTo>
                    <a:pt x="876" y="1161"/>
                    <a:pt x="974" y="1144"/>
                    <a:pt x="1069" y="1110"/>
                  </a:cubicBezTo>
                  <a:cubicBezTo>
                    <a:pt x="1480" y="904"/>
                    <a:pt x="1685" y="452"/>
                    <a:pt x="152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60;p66">
              <a:extLst>
                <a:ext uri="{FF2B5EF4-FFF2-40B4-BE49-F238E27FC236}">
                  <a16:creationId xmlns:a16="http://schemas.microsoft.com/office/drawing/2014/main" id="{69C12F7A-09D9-F102-09CD-5C852E27F458}"/>
                </a:ext>
              </a:extLst>
            </p:cNvPr>
            <p:cNvSpPr/>
            <p:nvPr/>
          </p:nvSpPr>
          <p:spPr>
            <a:xfrm>
              <a:off x="3899336" y="1650938"/>
              <a:ext cx="33394" cy="28436"/>
            </a:xfrm>
            <a:custGeom>
              <a:avLst/>
              <a:gdLst/>
              <a:ahLst/>
              <a:cxnLst/>
              <a:rect l="l" t="t" r="r" b="b"/>
              <a:pathLst>
                <a:path w="1603" h="1365" extrusionOk="0">
                  <a:moveTo>
                    <a:pt x="955" y="0"/>
                  </a:moveTo>
                  <a:cubicBezTo>
                    <a:pt x="781" y="0"/>
                    <a:pt x="603" y="56"/>
                    <a:pt x="452" y="173"/>
                  </a:cubicBezTo>
                  <a:cubicBezTo>
                    <a:pt x="83" y="461"/>
                    <a:pt x="0" y="954"/>
                    <a:pt x="288" y="1364"/>
                  </a:cubicBezTo>
                  <a:lnTo>
                    <a:pt x="1603" y="337"/>
                  </a:lnTo>
                  <a:cubicBezTo>
                    <a:pt x="1456" y="118"/>
                    <a:pt x="1209" y="0"/>
                    <a:pt x="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1;p66">
              <a:extLst>
                <a:ext uri="{FF2B5EF4-FFF2-40B4-BE49-F238E27FC236}">
                  <a16:creationId xmlns:a16="http://schemas.microsoft.com/office/drawing/2014/main" id="{3EBC80D4-46F2-D3F4-609C-2522A0432E9D}"/>
                </a:ext>
              </a:extLst>
            </p:cNvPr>
            <p:cNvSpPr/>
            <p:nvPr/>
          </p:nvSpPr>
          <p:spPr>
            <a:xfrm>
              <a:off x="3911315" y="1712727"/>
              <a:ext cx="28270" cy="29978"/>
            </a:xfrm>
            <a:custGeom>
              <a:avLst/>
              <a:gdLst/>
              <a:ahLst/>
              <a:cxnLst/>
              <a:rect l="l" t="t" r="r" b="b"/>
              <a:pathLst>
                <a:path w="1357" h="1439" extrusionOk="0">
                  <a:moveTo>
                    <a:pt x="658" y="1"/>
                  </a:moveTo>
                  <a:cubicBezTo>
                    <a:pt x="288" y="1"/>
                    <a:pt x="1" y="329"/>
                    <a:pt x="1" y="740"/>
                  </a:cubicBezTo>
                  <a:cubicBezTo>
                    <a:pt x="1" y="1110"/>
                    <a:pt x="288" y="1438"/>
                    <a:pt x="658" y="1438"/>
                  </a:cubicBezTo>
                  <a:cubicBezTo>
                    <a:pt x="1069" y="1438"/>
                    <a:pt x="1356" y="1110"/>
                    <a:pt x="1356" y="740"/>
                  </a:cubicBezTo>
                  <a:cubicBezTo>
                    <a:pt x="1356" y="329"/>
                    <a:pt x="1069" y="1"/>
                    <a:pt x="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2;p66">
              <a:extLst>
                <a:ext uri="{FF2B5EF4-FFF2-40B4-BE49-F238E27FC236}">
                  <a16:creationId xmlns:a16="http://schemas.microsoft.com/office/drawing/2014/main" id="{733C01A4-537D-7585-8CC6-07F9454714E0}"/>
                </a:ext>
              </a:extLst>
            </p:cNvPr>
            <p:cNvSpPr/>
            <p:nvPr/>
          </p:nvSpPr>
          <p:spPr>
            <a:xfrm>
              <a:off x="3936981" y="1703311"/>
              <a:ext cx="48811" cy="85601"/>
            </a:xfrm>
            <a:custGeom>
              <a:avLst/>
              <a:gdLst/>
              <a:ahLst/>
              <a:cxnLst/>
              <a:rect l="l" t="t" r="r" b="b"/>
              <a:pathLst>
                <a:path w="2343" h="4109" extrusionOk="0">
                  <a:moveTo>
                    <a:pt x="2343" y="1"/>
                  </a:moveTo>
                  <a:lnTo>
                    <a:pt x="1" y="3369"/>
                  </a:lnTo>
                  <a:lnTo>
                    <a:pt x="2137" y="4109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63;p66">
              <a:extLst>
                <a:ext uri="{FF2B5EF4-FFF2-40B4-BE49-F238E27FC236}">
                  <a16:creationId xmlns:a16="http://schemas.microsoft.com/office/drawing/2014/main" id="{092C5E5B-CDD6-CE46-DBC8-F3D62A2C1ADD}"/>
                </a:ext>
              </a:extLst>
            </p:cNvPr>
            <p:cNvSpPr/>
            <p:nvPr/>
          </p:nvSpPr>
          <p:spPr>
            <a:xfrm>
              <a:off x="4041685" y="3993407"/>
              <a:ext cx="273593" cy="250802"/>
            </a:xfrm>
            <a:custGeom>
              <a:avLst/>
              <a:gdLst/>
              <a:ahLst/>
              <a:cxnLst/>
              <a:rect l="l" t="t" r="r" b="b"/>
              <a:pathLst>
                <a:path w="13133" h="12039" extrusionOk="0">
                  <a:moveTo>
                    <a:pt x="12042" y="1"/>
                  </a:moveTo>
                  <a:cubicBezTo>
                    <a:pt x="12036" y="1"/>
                    <a:pt x="12029" y="1"/>
                    <a:pt x="12023" y="2"/>
                  </a:cubicBezTo>
                  <a:lnTo>
                    <a:pt x="12023" y="536"/>
                  </a:lnTo>
                  <a:cubicBezTo>
                    <a:pt x="11366" y="1029"/>
                    <a:pt x="10585" y="1276"/>
                    <a:pt x="9764" y="1276"/>
                  </a:cubicBezTo>
                  <a:cubicBezTo>
                    <a:pt x="9107" y="1276"/>
                    <a:pt x="7504" y="1152"/>
                    <a:pt x="7504" y="660"/>
                  </a:cubicBezTo>
                  <a:lnTo>
                    <a:pt x="7504" y="2"/>
                  </a:lnTo>
                  <a:cubicBezTo>
                    <a:pt x="7053" y="208"/>
                    <a:pt x="6067" y="4028"/>
                    <a:pt x="4259" y="5671"/>
                  </a:cubicBezTo>
                  <a:cubicBezTo>
                    <a:pt x="2862" y="6945"/>
                    <a:pt x="932" y="8465"/>
                    <a:pt x="439" y="9903"/>
                  </a:cubicBezTo>
                  <a:cubicBezTo>
                    <a:pt x="0" y="11182"/>
                    <a:pt x="2455" y="12038"/>
                    <a:pt x="3957" y="12038"/>
                  </a:cubicBezTo>
                  <a:cubicBezTo>
                    <a:pt x="4143" y="12038"/>
                    <a:pt x="4315" y="12025"/>
                    <a:pt x="4464" y="11998"/>
                  </a:cubicBezTo>
                  <a:cubicBezTo>
                    <a:pt x="5984" y="11710"/>
                    <a:pt x="8655" y="10642"/>
                    <a:pt x="9353" y="9615"/>
                  </a:cubicBezTo>
                  <a:cubicBezTo>
                    <a:pt x="10010" y="8629"/>
                    <a:pt x="10339" y="7150"/>
                    <a:pt x="10873" y="6411"/>
                  </a:cubicBezTo>
                  <a:cubicBezTo>
                    <a:pt x="11448" y="5671"/>
                    <a:pt x="12681" y="4850"/>
                    <a:pt x="12968" y="3987"/>
                  </a:cubicBezTo>
                  <a:cubicBezTo>
                    <a:pt x="13132" y="3535"/>
                    <a:pt x="12927" y="2467"/>
                    <a:pt x="12722" y="1604"/>
                  </a:cubicBezTo>
                  <a:cubicBezTo>
                    <a:pt x="12481" y="763"/>
                    <a:pt x="12280" y="1"/>
                    <a:pt x="1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564;p66">
              <a:extLst>
                <a:ext uri="{FF2B5EF4-FFF2-40B4-BE49-F238E27FC236}">
                  <a16:creationId xmlns:a16="http://schemas.microsoft.com/office/drawing/2014/main" id="{7A8A816E-CAFB-ADAE-EC8A-3AF34FA574BD}"/>
                </a:ext>
              </a:extLst>
            </p:cNvPr>
            <p:cNvSpPr/>
            <p:nvPr/>
          </p:nvSpPr>
          <p:spPr>
            <a:xfrm>
              <a:off x="3642597" y="3852183"/>
              <a:ext cx="358590" cy="185013"/>
            </a:xfrm>
            <a:custGeom>
              <a:avLst/>
              <a:gdLst/>
              <a:ahLst/>
              <a:cxnLst/>
              <a:rect l="l" t="t" r="r" b="b"/>
              <a:pathLst>
                <a:path w="17213" h="8881" extrusionOk="0">
                  <a:moveTo>
                    <a:pt x="15595" y="1"/>
                  </a:moveTo>
                  <a:cubicBezTo>
                    <a:pt x="15586" y="1"/>
                    <a:pt x="15578" y="1"/>
                    <a:pt x="15570" y="3"/>
                  </a:cubicBezTo>
                  <a:lnTo>
                    <a:pt x="15570" y="455"/>
                  </a:lnTo>
                  <a:cubicBezTo>
                    <a:pt x="15200" y="984"/>
                    <a:pt x="13911" y="1308"/>
                    <a:pt x="12722" y="1308"/>
                  </a:cubicBezTo>
                  <a:cubicBezTo>
                    <a:pt x="12063" y="1308"/>
                    <a:pt x="11435" y="1209"/>
                    <a:pt x="11010" y="989"/>
                  </a:cubicBezTo>
                  <a:lnTo>
                    <a:pt x="10969" y="291"/>
                  </a:lnTo>
                  <a:cubicBezTo>
                    <a:pt x="10763" y="291"/>
                    <a:pt x="10558" y="660"/>
                    <a:pt x="10065" y="1194"/>
                  </a:cubicBezTo>
                  <a:cubicBezTo>
                    <a:pt x="9285" y="1975"/>
                    <a:pt x="8381" y="2632"/>
                    <a:pt x="7395" y="3084"/>
                  </a:cubicBezTo>
                  <a:cubicBezTo>
                    <a:pt x="5711" y="3947"/>
                    <a:pt x="2424" y="5261"/>
                    <a:pt x="945" y="5919"/>
                  </a:cubicBezTo>
                  <a:cubicBezTo>
                    <a:pt x="0" y="6329"/>
                    <a:pt x="41" y="7480"/>
                    <a:pt x="1027" y="8096"/>
                  </a:cubicBezTo>
                  <a:cubicBezTo>
                    <a:pt x="1657" y="8534"/>
                    <a:pt x="2908" y="8881"/>
                    <a:pt x="4487" y="8881"/>
                  </a:cubicBezTo>
                  <a:cubicBezTo>
                    <a:pt x="5277" y="8881"/>
                    <a:pt x="6149" y="8794"/>
                    <a:pt x="7066" y="8589"/>
                  </a:cubicBezTo>
                  <a:cubicBezTo>
                    <a:pt x="8543" y="8230"/>
                    <a:pt x="10446" y="6901"/>
                    <a:pt x="11721" y="6901"/>
                  </a:cubicBezTo>
                  <a:cubicBezTo>
                    <a:pt x="11758" y="6901"/>
                    <a:pt x="11795" y="6902"/>
                    <a:pt x="11831" y="6904"/>
                  </a:cubicBezTo>
                  <a:cubicBezTo>
                    <a:pt x="12153" y="6926"/>
                    <a:pt x="12551" y="6942"/>
                    <a:pt x="12979" y="6942"/>
                  </a:cubicBezTo>
                  <a:cubicBezTo>
                    <a:pt x="14189" y="6942"/>
                    <a:pt x="15642" y="6815"/>
                    <a:pt x="16309" y="6329"/>
                  </a:cubicBezTo>
                  <a:cubicBezTo>
                    <a:pt x="17213" y="5713"/>
                    <a:pt x="16884" y="4358"/>
                    <a:pt x="16597" y="3166"/>
                  </a:cubicBezTo>
                  <a:cubicBezTo>
                    <a:pt x="16315" y="1919"/>
                    <a:pt x="15994" y="1"/>
                    <a:pt x="1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565;p66">
              <a:extLst>
                <a:ext uri="{FF2B5EF4-FFF2-40B4-BE49-F238E27FC236}">
                  <a16:creationId xmlns:a16="http://schemas.microsoft.com/office/drawing/2014/main" id="{8BCEDAA3-656C-591E-31DF-E9492EC87D49}"/>
                </a:ext>
              </a:extLst>
            </p:cNvPr>
            <p:cNvSpPr/>
            <p:nvPr/>
          </p:nvSpPr>
          <p:spPr>
            <a:xfrm>
              <a:off x="3921585" y="2784185"/>
              <a:ext cx="130099" cy="422796"/>
            </a:xfrm>
            <a:custGeom>
              <a:avLst/>
              <a:gdLst/>
              <a:ahLst/>
              <a:cxnLst/>
              <a:rect l="l" t="t" r="r" b="b"/>
              <a:pathLst>
                <a:path w="6245" h="2029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192" y="2261"/>
                    <a:pt x="4807" y="4355"/>
                  </a:cubicBezTo>
                  <a:lnTo>
                    <a:pt x="4026" y="20295"/>
                  </a:lnTo>
                  <a:lnTo>
                    <a:pt x="6245" y="3575"/>
                  </a:lnTo>
                  <a:cubicBezTo>
                    <a:pt x="3944" y="2835"/>
                    <a:pt x="1808" y="16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566;p66">
              <a:extLst>
                <a:ext uri="{FF2B5EF4-FFF2-40B4-BE49-F238E27FC236}">
                  <a16:creationId xmlns:a16="http://schemas.microsoft.com/office/drawing/2014/main" id="{BBECFC83-4C92-33CC-0AD3-04164DF60352}"/>
                </a:ext>
              </a:extLst>
            </p:cNvPr>
            <p:cNvSpPr/>
            <p:nvPr/>
          </p:nvSpPr>
          <p:spPr>
            <a:xfrm>
              <a:off x="3535392" y="2005403"/>
              <a:ext cx="804697" cy="688847"/>
            </a:xfrm>
            <a:custGeom>
              <a:avLst/>
              <a:gdLst/>
              <a:ahLst/>
              <a:cxnLst/>
              <a:rect l="l" t="t" r="r" b="b"/>
              <a:pathLst>
                <a:path w="38627" h="33066" extrusionOk="0">
                  <a:moveTo>
                    <a:pt x="33081" y="1"/>
                  </a:moveTo>
                  <a:lnTo>
                    <a:pt x="30575" y="5095"/>
                  </a:lnTo>
                  <a:lnTo>
                    <a:pt x="26138" y="21075"/>
                  </a:lnTo>
                  <a:cubicBezTo>
                    <a:pt x="23181" y="23581"/>
                    <a:pt x="17019" y="26539"/>
                    <a:pt x="13609" y="27278"/>
                  </a:cubicBezTo>
                  <a:cubicBezTo>
                    <a:pt x="13414" y="27299"/>
                    <a:pt x="13219" y="27309"/>
                    <a:pt x="13024" y="27309"/>
                  </a:cubicBezTo>
                  <a:cubicBezTo>
                    <a:pt x="12438" y="27309"/>
                    <a:pt x="11853" y="27217"/>
                    <a:pt x="11267" y="27032"/>
                  </a:cubicBezTo>
                  <a:cubicBezTo>
                    <a:pt x="9830" y="26498"/>
                    <a:pt x="9049" y="26580"/>
                    <a:pt x="7611" y="26210"/>
                  </a:cubicBezTo>
                  <a:lnTo>
                    <a:pt x="7611" y="27936"/>
                  </a:lnTo>
                  <a:cubicBezTo>
                    <a:pt x="6256" y="27853"/>
                    <a:pt x="4941" y="27730"/>
                    <a:pt x="3668" y="27484"/>
                  </a:cubicBezTo>
                  <a:cubicBezTo>
                    <a:pt x="3124" y="27381"/>
                    <a:pt x="2644" y="27328"/>
                    <a:pt x="2235" y="27328"/>
                  </a:cubicBezTo>
                  <a:cubicBezTo>
                    <a:pt x="359" y="27328"/>
                    <a:pt x="0" y="28445"/>
                    <a:pt x="2024" y="30975"/>
                  </a:cubicBezTo>
                  <a:cubicBezTo>
                    <a:pt x="3152" y="32369"/>
                    <a:pt x="5192" y="33066"/>
                    <a:pt x="8056" y="33066"/>
                  </a:cubicBezTo>
                  <a:cubicBezTo>
                    <a:pt x="8738" y="33066"/>
                    <a:pt x="9466" y="33026"/>
                    <a:pt x="10240" y="32947"/>
                  </a:cubicBezTo>
                  <a:cubicBezTo>
                    <a:pt x="12335" y="32578"/>
                    <a:pt x="14348" y="32044"/>
                    <a:pt x="16361" y="31345"/>
                  </a:cubicBezTo>
                  <a:cubicBezTo>
                    <a:pt x="21537" y="29579"/>
                    <a:pt x="25522" y="28428"/>
                    <a:pt x="28233" y="27032"/>
                  </a:cubicBezTo>
                  <a:cubicBezTo>
                    <a:pt x="30287" y="26005"/>
                    <a:pt x="31027" y="25594"/>
                    <a:pt x="31931" y="22924"/>
                  </a:cubicBezTo>
                  <a:cubicBezTo>
                    <a:pt x="38627" y="3698"/>
                    <a:pt x="36408" y="1192"/>
                    <a:pt x="3308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567;p66">
              <a:extLst>
                <a:ext uri="{FF2B5EF4-FFF2-40B4-BE49-F238E27FC236}">
                  <a16:creationId xmlns:a16="http://schemas.microsoft.com/office/drawing/2014/main" id="{5333EB12-0A99-0ECA-CFEF-FD7EA4A8DF55}"/>
                </a:ext>
              </a:extLst>
            </p:cNvPr>
            <p:cNvSpPr/>
            <p:nvPr/>
          </p:nvSpPr>
          <p:spPr>
            <a:xfrm>
              <a:off x="4109015" y="1984800"/>
              <a:ext cx="201117" cy="368089"/>
            </a:xfrm>
            <a:custGeom>
              <a:avLst/>
              <a:gdLst/>
              <a:ahLst/>
              <a:cxnLst/>
              <a:rect l="l" t="t" r="r" b="b"/>
              <a:pathLst>
                <a:path w="9654" h="17669" extrusionOk="0">
                  <a:moveTo>
                    <a:pt x="5719" y="1"/>
                  </a:moveTo>
                  <a:cubicBezTo>
                    <a:pt x="4384" y="1"/>
                    <a:pt x="2939" y="3273"/>
                    <a:pt x="1890" y="6782"/>
                  </a:cubicBezTo>
                  <a:cubicBezTo>
                    <a:pt x="1397" y="9411"/>
                    <a:pt x="698" y="12534"/>
                    <a:pt x="0" y="15491"/>
                  </a:cubicBezTo>
                  <a:cubicBezTo>
                    <a:pt x="2694" y="17630"/>
                    <a:pt x="6801" y="17669"/>
                    <a:pt x="7091" y="17669"/>
                  </a:cubicBezTo>
                  <a:cubicBezTo>
                    <a:pt x="7101" y="17669"/>
                    <a:pt x="7107" y="17669"/>
                    <a:pt x="7107" y="17669"/>
                  </a:cubicBezTo>
                  <a:cubicBezTo>
                    <a:pt x="7805" y="14341"/>
                    <a:pt x="9161" y="9617"/>
                    <a:pt x="9407" y="6289"/>
                  </a:cubicBezTo>
                  <a:cubicBezTo>
                    <a:pt x="9654" y="2633"/>
                    <a:pt x="8093" y="620"/>
                    <a:pt x="5792" y="4"/>
                  </a:cubicBezTo>
                  <a:cubicBezTo>
                    <a:pt x="5768" y="2"/>
                    <a:pt x="5744" y="1"/>
                    <a:pt x="571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568;p66">
              <a:extLst>
                <a:ext uri="{FF2B5EF4-FFF2-40B4-BE49-F238E27FC236}">
                  <a16:creationId xmlns:a16="http://schemas.microsoft.com/office/drawing/2014/main" id="{4F478E29-FB7E-5793-1E6A-9E4725578F4E}"/>
                </a:ext>
              </a:extLst>
            </p:cNvPr>
            <p:cNvSpPr/>
            <p:nvPr/>
          </p:nvSpPr>
          <p:spPr>
            <a:xfrm>
              <a:off x="4109015" y="1984800"/>
              <a:ext cx="201117" cy="368089"/>
            </a:xfrm>
            <a:custGeom>
              <a:avLst/>
              <a:gdLst/>
              <a:ahLst/>
              <a:cxnLst/>
              <a:rect l="l" t="t" r="r" b="b"/>
              <a:pathLst>
                <a:path w="9654" h="17669" extrusionOk="0">
                  <a:moveTo>
                    <a:pt x="5719" y="1"/>
                  </a:moveTo>
                  <a:cubicBezTo>
                    <a:pt x="4384" y="1"/>
                    <a:pt x="2939" y="3273"/>
                    <a:pt x="1890" y="6782"/>
                  </a:cubicBezTo>
                  <a:cubicBezTo>
                    <a:pt x="1397" y="9411"/>
                    <a:pt x="698" y="12534"/>
                    <a:pt x="0" y="15491"/>
                  </a:cubicBezTo>
                  <a:cubicBezTo>
                    <a:pt x="2694" y="17630"/>
                    <a:pt x="6801" y="17669"/>
                    <a:pt x="7091" y="17669"/>
                  </a:cubicBezTo>
                  <a:cubicBezTo>
                    <a:pt x="7101" y="17669"/>
                    <a:pt x="7107" y="17669"/>
                    <a:pt x="7107" y="17669"/>
                  </a:cubicBezTo>
                  <a:cubicBezTo>
                    <a:pt x="7805" y="14341"/>
                    <a:pt x="9161" y="9617"/>
                    <a:pt x="9407" y="6289"/>
                  </a:cubicBezTo>
                  <a:cubicBezTo>
                    <a:pt x="9654" y="2633"/>
                    <a:pt x="8093" y="620"/>
                    <a:pt x="5792" y="4"/>
                  </a:cubicBezTo>
                  <a:cubicBezTo>
                    <a:pt x="5768" y="2"/>
                    <a:pt x="5744" y="1"/>
                    <a:pt x="5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2569;p66">
            <a:extLst>
              <a:ext uri="{FF2B5EF4-FFF2-40B4-BE49-F238E27FC236}">
                <a16:creationId xmlns:a16="http://schemas.microsoft.com/office/drawing/2014/main" id="{8236125A-6F0E-BAA5-D6F4-AD6BCA29ADF3}"/>
              </a:ext>
            </a:extLst>
          </p:cNvPr>
          <p:cNvGrpSpPr/>
          <p:nvPr/>
        </p:nvGrpSpPr>
        <p:grpSpPr>
          <a:xfrm>
            <a:off x="686269" y="58401"/>
            <a:ext cx="4180851" cy="1869332"/>
            <a:chOff x="713214" y="279687"/>
            <a:chExt cx="4180851" cy="1869332"/>
          </a:xfrm>
        </p:grpSpPr>
        <p:sp>
          <p:nvSpPr>
            <p:cNvPr id="1158" name="Google Shape;2570;p66">
              <a:extLst>
                <a:ext uri="{FF2B5EF4-FFF2-40B4-BE49-F238E27FC236}">
                  <a16:creationId xmlns:a16="http://schemas.microsoft.com/office/drawing/2014/main" id="{94E99610-071F-E281-BD65-94E4FA025B67}"/>
                </a:ext>
              </a:extLst>
            </p:cNvPr>
            <p:cNvSpPr/>
            <p:nvPr/>
          </p:nvSpPr>
          <p:spPr>
            <a:xfrm>
              <a:off x="3387751" y="612098"/>
              <a:ext cx="566699" cy="428057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571;p66">
              <a:extLst>
                <a:ext uri="{FF2B5EF4-FFF2-40B4-BE49-F238E27FC236}">
                  <a16:creationId xmlns:a16="http://schemas.microsoft.com/office/drawing/2014/main" id="{A2A76253-0460-566D-0182-4C37A40A3D51}"/>
                </a:ext>
              </a:extLst>
            </p:cNvPr>
            <p:cNvSpPr/>
            <p:nvPr/>
          </p:nvSpPr>
          <p:spPr>
            <a:xfrm>
              <a:off x="991135" y="644823"/>
              <a:ext cx="649938" cy="490932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572;p66">
              <a:extLst>
                <a:ext uri="{FF2B5EF4-FFF2-40B4-BE49-F238E27FC236}">
                  <a16:creationId xmlns:a16="http://schemas.microsoft.com/office/drawing/2014/main" id="{FD12B7F8-CA42-61A0-0F53-1A0B79C49032}"/>
                </a:ext>
              </a:extLst>
            </p:cNvPr>
            <p:cNvSpPr/>
            <p:nvPr/>
          </p:nvSpPr>
          <p:spPr>
            <a:xfrm>
              <a:off x="713214" y="1535157"/>
              <a:ext cx="422922" cy="3194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573;p66">
              <a:extLst>
                <a:ext uri="{FF2B5EF4-FFF2-40B4-BE49-F238E27FC236}">
                  <a16:creationId xmlns:a16="http://schemas.microsoft.com/office/drawing/2014/main" id="{5339F707-1D2A-56DD-2B3B-CE6134458319}"/>
                </a:ext>
              </a:extLst>
            </p:cNvPr>
            <p:cNvSpPr/>
            <p:nvPr/>
          </p:nvSpPr>
          <p:spPr>
            <a:xfrm>
              <a:off x="3610486" y="279687"/>
              <a:ext cx="343971" cy="259819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574;p66">
              <a:extLst>
                <a:ext uri="{FF2B5EF4-FFF2-40B4-BE49-F238E27FC236}">
                  <a16:creationId xmlns:a16="http://schemas.microsoft.com/office/drawing/2014/main" id="{1D765E1E-6EA1-71E5-4BA3-DFB92EFC6CD8}"/>
                </a:ext>
              </a:extLst>
            </p:cNvPr>
            <p:cNvSpPr/>
            <p:nvPr/>
          </p:nvSpPr>
          <p:spPr>
            <a:xfrm>
              <a:off x="4529599" y="1801801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575;p66">
              <a:extLst>
                <a:ext uri="{FF2B5EF4-FFF2-40B4-BE49-F238E27FC236}">
                  <a16:creationId xmlns:a16="http://schemas.microsoft.com/office/drawing/2014/main" id="{2C1E3ED7-C80A-764C-A476-27F8ECF60A28}"/>
                </a:ext>
              </a:extLst>
            </p:cNvPr>
            <p:cNvSpPr/>
            <p:nvPr/>
          </p:nvSpPr>
          <p:spPr>
            <a:xfrm>
              <a:off x="1691174" y="830913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2491;p66">
            <a:extLst>
              <a:ext uri="{FF2B5EF4-FFF2-40B4-BE49-F238E27FC236}">
                <a16:creationId xmlns:a16="http://schemas.microsoft.com/office/drawing/2014/main" id="{F3225744-96A2-474F-44B2-8B4239246AD0}"/>
              </a:ext>
            </a:extLst>
          </p:cNvPr>
          <p:cNvSpPr txBox="1">
            <a:spLocks/>
          </p:cNvSpPr>
          <p:nvPr/>
        </p:nvSpPr>
        <p:spPr>
          <a:xfrm>
            <a:off x="4008840" y="1931871"/>
            <a:ext cx="5088423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5400"/>
              <a:t>OBRIGADO!</a:t>
            </a:r>
          </a:p>
        </p:txBody>
      </p:sp>
      <p:cxnSp>
        <p:nvCxnSpPr>
          <p:cNvPr id="1169" name="Google Shape;2493;p66">
            <a:extLst>
              <a:ext uri="{FF2B5EF4-FFF2-40B4-BE49-F238E27FC236}">
                <a16:creationId xmlns:a16="http://schemas.microsoft.com/office/drawing/2014/main" id="{5E465988-DEE2-CFEA-9C7E-C45F053647B4}"/>
              </a:ext>
            </a:extLst>
          </p:cNvPr>
          <p:cNvCxnSpPr/>
          <p:nvPr/>
        </p:nvCxnSpPr>
        <p:spPr>
          <a:xfrm>
            <a:off x="4968297" y="2624704"/>
            <a:ext cx="3783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Magazine Pitch Deck by Slidesgo">
  <a:themeElements>
    <a:clrScheme name="Simple Light">
      <a:dk1>
        <a:srgbClr val="191919"/>
      </a:dk1>
      <a:lt1>
        <a:srgbClr val="FFFFFF"/>
      </a:lt1>
      <a:dk2>
        <a:srgbClr val="27BBDE"/>
      </a:dk2>
      <a:lt2>
        <a:srgbClr val="EFEFEF"/>
      </a:lt2>
      <a:accent1>
        <a:srgbClr val="434343"/>
      </a:accent1>
      <a:accent2>
        <a:srgbClr val="CCCCCC"/>
      </a:accent2>
      <a:accent3>
        <a:srgbClr val="B7B7B7"/>
      </a:accent3>
      <a:accent4>
        <a:srgbClr val="66666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Apresentação na tela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Anaheim</vt:lpstr>
      <vt:lpstr>Roboto Black</vt:lpstr>
      <vt:lpstr>Roboto</vt:lpstr>
      <vt:lpstr>Montserrat ExtraBold</vt:lpstr>
      <vt:lpstr>Arial</vt:lpstr>
      <vt:lpstr>Montserrat SemiBold</vt:lpstr>
      <vt:lpstr>Digital Magazine Pitch Deck by Slidesgo</vt:lpstr>
      <vt:lpstr>Gerenciamento Automático de Assinaturas Digitais</vt:lpstr>
      <vt:lpstr>Objetivo</vt:lpstr>
      <vt:lpstr>Forma de Aplicação da API</vt:lpstr>
      <vt:lpstr>Funcionamento</vt:lpstr>
      <vt:lpstr>BENEFÍCIOS</vt:lpstr>
      <vt:lpstr>Exemplo pratico: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julia Guimaraes</cp:lastModifiedBy>
  <cp:revision>1</cp:revision>
  <dcterms:modified xsi:type="dcterms:W3CDTF">2024-10-05T02:21:17Z</dcterms:modified>
</cp:coreProperties>
</file>