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8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6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0543B7-826B-4D7B-875D-71BD611617AB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5BF1D0-1588-4278-B826-65D05128BB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B532-50C2-41C6-BC30-F6561DB6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Xamarin forms 3.0-1-2-3 features and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BADAF-B824-46A2-ACF4-06272FCD8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ERHAN BALLIEKER</a:t>
            </a:r>
          </a:p>
          <a:p>
            <a:r>
              <a:rPr lang="en-US" dirty="0"/>
              <a:t>MCT</a:t>
            </a:r>
          </a:p>
        </p:txBody>
      </p:sp>
    </p:spTree>
    <p:extLst>
      <p:ext uri="{BB962C8B-B14F-4D97-AF65-F5344CB8AC3E}">
        <p14:creationId xmlns:p14="http://schemas.microsoft.com/office/powerpoint/2010/main" val="4759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4D9F-33E0-48A9-BA09-DFFF8F1D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3.0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AF28-2C19-4129-BDB5-BCA43CD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Visual State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FlexLayout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StyleSheets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Right-To-Left Localization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E0183-81B8-4099-98F8-2C1FC7DFD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3" y="273785"/>
            <a:ext cx="9019713" cy="6310429"/>
          </a:xfrm>
        </p:spPr>
      </p:pic>
    </p:spTree>
    <p:extLst>
      <p:ext uri="{BB962C8B-B14F-4D97-AF65-F5344CB8AC3E}">
        <p14:creationId xmlns:p14="http://schemas.microsoft.com/office/powerpoint/2010/main" val="373627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7EFB-8D00-4EF5-A731-02596E6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Right-to-left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E90D-F0B8-4307-95F0-D9BD8CBA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59895" cy="40615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XAML : </a:t>
            </a:r>
            <a:r>
              <a:rPr lang="en-US" dirty="0" err="1"/>
              <a:t>FlowDirection</a:t>
            </a:r>
            <a:r>
              <a:rPr lang="en-US" dirty="0"/>
              <a:t>="{</a:t>
            </a:r>
            <a:r>
              <a:rPr lang="en-US" dirty="0" err="1"/>
              <a:t>x:Static</a:t>
            </a:r>
            <a:r>
              <a:rPr lang="en-US" dirty="0"/>
              <a:t> </a:t>
            </a:r>
            <a:r>
              <a:rPr lang="en-US" dirty="0" err="1"/>
              <a:t>Device.FlowDirection</a:t>
            </a:r>
            <a:r>
              <a:rPr lang="en-US" dirty="0"/>
              <a:t>}“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: add </a:t>
            </a:r>
            <a:r>
              <a:rPr lang="en-US" dirty="0" err="1"/>
              <a:t>android:supportsRtl</a:t>
            </a:r>
            <a:r>
              <a:rPr lang="en-US" dirty="0"/>
              <a:t>="true" to your application tag in your AndroidManifest.xml, and make sure your </a:t>
            </a:r>
            <a:r>
              <a:rPr lang="en-US" dirty="0" err="1"/>
              <a:t>MinSDKVersion</a:t>
            </a:r>
            <a:r>
              <a:rPr lang="en-US" dirty="0"/>
              <a:t> is 17+.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iOS :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583FED-C6CB-4C9F-B197-DFD340115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49004"/>
              </p:ext>
            </p:extLst>
          </p:nvPr>
        </p:nvGraphicFramePr>
        <p:xfrm>
          <a:off x="1307977" y="4035049"/>
          <a:ext cx="6587465" cy="2072640"/>
        </p:xfrm>
        <a:graphic>
          <a:graphicData uri="http://schemas.openxmlformats.org/drawingml/2006/table">
            <a:tbl>
              <a:tblPr/>
              <a:tblGrid>
                <a:gridCol w="265913">
                  <a:extLst>
                    <a:ext uri="{9D8B030D-6E8A-4147-A177-3AD203B41FA5}">
                      <a16:colId xmlns:a16="http://schemas.microsoft.com/office/drawing/2014/main" val="2982896032"/>
                    </a:ext>
                  </a:extLst>
                </a:gridCol>
                <a:gridCol w="6321552">
                  <a:extLst>
                    <a:ext uri="{9D8B030D-6E8A-4147-A177-3AD203B41FA5}">
                      <a16:colId xmlns:a16="http://schemas.microsoft.com/office/drawing/2014/main" val="43626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</a:br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b="0" i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&lt;key&gt;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CFBundleDevelopmentRegion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&lt;/key&gt;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&lt;/string&gt;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&lt;key&gt;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CFBundleLocalizations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&lt;/key&gt;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&lt;array&gt;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&lt;/string&gt;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&lt;string&gt;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</a:t>
                      </a:r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&lt;/string&gt;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b="0" i="0" dirty="0">
                          <a:solidFill>
                            <a:srgbClr val="278E80"/>
                          </a:solidFill>
                          <a:effectLst/>
                          <a:latin typeface="Consolas" panose="020B0609020204030204" pitchFamily="49" charset="0"/>
                        </a:rPr>
                        <a:t>&lt;/array&gt;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CF0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1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4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57BF-3DC2-4C19-AEF1-F7E28B84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39FF-E5E3-4512-83F6-472F5AB2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CSS file will fail to load if its build action is not set to </a:t>
            </a:r>
            <a:r>
              <a:rPr lang="en-US" b="1" dirty="0" err="1"/>
              <a:t>EmbeddedResource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navigationpage</a:t>
            </a:r>
            <a:r>
              <a:rPr lang="en-US" dirty="0"/>
              <a:t> { -</a:t>
            </a:r>
            <a:r>
              <a:rPr lang="en-US" dirty="0" err="1"/>
              <a:t>xf</a:t>
            </a:r>
            <a:r>
              <a:rPr lang="en-US" dirty="0"/>
              <a:t>-bar-background-color: </a:t>
            </a:r>
            <a:r>
              <a:rPr lang="en-US" dirty="0" err="1"/>
              <a:t>lightgray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 ^</a:t>
            </a:r>
            <a:r>
              <a:rPr lang="en-US" dirty="0" err="1"/>
              <a:t>contentpage</a:t>
            </a:r>
            <a:r>
              <a:rPr lang="en-US" dirty="0"/>
              <a:t> { background-color: </a:t>
            </a:r>
            <a:r>
              <a:rPr lang="en-US" dirty="0" err="1"/>
              <a:t>lightgray</a:t>
            </a:r>
            <a:r>
              <a:rPr lang="en-US" dirty="0"/>
              <a:t>; }  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listView</a:t>
            </a:r>
            <a:r>
              <a:rPr lang="en-US" dirty="0"/>
              <a:t> { background-color: </a:t>
            </a:r>
            <a:r>
              <a:rPr lang="en-US" dirty="0" err="1"/>
              <a:t>lightgray</a:t>
            </a:r>
            <a:r>
              <a:rPr lang="en-US" dirty="0"/>
              <a:t>; } </a:t>
            </a:r>
            <a:br>
              <a:rPr lang="en-US" dirty="0"/>
            </a:br>
            <a:r>
              <a:rPr lang="en-US" dirty="0" err="1"/>
              <a:t>stacklayout</a:t>
            </a:r>
            <a:r>
              <a:rPr lang="en-US" dirty="0"/>
              <a:t> image{ margin: 20;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https://docs.microsoft.com/en-us/xamarin/xamarin-forms/user-interface/styles/css/</a:t>
            </a:r>
          </a:p>
        </p:txBody>
      </p:sp>
    </p:spTree>
    <p:extLst>
      <p:ext uri="{BB962C8B-B14F-4D97-AF65-F5344CB8AC3E}">
        <p14:creationId xmlns:p14="http://schemas.microsoft.com/office/powerpoint/2010/main" val="27544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4D9F-33E0-48A9-BA09-DFFF8F1D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3.1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AF28-2C19-4129-BDB5-BCA43CD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Android Bottom Tabs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Hide </a:t>
            </a:r>
            <a:r>
              <a:rPr lang="en-US" dirty="0" err="1"/>
              <a:t>ScrollView</a:t>
            </a:r>
            <a:r>
              <a:rPr lang="en-US" dirty="0"/>
              <a:t> scroll bars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2400" dirty="0" err="1"/>
              <a:t>Bindable</a:t>
            </a:r>
            <a:r>
              <a:rPr lang="en-US" sz="2400" dirty="0"/>
              <a:t> Span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 err="1"/>
              <a:t>Autoresizable</a:t>
            </a:r>
            <a:r>
              <a:rPr lang="en-US" dirty="0"/>
              <a:t> Editor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Add </a:t>
            </a:r>
            <a:r>
              <a:rPr lang="en-US" dirty="0" err="1"/>
              <a:t>SelectionMode</a:t>
            </a:r>
            <a:r>
              <a:rPr lang="en-US" dirty="0"/>
              <a:t> property to </a:t>
            </a:r>
            <a:r>
              <a:rPr lang="en-US" dirty="0" err="1"/>
              <a:t>ListView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https://developer.xamarin.com/releases/xamarin-forms/xamarin-forms-3.1/3.1.0/</a:t>
            </a:r>
          </a:p>
        </p:txBody>
      </p:sp>
    </p:spTree>
    <p:extLst>
      <p:ext uri="{BB962C8B-B14F-4D97-AF65-F5344CB8AC3E}">
        <p14:creationId xmlns:p14="http://schemas.microsoft.com/office/powerpoint/2010/main" val="41470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4D9F-33E0-48A9-BA09-DFFF8F1D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3.2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AF28-2C19-4129-BDB5-BCA43CD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 err="1"/>
              <a:t>SwipeGestureRecognizer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Rounded corners on </a:t>
            </a:r>
            <a:r>
              <a:rPr lang="en-US" dirty="0" err="1"/>
              <a:t>BoxView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Padding on Buttons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Page </a:t>
            </a:r>
            <a:r>
              <a:rPr lang="en-US" dirty="0" err="1"/>
              <a:t>TitleView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https://developer.xamarin.com/releases/xamarin-forms/xamarin-forms-3.2/3.2.0/</a:t>
            </a:r>
          </a:p>
        </p:txBody>
      </p:sp>
    </p:spTree>
    <p:extLst>
      <p:ext uri="{BB962C8B-B14F-4D97-AF65-F5344CB8AC3E}">
        <p14:creationId xmlns:p14="http://schemas.microsoft.com/office/powerpoint/2010/main" val="18973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4D9F-33E0-48A9-BA09-DFFF8F1D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XAMARIN FORMS 3.3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AF28-2C19-4129-BDB5-BCA43CD7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 err="1"/>
              <a:t>MaxLines</a:t>
            </a:r>
            <a:r>
              <a:rPr lang="en-US" dirty="0"/>
              <a:t> on Label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Label with Wrap/</a:t>
            </a:r>
            <a:r>
              <a:rPr lang="en-US" dirty="0" err="1"/>
              <a:t>LineNumber</a:t>
            </a:r>
            <a:r>
              <a:rPr lang="en-US" dirty="0"/>
              <a:t> and Truncation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Label underline/strikethrough support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dirty="0"/>
              <a:t>Use </a:t>
            </a:r>
            <a:r>
              <a:rPr lang="en-US" dirty="0" err="1"/>
              <a:t>WKWebView</a:t>
            </a:r>
            <a:r>
              <a:rPr lang="en-US" dirty="0"/>
              <a:t> on iOS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https://developer.xamarin.com/releases/xamarin-forms/xamarin-forms-3.3/3.3.0/</a:t>
            </a:r>
          </a:p>
        </p:txBody>
      </p:sp>
    </p:spTree>
    <p:extLst>
      <p:ext uri="{BB962C8B-B14F-4D97-AF65-F5344CB8AC3E}">
        <p14:creationId xmlns:p14="http://schemas.microsoft.com/office/powerpoint/2010/main" val="35730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2473</TotalTime>
  <Words>220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inherit</vt:lpstr>
      <vt:lpstr>Tw Cen MT</vt:lpstr>
      <vt:lpstr>Tw Cen MT Condensed</vt:lpstr>
      <vt:lpstr>Wingdings 3</vt:lpstr>
      <vt:lpstr>Integral</vt:lpstr>
      <vt:lpstr>Xamarin forms 3.0-1-2-3 features and samples</vt:lpstr>
      <vt:lpstr>XAMARIN FORMS 3.0 FEATURES</vt:lpstr>
      <vt:lpstr>PowerPoint Presentation</vt:lpstr>
      <vt:lpstr>Right-to-left</vt:lpstr>
      <vt:lpstr>Stylesheet</vt:lpstr>
      <vt:lpstr>XAMARIN FORMS 3.1 FEATURES</vt:lpstr>
      <vt:lpstr>XAMARIN FORMS 3.2 FEATURES</vt:lpstr>
      <vt:lpstr>XAMARIN FORMS 3.3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 3.0-1-2-3 features and samples</dc:title>
  <dc:creator>Erhan Ballıeker</dc:creator>
  <cp:lastModifiedBy>Erhan Ballıeker</cp:lastModifiedBy>
  <cp:revision>14</cp:revision>
  <dcterms:created xsi:type="dcterms:W3CDTF">2018-10-19T23:35:01Z</dcterms:created>
  <dcterms:modified xsi:type="dcterms:W3CDTF">2018-10-21T16:48:48Z</dcterms:modified>
</cp:coreProperties>
</file>