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notesMasterIdLst>
    <p:notesMasterId r:id="rId17"/>
  </p:notesMasterIdLst>
  <p:sldIdLst>
    <p:sldId id="257" r:id="rId2"/>
    <p:sldId id="256" r:id="rId3"/>
    <p:sldId id="258" r:id="rId4"/>
    <p:sldId id="260" r:id="rId5"/>
    <p:sldId id="264" r:id="rId6"/>
    <p:sldId id="265" r:id="rId7"/>
    <p:sldId id="266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0CB96-7187-4763-A1AC-C1F71DF6E17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1ECB8-E698-46CC-9AE8-3B2D15E1F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36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aewrtyuıjkewrdtfgyhju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CE8D6-B9D7-4D8C-BF5E-BA43E39017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8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4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198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65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414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75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15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9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6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1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8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4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2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3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2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5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hanballieke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erhanballieker@hot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quare.github.io/okhttp/" TargetMode="External"/><Relationship Id="rId2" Type="http://schemas.openxmlformats.org/officeDocument/2006/relationships/hyperlink" Target="https://developer.apple.com/library/ios/documentation/Foundation/Reference/NSURLSession_class/Introduction/Introductio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cbetts/Fusillade" TargetMode="External"/><Relationship Id="rId2" Type="http://schemas.openxmlformats.org/officeDocument/2006/relationships/hyperlink" Target="https://github.com/paulcbetts/ref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pp-vNext/Polly" TargetMode="External"/><Relationship Id="rId5" Type="http://schemas.openxmlformats.org/officeDocument/2006/relationships/hyperlink" Target="https://github.com/akavache/Akavache" TargetMode="External"/><Relationship Id="rId4" Type="http://schemas.openxmlformats.org/officeDocument/2006/relationships/hyperlink" Target="https://github.com/paulcbetts/ModernHttpClien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quare.github.io/retrof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47966" y="1551764"/>
            <a:ext cx="9568765" cy="1646302"/>
          </a:xfrm>
        </p:spPr>
        <p:txBody>
          <a:bodyPr/>
          <a:lstStyle/>
          <a:p>
            <a:r>
              <a:rPr lang="tr-TR" dirty="0" smtClean="0"/>
              <a:t>RESILIENT NETWORK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48605"/>
          </a:xfrm>
        </p:spPr>
        <p:txBody>
          <a:bodyPr>
            <a:normAutofit fontScale="92500" lnSpcReduction="10000"/>
          </a:bodyPr>
          <a:lstStyle/>
          <a:p>
            <a:r>
              <a:rPr lang="tr-TR" sz="2200" dirty="0" smtClean="0"/>
              <a:t>Erhan BALLIEKER </a:t>
            </a:r>
            <a:endParaRPr lang="tr-TR" dirty="0" smtClean="0"/>
          </a:p>
          <a:p>
            <a:r>
              <a:rPr lang="tr-TR" sz="1900" dirty="0" smtClean="0"/>
              <a:t>Software Development Consultant</a:t>
            </a:r>
          </a:p>
          <a:p>
            <a:r>
              <a:rPr lang="tr-TR" dirty="0" smtClean="0">
                <a:hlinkClick r:id="rId3"/>
              </a:rPr>
              <a:t>www.erhanballieker.com</a:t>
            </a:r>
            <a:endParaRPr lang="tr-TR" dirty="0" smtClean="0"/>
          </a:p>
          <a:p>
            <a:r>
              <a:rPr lang="tr-TR" dirty="0" smtClean="0">
                <a:hlinkClick r:id="rId4"/>
              </a:rPr>
              <a:t>erhanballieker@hotmail.com</a:t>
            </a:r>
            <a:endParaRPr lang="tr-TR" dirty="0"/>
          </a:p>
          <a:p>
            <a:r>
              <a:rPr lang="tr-TR" sz="1200" dirty="0" smtClean="0"/>
              <a:t>25.10.2017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97" y="3090112"/>
            <a:ext cx="3051658" cy="12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3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/>
              <a:t>FUSILLADE</a:t>
            </a:r>
            <a:br>
              <a:rPr lang="tr-TR" dirty="0"/>
            </a:br>
            <a:r>
              <a:rPr lang="tr-TR" sz="1600" dirty="0"/>
              <a:t>T</a:t>
            </a:r>
            <a:r>
              <a:rPr lang="en-US" sz="1600" dirty="0"/>
              <a:t>he automatic type-safe REST library for .NET Core, </a:t>
            </a:r>
            <a:r>
              <a:rPr lang="en-US" sz="1600" dirty="0" err="1"/>
              <a:t>Xamarin</a:t>
            </a:r>
            <a:r>
              <a:rPr lang="en-US" sz="1600" dirty="0"/>
              <a:t> and .NET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13735"/>
            <a:ext cx="9252277" cy="4521915"/>
          </a:xfrm>
        </p:spPr>
        <p:txBody>
          <a:bodyPr>
            <a:normAutofit/>
          </a:bodyPr>
          <a:lstStyle/>
          <a:p>
            <a:r>
              <a:rPr lang="tr-TR" sz="1600" dirty="0" err="1" smtClean="0"/>
              <a:t>Volley</a:t>
            </a:r>
            <a:r>
              <a:rPr lang="tr-TR" sz="1600" dirty="0" smtClean="0"/>
              <a:t> ve Picasso kütüphanelerinden esinlenerek oluşturulmuştur.</a:t>
            </a:r>
          </a:p>
          <a:p>
            <a:r>
              <a:rPr lang="en-US" sz="1600" dirty="0"/>
              <a:t>Auto-deduplication of relevant </a:t>
            </a:r>
            <a:r>
              <a:rPr lang="en-US" sz="1600" dirty="0" smtClean="0"/>
              <a:t>requests</a:t>
            </a:r>
            <a:r>
              <a:rPr lang="tr-TR" sz="1600" dirty="0" smtClean="0"/>
              <a:t> : Aynı sonucu verecek </a:t>
            </a:r>
            <a:r>
              <a:rPr lang="tr-TR" sz="1600" dirty="0" err="1" smtClean="0"/>
              <a:t>requestler</a:t>
            </a:r>
            <a:r>
              <a:rPr lang="tr-TR" sz="1600" dirty="0" smtClean="0"/>
              <a:t>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tr-TR" sz="1600" dirty="0" smtClean="0"/>
              <a:t> kere yapılır. Ör: Profil imajı gibi.</a:t>
            </a:r>
          </a:p>
          <a:p>
            <a:r>
              <a:rPr lang="en-US" sz="1600" dirty="0"/>
              <a:t>Request </a:t>
            </a:r>
            <a:r>
              <a:rPr lang="en-US" sz="1600" dirty="0" smtClean="0"/>
              <a:t>Limiting</a:t>
            </a:r>
            <a:r>
              <a:rPr lang="tr-TR" sz="1600" dirty="0" smtClean="0"/>
              <a:t> : Aynı anda </a:t>
            </a:r>
            <a:r>
              <a:rPr lang="tr-TR" sz="1600" dirty="0" err="1" smtClean="0"/>
              <a:t>default</a:t>
            </a:r>
            <a:r>
              <a:rPr lang="tr-TR" sz="1600" dirty="0" smtClean="0"/>
              <a:t> olarak 4 </a:t>
            </a:r>
            <a:r>
              <a:rPr lang="tr-TR" sz="1600" dirty="0" err="1" smtClean="0"/>
              <a:t>request’e</a:t>
            </a:r>
            <a:r>
              <a:rPr lang="tr-TR" sz="1600" dirty="0" smtClean="0"/>
              <a:t> izin verilir. Daha fazla </a:t>
            </a:r>
            <a:r>
              <a:rPr lang="tr-TR" sz="1600" dirty="0" err="1" smtClean="0"/>
              <a:t>request</a:t>
            </a:r>
            <a:r>
              <a:rPr lang="tr-TR" sz="1600" dirty="0" smtClean="0"/>
              <a:t> network trafiğini zorlamayacak şekilde </a:t>
            </a:r>
            <a:r>
              <a:rPr lang="tr-TR" sz="1600" dirty="0" err="1" smtClean="0"/>
              <a:t>kuyruklanır</a:t>
            </a:r>
            <a:r>
              <a:rPr lang="tr-TR" sz="1600" dirty="0" smtClean="0"/>
              <a:t>.</a:t>
            </a:r>
          </a:p>
          <a:p>
            <a:r>
              <a:rPr lang="en-US" sz="1600" dirty="0" smtClean="0"/>
              <a:t>Request Prioritization</a:t>
            </a:r>
            <a:r>
              <a:rPr lang="tr-TR" sz="1600" dirty="0" smtClean="0"/>
              <a:t> : </a:t>
            </a:r>
            <a:r>
              <a:rPr lang="tr-TR" sz="1600" dirty="0" err="1" smtClean="0"/>
              <a:t>UserInitiated</a:t>
            </a:r>
            <a:r>
              <a:rPr lang="tr-TR" sz="1600" dirty="0" smtClean="0"/>
              <a:t>, Background, </a:t>
            </a:r>
            <a:r>
              <a:rPr lang="tr-TR" sz="1600" dirty="0" err="1" smtClean="0"/>
              <a:t>Speculative</a:t>
            </a:r>
            <a:r>
              <a:rPr lang="tr-TR" sz="1600" dirty="0" smtClean="0"/>
              <a:t> </a:t>
            </a:r>
            <a:r>
              <a:rPr lang="tr-TR" sz="1600" smtClean="0"/>
              <a:t>şeklinde </a:t>
            </a:r>
            <a:r>
              <a:rPr lang="tr-TR" sz="1600" smtClean="0"/>
              <a:t>farklı </a:t>
            </a:r>
            <a:r>
              <a:rPr lang="tr-TR" sz="1600" dirty="0" smtClean="0"/>
              <a:t>önceliklere sahip 3 tipte </a:t>
            </a:r>
            <a:r>
              <a:rPr lang="tr-TR" sz="1600" dirty="0" err="1" smtClean="0"/>
              <a:t>request</a:t>
            </a:r>
            <a:r>
              <a:rPr lang="tr-TR" sz="1600" dirty="0" smtClean="0"/>
              <a:t> gönderilebilir</a:t>
            </a:r>
          </a:p>
          <a:p>
            <a:r>
              <a:rPr lang="en-US" sz="1600" dirty="0" smtClean="0"/>
              <a:t>Speculative requests</a:t>
            </a:r>
            <a:r>
              <a:rPr lang="tr-TR" sz="1600" dirty="0"/>
              <a:t> </a:t>
            </a:r>
            <a:r>
              <a:rPr lang="tr-TR" sz="1600" dirty="0" smtClean="0"/>
              <a:t>: Belirlenen </a:t>
            </a:r>
            <a:r>
              <a:rPr lang="tr-TR" sz="1600" dirty="0" err="1" smtClean="0"/>
              <a:t>cached</a:t>
            </a:r>
            <a:r>
              <a:rPr lang="tr-TR" sz="1600" dirty="0" smtClean="0"/>
              <a:t> data limiti (</a:t>
            </a:r>
            <a:r>
              <a:rPr lang="tr-TR" sz="1600" dirty="0" err="1" smtClean="0"/>
              <a:t>Default</a:t>
            </a:r>
            <a:r>
              <a:rPr lang="tr-TR" sz="1600" dirty="0" smtClean="0"/>
              <a:t> 5 MB) dolana kadar arka plandaki tüm </a:t>
            </a:r>
            <a:r>
              <a:rPr lang="tr-TR" sz="1600" dirty="0" err="1" smtClean="0"/>
              <a:t>request’lere</a:t>
            </a:r>
            <a:r>
              <a:rPr lang="tr-TR" sz="1600" dirty="0" smtClean="0"/>
              <a:t> izin verir.</a:t>
            </a:r>
          </a:p>
          <a:p>
            <a:r>
              <a:rPr lang="tr-TR" sz="1600" dirty="0" smtClean="0"/>
              <a:t>Offline </a:t>
            </a:r>
            <a:r>
              <a:rPr lang="tr-TR" sz="1600" dirty="0" err="1" smtClean="0"/>
              <a:t>Support</a:t>
            </a:r>
            <a:endParaRPr lang="tr-TR" sz="1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0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ModernHttpClient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sz="1800" dirty="0"/>
              <a:t>P</a:t>
            </a:r>
            <a:r>
              <a:rPr lang="en-US" sz="1800" dirty="0" err="1"/>
              <a:t>latform</a:t>
            </a:r>
            <a:r>
              <a:rPr lang="en-US" sz="1800" dirty="0"/>
              <a:t>-specific networking libraries to </a:t>
            </a:r>
            <a:r>
              <a:rPr lang="en-US" sz="1800" dirty="0" err="1"/>
              <a:t>Xamarin</a:t>
            </a:r>
            <a:r>
              <a:rPr lang="en-US" sz="1800" dirty="0"/>
              <a:t>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30395"/>
            <a:ext cx="9252277" cy="1752958"/>
          </a:xfrm>
        </p:spPr>
        <p:txBody>
          <a:bodyPr>
            <a:normAutofit/>
          </a:bodyPr>
          <a:lstStyle/>
          <a:p>
            <a:r>
              <a:rPr lang="tr-TR" sz="1600" dirty="0" err="1" smtClean="0"/>
              <a:t>Custom</a:t>
            </a:r>
            <a:r>
              <a:rPr lang="tr-TR" sz="1600" dirty="0" smtClean="0"/>
              <a:t> </a:t>
            </a:r>
            <a:r>
              <a:rPr lang="tr-TR" sz="1600" dirty="0" err="1" smtClean="0"/>
              <a:t>HttpClient</a:t>
            </a:r>
            <a:r>
              <a:rPr lang="tr-TR" sz="1600" dirty="0" smtClean="0"/>
              <a:t> </a:t>
            </a:r>
            <a:r>
              <a:rPr lang="tr-TR" sz="1600" dirty="0" err="1" smtClean="0"/>
              <a:t>Handler’lar</a:t>
            </a:r>
            <a:r>
              <a:rPr lang="tr-TR" sz="1600" dirty="0" smtClean="0"/>
              <a:t> ile platform spesifik Networking kütüphanelerini kullanmamızı sağlar.</a:t>
            </a:r>
          </a:p>
          <a:p>
            <a:r>
              <a:rPr lang="tr-TR" sz="1600" dirty="0" err="1" smtClean="0"/>
              <a:t>iOS</a:t>
            </a:r>
            <a:r>
              <a:rPr lang="tr-TR" sz="1600" dirty="0" smtClean="0"/>
              <a:t> : </a:t>
            </a:r>
            <a:r>
              <a:rPr lang="en-US" sz="1600" u="sng" dirty="0" err="1" smtClean="0">
                <a:solidFill>
                  <a:schemeClr val="tx1"/>
                </a:solidFill>
                <a:hlinkClick r:id="rId2"/>
              </a:rPr>
              <a:t>NSURLSession</a:t>
            </a:r>
            <a:endParaRPr lang="tr-TR" sz="1600" u="sng" dirty="0" smtClean="0">
              <a:solidFill>
                <a:schemeClr val="tx1"/>
              </a:solidFill>
            </a:endParaRPr>
          </a:p>
          <a:p>
            <a:r>
              <a:rPr lang="tr-TR" sz="1600" u="sng" dirty="0" err="1" smtClean="0"/>
              <a:t>Android</a:t>
            </a:r>
            <a:r>
              <a:rPr lang="tr-TR" sz="1600" u="sng" dirty="0" smtClean="0"/>
              <a:t> : </a:t>
            </a:r>
            <a:r>
              <a:rPr lang="en-US" sz="1600" u="sng" dirty="0" err="1" smtClean="0">
                <a:hlinkClick r:id="rId3"/>
              </a:rPr>
              <a:t>OkHttp</a:t>
            </a:r>
            <a:endParaRPr lang="tr-TR" sz="1600" u="sng" dirty="0" smtClean="0"/>
          </a:p>
          <a:p>
            <a:endParaRPr lang="tr-TR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01521" y="4483348"/>
            <a:ext cx="778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NativeMessageHandler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tr-TR" sz="4000" dirty="0" err="1"/>
              <a:t>Polly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sz="1800" dirty="0"/>
              <a:t>Polly is a .NET resilience and transient-fault-handling library that allows developers to express policies such as Retry, Circuit Breaker, Timeout, Bulkhead Isolation, and Fallback in a fluent and thread-safe manner.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394040"/>
            <a:ext cx="9252277" cy="4586309"/>
          </a:xfrm>
        </p:spPr>
        <p:txBody>
          <a:bodyPr>
            <a:normAutofit/>
          </a:bodyPr>
          <a:lstStyle/>
          <a:p>
            <a:r>
              <a:rPr lang="tr-TR" sz="1600" u="sng" dirty="0" err="1" smtClean="0"/>
              <a:t>Retry</a:t>
            </a:r>
            <a:endParaRPr lang="tr-TR" sz="1600" u="sng" dirty="0" smtClean="0"/>
          </a:p>
          <a:p>
            <a:r>
              <a:rPr lang="tr-TR" sz="1600" u="sng" dirty="0" err="1" smtClean="0"/>
              <a:t>Fault</a:t>
            </a:r>
            <a:r>
              <a:rPr lang="tr-TR" sz="1600" u="sng" dirty="0" smtClean="0"/>
              <a:t>-Handling</a:t>
            </a:r>
          </a:p>
          <a:p>
            <a:r>
              <a:rPr lang="tr-TR" sz="1600" u="sng" dirty="0" err="1" smtClean="0"/>
              <a:t>Circuit-Breaker</a:t>
            </a:r>
            <a:endParaRPr lang="tr-TR" sz="1600" u="sng" dirty="0" smtClean="0"/>
          </a:p>
          <a:p>
            <a:r>
              <a:rPr lang="tr-TR" sz="1600" u="sng" dirty="0" err="1" smtClean="0"/>
              <a:t>Timeout</a:t>
            </a:r>
            <a:endParaRPr lang="tr-TR" sz="1600" u="sng" dirty="0" smtClean="0"/>
          </a:p>
          <a:p>
            <a:r>
              <a:rPr lang="tr-TR" sz="1600" u="sng" dirty="0" err="1" smtClean="0"/>
              <a:t>Bulkhead</a:t>
            </a:r>
            <a:r>
              <a:rPr lang="tr-TR" sz="1600" u="sng" dirty="0" smtClean="0"/>
              <a:t> </a:t>
            </a:r>
            <a:r>
              <a:rPr lang="tr-TR" sz="1600" u="sng" dirty="0" err="1" smtClean="0"/>
              <a:t>Isolation</a:t>
            </a:r>
            <a:endParaRPr lang="tr-TR" sz="1600" u="sng" dirty="0" smtClean="0"/>
          </a:p>
          <a:p>
            <a:r>
              <a:rPr lang="tr-TR" sz="1600" u="sng" dirty="0" err="1" smtClean="0"/>
              <a:t>Cache</a:t>
            </a:r>
            <a:endParaRPr lang="tr-TR" sz="1600" u="sng" dirty="0" smtClean="0"/>
          </a:p>
          <a:p>
            <a:r>
              <a:rPr lang="tr-TR" sz="1600" u="sng" dirty="0" err="1" smtClean="0"/>
              <a:t>Fallback</a:t>
            </a:r>
            <a:endParaRPr lang="tr-TR" sz="1600" u="sng" dirty="0" smtClean="0"/>
          </a:p>
          <a:p>
            <a:r>
              <a:rPr lang="tr-TR" sz="1600" u="sng" dirty="0" err="1" smtClean="0"/>
              <a:t>Policy</a:t>
            </a:r>
            <a:r>
              <a:rPr lang="tr-TR" sz="1600" u="sng" dirty="0" smtClean="0"/>
              <a:t> Wrap</a:t>
            </a:r>
          </a:p>
          <a:p>
            <a:endParaRPr lang="tr-TR" sz="1600" dirty="0" smtClean="0"/>
          </a:p>
        </p:txBody>
      </p:sp>
    </p:spTree>
    <p:extLst>
      <p:ext uri="{BB962C8B-B14F-4D97-AF65-F5344CB8AC3E}">
        <p14:creationId xmlns:p14="http://schemas.microsoft.com/office/powerpoint/2010/main" val="162345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Akavache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800" dirty="0"/>
              <a:t>An Asynchronous Key-Value Store for Native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71691"/>
            <a:ext cx="9252277" cy="4586309"/>
          </a:xfrm>
        </p:spPr>
        <p:txBody>
          <a:bodyPr>
            <a:normAutofit/>
          </a:bodyPr>
          <a:lstStyle/>
          <a:p>
            <a:r>
              <a:rPr lang="tr-TR" sz="1600" u="sng" dirty="0" err="1" smtClean="0"/>
              <a:t>Persistant</a:t>
            </a:r>
            <a:r>
              <a:rPr lang="tr-TR" sz="1600" u="sng" dirty="0" smtClean="0"/>
              <a:t> </a:t>
            </a:r>
            <a:r>
              <a:rPr lang="tr-TR" sz="1600" u="sng" dirty="0" err="1" smtClean="0"/>
              <a:t>key-value</a:t>
            </a:r>
            <a:r>
              <a:rPr lang="tr-TR" sz="1600" u="sng" dirty="0" smtClean="0"/>
              <a:t> </a:t>
            </a:r>
            <a:r>
              <a:rPr lang="tr-TR" sz="1600" u="sng" dirty="0" err="1" smtClean="0"/>
              <a:t>store</a:t>
            </a:r>
            <a:r>
              <a:rPr lang="tr-TR" sz="1600" u="sng" dirty="0" smtClean="0"/>
              <a:t>.</a:t>
            </a:r>
          </a:p>
          <a:p>
            <a:r>
              <a:rPr lang="en-US" sz="1600" dirty="0" smtClean="0"/>
              <a:t>SQLite</a:t>
            </a:r>
            <a:r>
              <a:rPr lang="tr-TR" sz="1600" dirty="0" smtClean="0"/>
              <a:t> tabanlıdır.</a:t>
            </a:r>
          </a:p>
          <a:p>
            <a:r>
              <a:rPr lang="tr-TR" sz="1600" u="sng" dirty="0" err="1" smtClean="0"/>
              <a:t>BlobCache.LocalMachine</a:t>
            </a:r>
            <a:r>
              <a:rPr lang="tr-TR" sz="1600" u="sng" dirty="0" smtClean="0"/>
              <a:t> : </a:t>
            </a:r>
            <a:r>
              <a:rPr lang="tr-TR" sz="1600" u="sng" dirty="0" err="1" smtClean="0"/>
              <a:t>Cached</a:t>
            </a:r>
            <a:r>
              <a:rPr lang="tr-TR" sz="1600" u="sng" dirty="0" smtClean="0"/>
              <a:t> Data. İşletim sistemi tarafından zaman içerisinde telefondan silinebilir.</a:t>
            </a:r>
          </a:p>
          <a:p>
            <a:r>
              <a:rPr lang="tr-TR" sz="1600" u="sng" dirty="0" err="1" smtClean="0"/>
              <a:t>BlobCache.UserAccount</a:t>
            </a:r>
            <a:r>
              <a:rPr lang="tr-TR" sz="1600" u="sng" dirty="0" smtClean="0"/>
              <a:t>: User </a:t>
            </a:r>
            <a:r>
              <a:rPr lang="tr-TR" sz="1600" u="sng" dirty="0" err="1" smtClean="0"/>
              <a:t>Settings</a:t>
            </a:r>
            <a:r>
              <a:rPr lang="tr-TR" sz="1600" u="sng" dirty="0" smtClean="0"/>
              <a:t>. Bazı sistemler bu datayı </a:t>
            </a:r>
            <a:r>
              <a:rPr lang="tr-TR" sz="1600" u="sng" dirty="0" err="1" smtClean="0"/>
              <a:t>cloud</a:t>
            </a:r>
            <a:r>
              <a:rPr lang="tr-TR" sz="1600" u="sng" dirty="0" smtClean="0"/>
              <a:t> ortama yedekler</a:t>
            </a:r>
          </a:p>
          <a:p>
            <a:r>
              <a:rPr lang="tr-TR" sz="1600" u="sng" dirty="0" err="1" smtClean="0"/>
              <a:t>BlobCache.Secure</a:t>
            </a:r>
            <a:r>
              <a:rPr lang="tr-TR" sz="1600" u="sng" dirty="0" smtClean="0"/>
              <a:t>: Şifrelenerek saklanması gereken hassas datalar için kullanılır.</a:t>
            </a:r>
          </a:p>
          <a:p>
            <a:r>
              <a:rPr lang="tr-TR" sz="1600" u="sng" dirty="0" err="1" smtClean="0"/>
              <a:t>BlobCache.InMemory</a:t>
            </a:r>
            <a:r>
              <a:rPr lang="tr-TR" sz="1600" u="sng" dirty="0" smtClean="0"/>
              <a:t>: </a:t>
            </a:r>
            <a:r>
              <a:rPr lang="tr-TR" sz="1600" u="sng" dirty="0" err="1" smtClean="0"/>
              <a:t>In</a:t>
            </a:r>
            <a:r>
              <a:rPr lang="tr-TR" sz="1600" u="sng" dirty="0" smtClean="0"/>
              <a:t> Memory </a:t>
            </a:r>
            <a:r>
              <a:rPr lang="tr-TR" sz="1600" u="sng" dirty="0" err="1" smtClean="0"/>
              <a:t>database</a:t>
            </a:r>
            <a:r>
              <a:rPr lang="tr-TR" sz="1600" u="sng" dirty="0" smtClean="0"/>
              <a:t>. Uygulamanın </a:t>
            </a:r>
            <a:r>
              <a:rPr lang="tr-TR" sz="1600" u="sng" dirty="0" err="1" smtClean="0"/>
              <a:t>lifetime</a:t>
            </a:r>
            <a:r>
              <a:rPr lang="tr-TR" sz="1600" u="sng" dirty="0" smtClean="0"/>
              <a:t> ı süresince ayakta kalır.</a:t>
            </a:r>
          </a:p>
          <a:p>
            <a:endParaRPr lang="tr-TR" sz="1600" u="sng" dirty="0" smtClean="0"/>
          </a:p>
          <a:p>
            <a:endParaRPr lang="tr-TR" sz="1600" dirty="0" smtClean="0"/>
          </a:p>
        </p:txBody>
      </p:sp>
    </p:spTree>
    <p:extLst>
      <p:ext uri="{BB962C8B-B14F-4D97-AF65-F5344CB8AC3E}">
        <p14:creationId xmlns:p14="http://schemas.microsoft.com/office/powerpoint/2010/main" val="20421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hlinkClick r:id="rId2"/>
              </a:rPr>
              <a:t>github.com/paulcbetts/refit</a:t>
            </a:r>
            <a:endParaRPr lang="tr-TR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hlinkClick r:id="rId3"/>
              </a:rPr>
              <a:t>github.com/paulcbetts/Fusillade</a:t>
            </a:r>
            <a:endParaRPr lang="tr-TR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tr-TR" dirty="0">
                <a:solidFill>
                  <a:schemeClr val="accent2">
                    <a:lumMod val="75000"/>
                  </a:schemeClr>
                </a:solidFill>
                <a:hlinkClick r:id="rId4"/>
              </a:rPr>
              <a:t>https://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  <a:hlinkClick r:id="rId4"/>
              </a:rPr>
              <a:t>github.com/paulcbetts/ModernHttpClient</a:t>
            </a:r>
            <a:endParaRPr lang="tr-TR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tr-TR" dirty="0">
                <a:solidFill>
                  <a:schemeClr val="accent2">
                    <a:lumMod val="75000"/>
                  </a:schemeClr>
                </a:solidFill>
                <a:hlinkClick r:id="rId5"/>
              </a:rPr>
              <a:t>https://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  <a:hlinkClick r:id="rId5"/>
              </a:rPr>
              <a:t>github.com/akavache/Akavache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6"/>
              </a:rPr>
              <a:t>https://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hlinkClick r:id="rId6"/>
              </a:rPr>
              <a:t>github.com/App-vNext/Polly</a:t>
            </a:r>
            <a:endParaRPr lang="tr-TR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42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745" y="3030828"/>
            <a:ext cx="8596668" cy="1320800"/>
          </a:xfrm>
        </p:spPr>
        <p:txBody>
          <a:bodyPr/>
          <a:lstStyle/>
          <a:p>
            <a:r>
              <a:rPr lang="tr-TR" b="1" dirty="0" smtClean="0"/>
              <a:t>TEŞEKKÜRLER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466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9499" y="2487235"/>
            <a:ext cx="103460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client.BaseAddress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Uri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"https://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randomuser.me/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tr-T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content =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client.GetStringAsync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"?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results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=10&amp;page=1"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JsonConvert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.DeserializeObject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UserResponseModel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&gt;(content);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67999" y="373487"/>
            <a:ext cx="2202287" cy="1996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REFIT</a:t>
            </a:r>
          </a:p>
        </p:txBody>
      </p:sp>
      <p:sp>
        <p:nvSpPr>
          <p:cNvPr id="9" name="Oval 8"/>
          <p:cNvSpPr/>
          <p:nvPr/>
        </p:nvSpPr>
        <p:spPr>
          <a:xfrm>
            <a:off x="3873319" y="2279561"/>
            <a:ext cx="2202287" cy="1996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FUSILLADE</a:t>
            </a:r>
          </a:p>
        </p:txBody>
      </p:sp>
      <p:sp>
        <p:nvSpPr>
          <p:cNvPr id="10" name="Oval 9"/>
          <p:cNvSpPr/>
          <p:nvPr/>
        </p:nvSpPr>
        <p:spPr>
          <a:xfrm>
            <a:off x="6800043" y="886495"/>
            <a:ext cx="2202287" cy="1996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MODERN</a:t>
            </a:r>
          </a:p>
          <a:p>
            <a:pPr algn="ctr"/>
            <a:r>
              <a:rPr lang="tr-TR" dirty="0" smtClean="0"/>
              <a:t>HTTPCLIENT</a:t>
            </a:r>
          </a:p>
        </p:txBody>
      </p:sp>
      <p:sp>
        <p:nvSpPr>
          <p:cNvPr id="11" name="Oval 10"/>
          <p:cNvSpPr/>
          <p:nvPr/>
        </p:nvSpPr>
        <p:spPr>
          <a:xfrm>
            <a:off x="1379649" y="3855077"/>
            <a:ext cx="2202287" cy="1996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AKAVACHE</a:t>
            </a:r>
          </a:p>
        </p:txBody>
      </p:sp>
      <p:sp>
        <p:nvSpPr>
          <p:cNvPr id="12" name="Oval 11"/>
          <p:cNvSpPr/>
          <p:nvPr/>
        </p:nvSpPr>
        <p:spPr>
          <a:xfrm>
            <a:off x="6658371" y="3855077"/>
            <a:ext cx="2202287" cy="1996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POLLY</a:t>
            </a:r>
          </a:p>
        </p:txBody>
      </p:sp>
    </p:spTree>
    <p:extLst>
      <p:ext uri="{BB962C8B-B14F-4D97-AF65-F5344CB8AC3E}">
        <p14:creationId xmlns:p14="http://schemas.microsoft.com/office/powerpoint/2010/main" val="11024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REFIT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sz="1800" dirty="0"/>
              <a:t>T</a:t>
            </a:r>
            <a:r>
              <a:rPr lang="en-US" sz="1800" dirty="0"/>
              <a:t>he automatic type-safe REST library for .NET Core, </a:t>
            </a:r>
            <a:r>
              <a:rPr lang="en-US" sz="1800" dirty="0" err="1"/>
              <a:t>Xamarin</a:t>
            </a:r>
            <a:r>
              <a:rPr lang="en-US" sz="1800" dirty="0"/>
              <a:t> and .NET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Square</a:t>
            </a:r>
            <a:r>
              <a:rPr lang="tr-TR" sz="1600" dirty="0" smtClean="0"/>
              <a:t> in</a:t>
            </a:r>
            <a:r>
              <a:rPr lang="en-US" sz="1600" dirty="0"/>
              <a:t> </a:t>
            </a:r>
            <a:r>
              <a:rPr lang="en-US" sz="1600" dirty="0">
                <a:hlinkClick r:id="rId2"/>
              </a:rPr>
              <a:t>Retrofit</a:t>
            </a:r>
            <a:r>
              <a:rPr lang="en-US" sz="1600" dirty="0"/>
              <a:t> </a:t>
            </a:r>
            <a:r>
              <a:rPr lang="tr-TR" sz="1600" dirty="0" smtClean="0"/>
              <a:t>kütüphanesinden esinlenerek oluşturulmuştur.</a:t>
            </a:r>
          </a:p>
          <a:p>
            <a:r>
              <a:rPr lang="tr-TR" sz="1600" dirty="0" smtClean="0"/>
              <a:t>Tüm API etkileşimlerini tek bir </a:t>
            </a:r>
            <a:r>
              <a:rPr lang="tr-TR" sz="1600" dirty="0" err="1" smtClean="0"/>
              <a:t>interface</a:t>
            </a:r>
            <a:r>
              <a:rPr lang="tr-TR" sz="1600" dirty="0" smtClean="0"/>
              <a:t> üzerinde tanımlamanızı sağlar.</a:t>
            </a:r>
          </a:p>
          <a:p>
            <a:r>
              <a:rPr lang="tr-TR" sz="1600" dirty="0" smtClean="0"/>
              <a:t>TYPE-SAFE</a:t>
            </a:r>
          </a:p>
          <a:p>
            <a:r>
              <a:rPr lang="tr-TR" sz="1600" dirty="0" smtClean="0"/>
              <a:t>Desteklediği platformlar</a:t>
            </a:r>
          </a:p>
          <a:p>
            <a:pPr lvl="1"/>
            <a:r>
              <a:rPr lang="en-US" dirty="0"/>
              <a:t>UWP</a:t>
            </a:r>
          </a:p>
          <a:p>
            <a:pPr lvl="1"/>
            <a:r>
              <a:rPr lang="en-US" dirty="0" err="1"/>
              <a:t>Xamarin.Android</a:t>
            </a:r>
            <a:endParaRPr lang="en-US" dirty="0"/>
          </a:p>
          <a:p>
            <a:pPr lvl="1"/>
            <a:r>
              <a:rPr lang="en-US" dirty="0" err="1"/>
              <a:t>Xamarin.Mac</a:t>
            </a:r>
            <a:endParaRPr lang="en-US" dirty="0"/>
          </a:p>
          <a:p>
            <a:pPr lvl="1"/>
            <a:r>
              <a:rPr lang="en-US" dirty="0" err="1"/>
              <a:t>Xamarin.iOS</a:t>
            </a:r>
            <a:endParaRPr lang="en-US" dirty="0"/>
          </a:p>
          <a:p>
            <a:pPr lvl="1"/>
            <a:r>
              <a:rPr lang="en-US" dirty="0"/>
              <a:t>Desktop .NET 4.5</a:t>
            </a:r>
          </a:p>
          <a:p>
            <a:pPr lvl="1"/>
            <a:r>
              <a:rPr lang="en-US" dirty="0"/>
              <a:t>.NET </a:t>
            </a:r>
            <a:r>
              <a:rPr lang="en-US" dirty="0" smtClean="0"/>
              <a:t>Core</a:t>
            </a:r>
            <a:endParaRPr lang="tr-TR" dirty="0" smtClean="0"/>
          </a:p>
          <a:p>
            <a:pPr lvl="1"/>
            <a:r>
              <a:rPr lang="tr-TR" dirty="0" smtClean="0"/>
              <a:t>.</a:t>
            </a:r>
            <a:r>
              <a:rPr lang="tr-TR" dirty="0" err="1" smtClean="0"/>
              <a:t>NetStandard</a:t>
            </a:r>
            <a:r>
              <a:rPr lang="tr-TR" dirty="0" smtClean="0"/>
              <a:t> 1.4 &gt;</a:t>
            </a:r>
            <a:endParaRPr lang="en-US" dirty="0"/>
          </a:p>
          <a:p>
            <a:pPr lvl="1"/>
            <a:endParaRPr lang="tr-TR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0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Get</a:t>
            </a:r>
            <a:r>
              <a:rPr lang="tr-TR" dirty="0" smtClean="0"/>
              <a:t> </a:t>
            </a:r>
            <a:r>
              <a:rPr lang="tr-TR" dirty="0" err="1" smtClean="0"/>
              <a:t>Requests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7127" y="1607892"/>
            <a:ext cx="927708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Headers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"Content-Type : application/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IRandomUserEndpoint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UserResponseModel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results,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page);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"/users/{id}"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"/group/{id}/users"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GroupList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AliasAs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"/users/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list?sort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desc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UserResponseModel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Post </a:t>
            </a:r>
            <a:r>
              <a:rPr lang="tr-TR" dirty="0" err="1" smtClean="0"/>
              <a:t>Requests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1930400"/>
            <a:ext cx="102568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Headers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"Content-Type : application/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IRandomUserEndpoint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"/users/new"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CreateUser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user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tr-T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"/collect"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Collect([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BodySerializationMethod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.UrlEncoded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Dictionary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data);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5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Post </a:t>
            </a:r>
            <a:r>
              <a:rPr lang="tr-TR" dirty="0" err="1" smtClean="0"/>
              <a:t>Requests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600" dirty="0"/>
              <a:t>Eğer tip </a:t>
            </a:r>
            <a:r>
              <a:rPr lang="tr-TR" sz="1600" dirty="0" err="1"/>
              <a:t>Stream</a:t>
            </a:r>
            <a:r>
              <a:rPr lang="tr-TR" sz="1600" dirty="0"/>
              <a:t> ise Content </a:t>
            </a:r>
            <a:r>
              <a:rPr lang="tr-TR" sz="1600" dirty="0" err="1"/>
              <a:t>StreamContent</a:t>
            </a:r>
            <a:r>
              <a:rPr lang="tr-TR" sz="1600" dirty="0"/>
              <a:t> ile </a:t>
            </a:r>
            <a:r>
              <a:rPr lang="tr-TR" sz="1600" dirty="0" err="1"/>
              <a:t>stream</a:t>
            </a:r>
            <a:r>
              <a:rPr lang="tr-TR" sz="1600" dirty="0"/>
              <a:t> edilir.</a:t>
            </a:r>
          </a:p>
          <a:p>
            <a:r>
              <a:rPr lang="tr-TR" sz="1600" dirty="0"/>
              <a:t>Eğer </a:t>
            </a:r>
            <a:r>
              <a:rPr lang="tr-TR" sz="1600" dirty="0" smtClean="0"/>
              <a:t>tip </a:t>
            </a:r>
            <a:r>
              <a:rPr lang="tr-TR" sz="1600" dirty="0" err="1"/>
              <a:t>string</a:t>
            </a:r>
            <a:r>
              <a:rPr lang="tr-TR" sz="1600" dirty="0"/>
              <a:t> ise ilgili </a:t>
            </a:r>
            <a:r>
              <a:rPr lang="tr-TR" sz="1600" dirty="0" err="1"/>
              <a:t>string</a:t>
            </a:r>
            <a:r>
              <a:rPr lang="tr-TR" sz="1600" dirty="0"/>
              <a:t> doğrudan </a:t>
            </a:r>
            <a:r>
              <a:rPr lang="tr-TR" sz="1600" dirty="0" err="1"/>
              <a:t>content</a:t>
            </a:r>
            <a:r>
              <a:rPr lang="tr-TR" sz="1600" dirty="0"/>
              <a:t> olarak kullanılır.</a:t>
            </a:r>
          </a:p>
          <a:p>
            <a:r>
              <a:rPr lang="tr-TR" sz="1600" dirty="0"/>
              <a:t>Eğer parametre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[Body(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BodySerializationMethod.UrlEncoded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)]</a:t>
            </a:r>
            <a:r>
              <a:rPr lang="tr-TR" sz="1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1600" dirty="0" err="1"/>
              <a:t>attribute’u</a:t>
            </a:r>
            <a:r>
              <a:rPr lang="tr-TR" sz="1600" dirty="0"/>
              <a:t> ile etiketlendi ise Content «</a:t>
            </a:r>
            <a:r>
              <a:rPr lang="en-US" sz="1600" dirty="0"/>
              <a:t>application/x-www-form-</a:t>
            </a:r>
            <a:r>
              <a:rPr lang="en-US" sz="1600" dirty="0" err="1"/>
              <a:t>urlencoded</a:t>
            </a:r>
            <a:r>
              <a:rPr lang="tr-TR" sz="1600" dirty="0"/>
              <a:t>» olarak </a:t>
            </a:r>
            <a:r>
              <a:rPr lang="tr-TR" sz="1600" dirty="0" err="1"/>
              <a:t>serialize</a:t>
            </a:r>
            <a:r>
              <a:rPr lang="tr-TR" sz="1600" dirty="0"/>
              <a:t> edilir.</a:t>
            </a:r>
          </a:p>
          <a:p>
            <a:r>
              <a:rPr lang="tr-TR" sz="1600" dirty="0"/>
              <a:t>Diğer tüm tipler için parametre </a:t>
            </a:r>
            <a:r>
              <a:rPr lang="tr-TR" sz="1600" dirty="0" err="1"/>
              <a:t>json</a:t>
            </a:r>
            <a:r>
              <a:rPr lang="tr-TR" sz="1600" dirty="0"/>
              <a:t> olarak </a:t>
            </a:r>
            <a:r>
              <a:rPr lang="tr-TR" sz="1600" dirty="0" err="1"/>
              <a:t>serialize</a:t>
            </a:r>
            <a:r>
              <a:rPr lang="tr-TR" sz="1600" dirty="0"/>
              <a:t> edilir.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378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Dynamic</a:t>
            </a:r>
            <a:r>
              <a:rPr lang="tr-TR" dirty="0" smtClean="0"/>
              <a:t> </a:t>
            </a:r>
            <a:r>
              <a:rPr lang="tr-TR" dirty="0" err="1" smtClean="0"/>
              <a:t>Headers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560929"/>
            <a:ext cx="96634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Headers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"Content-Type : application/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IRandomUserEndpoint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tr-T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"/users/{user}"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user, 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"Authorization"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authorization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Multipart</a:t>
            </a:r>
            <a:r>
              <a:rPr lang="tr-TR" dirty="0" smtClean="0"/>
              <a:t> Post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200856"/>
            <a:ext cx="96634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ISomeApi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Multipart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"/users/{id}/photo"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UploadPhoto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[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AliasAs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myPhoto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StreamPart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stream);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9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380</Words>
  <Application>Microsoft Office PowerPoint</Application>
  <PresentationFormat>Widescreen</PresentationFormat>
  <Paragraphs>124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Trebuchet MS</vt:lpstr>
      <vt:lpstr>Wingdings 3</vt:lpstr>
      <vt:lpstr>Facet</vt:lpstr>
      <vt:lpstr>RESILIENT NETWORK SERVICES</vt:lpstr>
      <vt:lpstr>PowerPoint Presentation</vt:lpstr>
      <vt:lpstr>PowerPoint Presentation</vt:lpstr>
      <vt:lpstr>REFIT The automatic type-safe REST library for .NET Core, Xamarin and .NET </vt:lpstr>
      <vt:lpstr>Get Requests</vt:lpstr>
      <vt:lpstr>Post Requests</vt:lpstr>
      <vt:lpstr>Post Requests</vt:lpstr>
      <vt:lpstr>Dynamic Headers</vt:lpstr>
      <vt:lpstr>Multipart Post</vt:lpstr>
      <vt:lpstr>FUSILLADE The automatic type-safe REST library for .NET Core, Xamarin and .NET </vt:lpstr>
      <vt:lpstr>ModernHttpClient Platform-specific networking libraries to Xamarin applications</vt:lpstr>
      <vt:lpstr>Polly Polly is a .NET resilience and transient-fault-handling library that allows developers to express policies such as Retry, Circuit Breaker, Timeout, Bulkhead Isolation, and Fallback in a fluent and thread-safe manner.</vt:lpstr>
      <vt:lpstr>Akavache An Asynchronous Key-Value Store for Native Applications</vt:lpstr>
      <vt:lpstr>Kaynaklar</vt:lpstr>
      <vt:lpstr>TEŞEKKÜRLER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RESILIENT NETWORK SERVICES</dc:title>
  <dc:creator>Erhan Ballıeker</dc:creator>
  <cp:lastModifiedBy>Erhan Ballıeker</cp:lastModifiedBy>
  <cp:revision>15</cp:revision>
  <dcterms:created xsi:type="dcterms:W3CDTF">2017-10-24T19:47:37Z</dcterms:created>
  <dcterms:modified xsi:type="dcterms:W3CDTF">2017-10-25T11:55:34Z</dcterms:modified>
</cp:coreProperties>
</file>