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8"/>
  </p:notesMasterIdLst>
  <p:sldIdLst>
    <p:sldId id="261" r:id="rId2"/>
    <p:sldId id="260" r:id="rId3"/>
    <p:sldId id="267" r:id="rId4"/>
    <p:sldId id="263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 varScale="1">
        <p:scale>
          <a:sx n="89" d="100"/>
          <a:sy n="89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EE983075-79B2-4E0E-A49B-C3F2C3C5A8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4A8F1304-0813-4509-AFBA-8863140721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063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474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98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4185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872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07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503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729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40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29F-B189-4B2D-83D7-F4A2931C0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3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399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15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015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140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455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326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936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91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35.74.1.4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CC16-D8F9-41E9-942D-40E9C813D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683938"/>
            <a:ext cx="9440034" cy="1828801"/>
          </a:xfrm>
        </p:spPr>
        <p:txBody>
          <a:bodyPr/>
          <a:lstStyle/>
          <a:p>
            <a:r>
              <a:rPr lang="en-US" altLang="ja-JP" dirty="0"/>
              <a:t>Asteroid Field Attack</a:t>
            </a:r>
            <a:br>
              <a:rPr lang="en-US" altLang="ja-JP" dirty="0"/>
            </a:br>
            <a:r>
              <a:rPr lang="ja-JP" altLang="en-US" dirty="0"/>
              <a:t>の紹介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264F-55F4-4827-BCC2-0A3FC916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目次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D4AC-4C1D-483F-AEF8-6A0F01F0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34864"/>
          </a:xfrm>
        </p:spPr>
        <p:txBody>
          <a:bodyPr>
            <a:normAutofit/>
          </a:bodyPr>
          <a:lstStyle/>
          <a:p>
            <a:r>
              <a:rPr lang="ja-JP" altLang="en-US" dirty="0"/>
              <a:t>ホームページ</a:t>
            </a:r>
            <a:endParaRPr lang="en-US" altLang="ja-JP" dirty="0"/>
          </a:p>
          <a:p>
            <a:r>
              <a:rPr lang="ja-JP" altLang="en-US" dirty="0"/>
              <a:t>バックエンドサーバー</a:t>
            </a:r>
            <a:endParaRPr lang="en-US" altLang="ja-JP" dirty="0"/>
          </a:p>
          <a:p>
            <a:r>
              <a:rPr lang="ja-JP" altLang="en-US" dirty="0"/>
              <a:t>ゲーム</a:t>
            </a:r>
            <a:endParaRPr lang="en-US" altLang="ja-JP" dirty="0"/>
          </a:p>
          <a:p>
            <a:r>
              <a:rPr lang="ja-JP" altLang="en-US" dirty="0"/>
              <a:t>アーキテクチャ</a:t>
            </a:r>
            <a:endParaRPr lang="en-US" altLang="ja-JP" dirty="0"/>
          </a:p>
          <a:p>
            <a:pPr marL="36900" indent="0" algn="r">
              <a:buNone/>
            </a:pPr>
            <a:endParaRPr lang="en-US" altLang="ja-JP" dirty="0"/>
          </a:p>
          <a:p>
            <a:pPr marL="36900" indent="0" algn="r">
              <a:buNone/>
            </a:pPr>
            <a:endParaRPr lang="en-US" altLang="ja-JP" dirty="0"/>
          </a:p>
          <a:p>
            <a:pPr marL="36900" indent="0" algn="r">
              <a:buNone/>
            </a:pPr>
            <a:r>
              <a:rPr lang="ja-JP" altLang="en-US" sz="2400" dirty="0"/>
              <a:t>ホームページ</a:t>
            </a:r>
            <a:r>
              <a:rPr lang="en-US" altLang="ja-JP" sz="2400" dirty="0"/>
              <a:t>URL</a:t>
            </a:r>
            <a:r>
              <a:rPr lang="ja-JP" altLang="en-US" sz="2400" dirty="0"/>
              <a:t>：</a:t>
            </a:r>
            <a:r>
              <a:rPr lang="en-US" altLang="ja-JP" sz="2400" dirty="0"/>
              <a:t> </a:t>
            </a:r>
            <a:r>
              <a:rPr lang="en-US" altLang="ja-JP" sz="2400" dirty="0">
                <a:hlinkClick r:id="rId2"/>
              </a:rPr>
              <a:t>https://35.74.1.45/</a:t>
            </a:r>
            <a:endParaRPr lang="en-US" altLang="ja-JP" sz="2400" dirty="0"/>
          </a:p>
          <a:p>
            <a:pPr marL="36900" indent="0" algn="r">
              <a:buNone/>
            </a:pPr>
            <a:r>
              <a:rPr lang="ja-JP" altLang="en-US" sz="2400" dirty="0"/>
              <a:t>ユーザー名</a:t>
            </a:r>
            <a:r>
              <a:rPr lang="en-US" altLang="ja-JP" sz="2400" dirty="0"/>
              <a:t>:demo</a:t>
            </a:r>
          </a:p>
          <a:p>
            <a:pPr marL="36900" indent="0" algn="r">
              <a:buNone/>
            </a:pPr>
            <a:r>
              <a:rPr lang="ja-JP" altLang="en-US" sz="2400" dirty="0"/>
              <a:t>パスワード</a:t>
            </a:r>
            <a:r>
              <a:rPr lang="en-US" altLang="ja-JP" sz="2400" dirty="0"/>
              <a:t>:Password1</a:t>
            </a:r>
          </a:p>
        </p:txBody>
      </p:sp>
    </p:spTree>
    <p:extLst>
      <p:ext uri="{BB962C8B-B14F-4D97-AF65-F5344CB8AC3E}">
        <p14:creationId xmlns:p14="http://schemas.microsoft.com/office/powerpoint/2010/main" val="418377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264F-55F4-4827-BCC2-0A3FC916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ホームページ</a:t>
            </a:r>
            <a:endParaRPr lang="en-US" altLang="ja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D4AC-4C1D-483F-AEF8-6A0F01F0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利用した技術：</a:t>
            </a:r>
            <a:endParaRPr lang="en-US" altLang="ja-JP" dirty="0"/>
          </a:p>
          <a:p>
            <a:pPr lvl="1">
              <a:buFontTx/>
              <a:buChar char="-"/>
            </a:pPr>
            <a:r>
              <a:rPr lang="ja-JP" altLang="en-US" dirty="0"/>
              <a:t>言語：</a:t>
            </a:r>
            <a:r>
              <a:rPr lang="en-US" altLang="ja-JP" dirty="0"/>
              <a:t>PHP/JavaScript/</a:t>
            </a:r>
            <a:r>
              <a:rPr lang="en-US" altLang="ja-JP" dirty="0" err="1"/>
              <a:t>Jquery</a:t>
            </a:r>
            <a:r>
              <a:rPr lang="en-US" altLang="ja-JP" dirty="0"/>
              <a:t>/HTML/CSS</a:t>
            </a:r>
          </a:p>
          <a:p>
            <a:pPr lvl="1">
              <a:buFontTx/>
              <a:buChar char="-"/>
            </a:pPr>
            <a:r>
              <a:rPr lang="ja-JP" altLang="en-US" dirty="0"/>
              <a:t>ツール：</a:t>
            </a:r>
            <a:r>
              <a:rPr lang="en-US" altLang="ja-JP" dirty="0" err="1"/>
              <a:t>Wordpress</a:t>
            </a:r>
            <a:endParaRPr lang="en-US" altLang="ja-JP" dirty="0"/>
          </a:p>
          <a:p>
            <a:pPr lvl="1">
              <a:buFontTx/>
              <a:buChar char="-"/>
            </a:pPr>
            <a:r>
              <a:rPr lang="ja-JP" altLang="en-US" dirty="0"/>
              <a:t>データベース：</a:t>
            </a:r>
            <a:r>
              <a:rPr lang="en-US" altLang="ja-JP" dirty="0"/>
              <a:t>MySQL</a:t>
            </a:r>
          </a:p>
          <a:p>
            <a:pPr lvl="1">
              <a:buFontTx/>
              <a:buChar char="-"/>
            </a:pPr>
            <a:r>
              <a:rPr lang="ja-JP" altLang="en-US" dirty="0"/>
              <a:t>管理：</a:t>
            </a:r>
            <a:r>
              <a:rPr lang="en-US" altLang="ja-JP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3741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264F-55F4-4827-BCC2-0A3FC916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バックエンドサーバー</a:t>
            </a:r>
            <a:endParaRPr lang="en-US" altLang="ja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D4AC-4C1D-483F-AEF8-6A0F01F0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利用目的</a:t>
            </a:r>
            <a:endParaRPr lang="en-US" altLang="ja-JP" dirty="0"/>
          </a:p>
          <a:p>
            <a:pPr lvl="1">
              <a:buFontTx/>
              <a:buChar char="-"/>
            </a:pPr>
            <a:r>
              <a:rPr lang="ja-JP" altLang="en-US" dirty="0"/>
              <a:t>ユーザートラッキング</a:t>
            </a:r>
            <a:endParaRPr lang="en-US" altLang="ja-JP" dirty="0"/>
          </a:p>
          <a:p>
            <a:pPr lvl="1">
              <a:buFontTx/>
              <a:buChar char="-"/>
            </a:pPr>
            <a:r>
              <a:rPr lang="ja-JP" altLang="en-US" dirty="0"/>
              <a:t>ゲームデータ保存</a:t>
            </a:r>
            <a:endParaRPr lang="en-US" altLang="ja-JP" dirty="0"/>
          </a:p>
          <a:p>
            <a:pPr lvl="1">
              <a:buFontTx/>
              <a:buChar char="-"/>
            </a:pPr>
            <a:r>
              <a:rPr lang="ja-JP" altLang="en-US" dirty="0"/>
              <a:t>ゲームの性能向上</a:t>
            </a:r>
            <a:endParaRPr lang="en-US" altLang="ja-JP" dirty="0"/>
          </a:p>
          <a:p>
            <a:pPr lvl="1">
              <a:buFontTx/>
              <a:buChar char="-"/>
            </a:pPr>
            <a:r>
              <a:rPr lang="ja-JP" altLang="en-US" dirty="0"/>
              <a:t>セキュリティ等</a:t>
            </a:r>
            <a:endParaRPr lang="en-US" altLang="ja-JP" dirty="0"/>
          </a:p>
          <a:p>
            <a:r>
              <a:rPr lang="ja-JP" altLang="en-US" dirty="0"/>
              <a:t>利用した技術：</a:t>
            </a:r>
            <a:endParaRPr lang="en-US" altLang="ja-JP" dirty="0"/>
          </a:p>
          <a:p>
            <a:pPr lvl="1">
              <a:buFontTx/>
              <a:buChar char="-"/>
            </a:pPr>
            <a:r>
              <a:rPr lang="ja-JP" altLang="en-US" dirty="0"/>
              <a:t>言語：</a:t>
            </a:r>
            <a:r>
              <a:rPr lang="en-US" altLang="ja-JP" dirty="0"/>
              <a:t>Node.js</a:t>
            </a:r>
          </a:p>
          <a:p>
            <a:pPr lvl="1">
              <a:buFontTx/>
              <a:buChar char="-"/>
            </a:pPr>
            <a:r>
              <a:rPr lang="ja-JP" altLang="en-US" dirty="0"/>
              <a:t>管理：</a:t>
            </a:r>
            <a:r>
              <a:rPr lang="en-US" altLang="ja-JP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82895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264F-55F4-4827-BCC2-0A3FC916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ゲーム</a:t>
            </a:r>
            <a:endParaRPr lang="en-US" altLang="ja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D4AC-4C1D-483F-AEF8-6A0F01F0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利用した技術：</a:t>
            </a:r>
            <a:endParaRPr lang="en-US" altLang="ja-JP" dirty="0"/>
          </a:p>
          <a:p>
            <a:pPr lvl="1">
              <a:buFontTx/>
              <a:buChar char="-"/>
            </a:pPr>
            <a:r>
              <a:rPr lang="ja-JP" altLang="en-US" dirty="0"/>
              <a:t>言語：</a:t>
            </a:r>
            <a:r>
              <a:rPr lang="en-US" altLang="ja-JP" dirty="0"/>
              <a:t>C#</a:t>
            </a:r>
          </a:p>
          <a:p>
            <a:pPr lvl="1">
              <a:buFontTx/>
              <a:buChar char="-"/>
            </a:pPr>
            <a:r>
              <a:rPr lang="ja-JP" altLang="en-US" dirty="0"/>
              <a:t>ツール：</a:t>
            </a:r>
            <a:r>
              <a:rPr lang="en-US" altLang="ja-JP" dirty="0"/>
              <a:t>Unity</a:t>
            </a:r>
          </a:p>
          <a:p>
            <a:pPr lvl="1">
              <a:buFontTx/>
              <a:buChar char="-"/>
            </a:pPr>
            <a:r>
              <a:rPr lang="ja-JP" altLang="en-US" dirty="0"/>
              <a:t>管理：</a:t>
            </a:r>
            <a:r>
              <a:rPr lang="en-US" altLang="ja-JP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65652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264F-55F4-4827-BCC2-0A3FC916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アーキテクチャ</a:t>
            </a:r>
            <a:endParaRPr lang="en-US" altLang="ja-JP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CBA79C-04D7-45E9-A76E-06854194ABEA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利用した技術：</a:t>
            </a:r>
            <a:endParaRPr lang="en-US" altLang="ja-JP" dirty="0"/>
          </a:p>
          <a:p>
            <a:pPr marL="450000" lvl="1" indent="0">
              <a:buNone/>
            </a:pP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ホスティング：</a:t>
            </a:r>
          </a:p>
          <a:p>
            <a:pPr lvl="2">
              <a:buFontTx/>
              <a:buChar char="-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AWS EC2、AWS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Lambda、AWS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ECS</a:t>
            </a:r>
          </a:p>
          <a:p>
            <a:pPr marL="450000" lvl="1" indent="0">
              <a:buNone/>
            </a:pP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ストレージ、データベース：</a:t>
            </a:r>
          </a:p>
          <a:p>
            <a:pPr lvl="2">
              <a:buFontTx/>
              <a:buChar char="-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AWS S3、AWS RDS、AWS ECR</a:t>
            </a:r>
          </a:p>
          <a:p>
            <a:pPr marL="450000" lvl="1" indent="0">
              <a:buNone/>
            </a:pP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ネットワーク：</a:t>
            </a:r>
          </a:p>
          <a:p>
            <a:pPr lvl="2">
              <a:buFontTx/>
              <a:buChar char="-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AWS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DynamoDB、AWS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VPC</a:t>
            </a:r>
          </a:p>
          <a:p>
            <a:pPr marL="450000" lvl="1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Routing：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>
              <a:buFontTx/>
              <a:buChar char="-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AWS Route 53、AWS API Gateway</a:t>
            </a:r>
          </a:p>
          <a:p>
            <a:pPr marL="450000" lvl="1" indent="0">
              <a:buNone/>
            </a:pP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管理：</a:t>
            </a:r>
          </a:p>
          <a:p>
            <a:pPr lvl="2">
              <a:buFontTx/>
              <a:buChar char="-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AWS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CodeCommit、AWS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CodeBuild、AWS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CodeDeploy、AWS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CodePipeline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0000" lvl="1" indent="0">
              <a:buNone/>
            </a:pP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等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9CAAA94D-4C98-4772-B7DF-AF9118DB7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6524" y="969963"/>
            <a:ext cx="4534527" cy="4059237"/>
          </a:xfrm>
        </p:spPr>
      </p:pic>
    </p:spTree>
    <p:extLst>
      <p:ext uri="{BB962C8B-B14F-4D97-AF65-F5344CB8AC3E}">
        <p14:creationId xmlns:p14="http://schemas.microsoft.com/office/powerpoint/2010/main" val="366382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263</TotalTime>
  <Words>145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Consolas</vt:lpstr>
      <vt:lpstr>Wingdings 2</vt:lpstr>
      <vt:lpstr>Slate</vt:lpstr>
      <vt:lpstr>Asteroid Field Attack の紹介</vt:lpstr>
      <vt:lpstr>目次</vt:lpstr>
      <vt:lpstr>ホームページ</vt:lpstr>
      <vt:lpstr>バックエンドサーバー</vt:lpstr>
      <vt:lpstr>ゲーム</vt:lpstr>
      <vt:lpstr>アーキテクチャ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Kévin MARTIN</cp:lastModifiedBy>
  <cp:revision>15</cp:revision>
  <dcterms:modified xsi:type="dcterms:W3CDTF">2021-11-17T06:09:27Z</dcterms:modified>
  <cp:category/>
</cp:coreProperties>
</file>